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71"/>
  </p:notesMasterIdLst>
  <p:sldIdLst>
    <p:sldId id="333" r:id="rId2"/>
    <p:sldId id="337" r:id="rId3"/>
    <p:sldId id="336" r:id="rId4"/>
    <p:sldId id="338" r:id="rId5"/>
    <p:sldId id="339" r:id="rId6"/>
    <p:sldId id="341" r:id="rId7"/>
    <p:sldId id="342" r:id="rId8"/>
    <p:sldId id="343" r:id="rId9"/>
    <p:sldId id="344" r:id="rId10"/>
    <p:sldId id="345" r:id="rId11"/>
    <p:sldId id="346" r:id="rId12"/>
    <p:sldId id="349" r:id="rId13"/>
    <p:sldId id="347" r:id="rId14"/>
    <p:sldId id="350" r:id="rId15"/>
    <p:sldId id="351" r:id="rId16"/>
    <p:sldId id="352" r:id="rId17"/>
    <p:sldId id="353" r:id="rId18"/>
    <p:sldId id="388" r:id="rId19"/>
    <p:sldId id="355" r:id="rId20"/>
    <p:sldId id="356" r:id="rId21"/>
    <p:sldId id="357" r:id="rId22"/>
    <p:sldId id="358" r:id="rId23"/>
    <p:sldId id="359" r:id="rId24"/>
    <p:sldId id="360" r:id="rId25"/>
    <p:sldId id="361" r:id="rId26"/>
    <p:sldId id="362" r:id="rId27"/>
    <p:sldId id="364" r:id="rId28"/>
    <p:sldId id="415" r:id="rId29"/>
    <p:sldId id="370" r:id="rId30"/>
    <p:sldId id="371" r:id="rId31"/>
    <p:sldId id="368" r:id="rId32"/>
    <p:sldId id="374" r:id="rId33"/>
    <p:sldId id="379" r:id="rId34"/>
    <p:sldId id="377" r:id="rId35"/>
    <p:sldId id="378" r:id="rId36"/>
    <p:sldId id="380" r:id="rId37"/>
    <p:sldId id="381" r:id="rId38"/>
    <p:sldId id="375" r:id="rId39"/>
    <p:sldId id="382" r:id="rId40"/>
    <p:sldId id="383" r:id="rId41"/>
    <p:sldId id="384" r:id="rId42"/>
    <p:sldId id="385" r:id="rId43"/>
    <p:sldId id="386" r:id="rId44"/>
    <p:sldId id="394" r:id="rId45"/>
    <p:sldId id="389" r:id="rId46"/>
    <p:sldId id="390" r:id="rId47"/>
    <p:sldId id="391" r:id="rId48"/>
    <p:sldId id="392" r:id="rId49"/>
    <p:sldId id="393" r:id="rId50"/>
    <p:sldId id="395" r:id="rId51"/>
    <p:sldId id="396" r:id="rId52"/>
    <p:sldId id="398" r:id="rId53"/>
    <p:sldId id="399" r:id="rId54"/>
    <p:sldId id="401" r:id="rId55"/>
    <p:sldId id="402" r:id="rId56"/>
    <p:sldId id="416" r:id="rId57"/>
    <p:sldId id="403" r:id="rId58"/>
    <p:sldId id="404" r:id="rId59"/>
    <p:sldId id="405" r:id="rId60"/>
    <p:sldId id="406" r:id="rId61"/>
    <p:sldId id="407" r:id="rId62"/>
    <p:sldId id="408" r:id="rId63"/>
    <p:sldId id="409" r:id="rId64"/>
    <p:sldId id="410" r:id="rId65"/>
    <p:sldId id="411" r:id="rId66"/>
    <p:sldId id="414" r:id="rId67"/>
    <p:sldId id="412" r:id="rId68"/>
    <p:sldId id="413" r:id="rId69"/>
    <p:sldId id="417" r:id="rId70"/>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051"/>
    <a:srgbClr val="FAF4EA"/>
    <a:srgbClr val="B2DCEE"/>
    <a:srgbClr val="A4ECE7"/>
    <a:srgbClr val="31859C"/>
    <a:srgbClr val="16ACA8"/>
    <a:srgbClr val="00B7FE"/>
    <a:srgbClr val="3DB6D7"/>
    <a:srgbClr val="A6A6A6"/>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7F18FC-139E-D948-81F6-A3DFB6118C7C}" v="101" dt="2022-10-03T12:05:43.8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12"/>
    <p:restoredTop sz="74775"/>
  </p:normalViewPr>
  <p:slideViewPr>
    <p:cSldViewPr snapToGrid="0" snapToObjects="1">
      <p:cViewPr varScale="1">
        <p:scale>
          <a:sx n="100" d="100"/>
          <a:sy n="100" d="100"/>
        </p:scale>
        <p:origin x="295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swarya Prasad" userId="0ce4ef10-ee10-425c-94b2-b7eeca22518e" providerId="ADAL" clId="{CD7F18FC-139E-D948-81F6-A3DFB6118C7C}"/>
    <pc:docChg chg="undo redo custSel addSld delSld modSld sldOrd modMainMaster">
      <pc:chgData name="Aiswarya Prasad" userId="0ce4ef10-ee10-425c-94b2-b7eeca22518e" providerId="ADAL" clId="{CD7F18FC-139E-D948-81F6-A3DFB6118C7C}" dt="2022-10-03T12:06:07.017" v="5907" actId="1036"/>
      <pc:docMkLst>
        <pc:docMk/>
      </pc:docMkLst>
      <pc:sldChg chg="add del">
        <pc:chgData name="Aiswarya Prasad" userId="0ce4ef10-ee10-425c-94b2-b7eeca22518e" providerId="ADAL" clId="{CD7F18FC-139E-D948-81F6-A3DFB6118C7C}" dt="2022-09-20T22:25:17.258" v="353" actId="2696"/>
        <pc:sldMkLst>
          <pc:docMk/>
          <pc:sldMk cId="0" sldId="261"/>
        </pc:sldMkLst>
      </pc:sldChg>
      <pc:sldChg chg="add del">
        <pc:chgData name="Aiswarya Prasad" userId="0ce4ef10-ee10-425c-94b2-b7eeca22518e" providerId="ADAL" clId="{CD7F18FC-139E-D948-81F6-A3DFB6118C7C}" dt="2022-09-20T22:28:29.356" v="415" actId="2696"/>
        <pc:sldMkLst>
          <pc:docMk/>
          <pc:sldMk cId="0" sldId="262"/>
        </pc:sldMkLst>
      </pc:sldChg>
      <pc:sldChg chg="addSp delSp modSp add del mod">
        <pc:chgData name="Aiswarya Prasad" userId="0ce4ef10-ee10-425c-94b2-b7eeca22518e" providerId="ADAL" clId="{CD7F18FC-139E-D948-81F6-A3DFB6118C7C}" dt="2022-09-27T09:04:53.615" v="507" actId="2696"/>
        <pc:sldMkLst>
          <pc:docMk/>
          <pc:sldMk cId="0" sldId="263"/>
        </pc:sldMkLst>
        <pc:spChg chg="add mod">
          <ac:chgData name="Aiswarya Prasad" userId="0ce4ef10-ee10-425c-94b2-b7eeca22518e" providerId="ADAL" clId="{CD7F18FC-139E-D948-81F6-A3DFB6118C7C}" dt="2022-09-27T09:03:14.957" v="478"/>
          <ac:spMkLst>
            <pc:docMk/>
            <pc:sldMk cId="0" sldId="263"/>
            <ac:spMk id="2" creationId="{D6CFBD35-D10E-40EB-7131-6D7C090C16BD}"/>
          </ac:spMkLst>
        </pc:spChg>
        <pc:spChg chg="del mod">
          <ac:chgData name="Aiswarya Prasad" userId="0ce4ef10-ee10-425c-94b2-b7eeca22518e" providerId="ADAL" clId="{CD7F18FC-139E-D948-81F6-A3DFB6118C7C}" dt="2022-09-27T09:02:55.192" v="472" actId="478"/>
          <ac:spMkLst>
            <pc:docMk/>
            <pc:sldMk cId="0" sldId="263"/>
            <ac:spMk id="341" creationId="{00000000-0000-0000-0000-000000000000}"/>
          </ac:spMkLst>
        </pc:spChg>
      </pc:sldChg>
      <pc:sldChg chg="add del">
        <pc:chgData name="Aiswarya Prasad" userId="0ce4ef10-ee10-425c-94b2-b7eeca22518e" providerId="ADAL" clId="{CD7F18FC-139E-D948-81F6-A3DFB6118C7C}" dt="2022-09-27T09:07:05.311" v="543" actId="2696"/>
        <pc:sldMkLst>
          <pc:docMk/>
          <pc:sldMk cId="0" sldId="264"/>
        </pc:sldMkLst>
      </pc:sldChg>
      <pc:sldChg chg="add del">
        <pc:chgData name="Aiswarya Prasad" userId="0ce4ef10-ee10-425c-94b2-b7eeca22518e" providerId="ADAL" clId="{CD7F18FC-139E-D948-81F6-A3DFB6118C7C}" dt="2022-09-27T09:07:40.521" v="546" actId="2696"/>
        <pc:sldMkLst>
          <pc:docMk/>
          <pc:sldMk cId="0" sldId="265"/>
        </pc:sldMkLst>
      </pc:sldChg>
      <pc:sldChg chg="addSp delSp modSp add del">
        <pc:chgData name="Aiswarya Prasad" userId="0ce4ef10-ee10-425c-94b2-b7eeca22518e" providerId="ADAL" clId="{CD7F18FC-139E-D948-81F6-A3DFB6118C7C}" dt="2022-09-27T09:13:10.672" v="683" actId="2696"/>
        <pc:sldMkLst>
          <pc:docMk/>
          <pc:sldMk cId="0" sldId="266"/>
        </pc:sldMkLst>
        <pc:spChg chg="add del mod">
          <ac:chgData name="Aiswarya Prasad" userId="0ce4ef10-ee10-425c-94b2-b7eeca22518e" providerId="ADAL" clId="{CD7F18FC-139E-D948-81F6-A3DFB6118C7C}" dt="2022-09-27T09:08:28.201" v="568"/>
          <ac:spMkLst>
            <pc:docMk/>
            <pc:sldMk cId="0" sldId="266"/>
            <ac:spMk id="2" creationId="{AA3B80C5-AC0F-8139-BD50-AD259BE378C4}"/>
          </ac:spMkLst>
        </pc:spChg>
      </pc:sldChg>
      <pc:sldChg chg="add del">
        <pc:chgData name="Aiswarya Prasad" userId="0ce4ef10-ee10-425c-94b2-b7eeca22518e" providerId="ADAL" clId="{CD7F18FC-139E-D948-81F6-A3DFB6118C7C}" dt="2022-09-27T09:14:11.461" v="685" actId="2696"/>
        <pc:sldMkLst>
          <pc:docMk/>
          <pc:sldMk cId="0" sldId="267"/>
        </pc:sldMkLst>
      </pc:sldChg>
      <pc:sldChg chg="add del">
        <pc:chgData name="Aiswarya Prasad" userId="0ce4ef10-ee10-425c-94b2-b7eeca22518e" providerId="ADAL" clId="{CD7F18FC-139E-D948-81F6-A3DFB6118C7C}" dt="2022-09-27T09:17:41.368" v="693" actId="2696"/>
        <pc:sldMkLst>
          <pc:docMk/>
          <pc:sldMk cId="0" sldId="268"/>
        </pc:sldMkLst>
      </pc:sldChg>
      <pc:sldChg chg="add del ord">
        <pc:chgData name="Aiswarya Prasad" userId="0ce4ef10-ee10-425c-94b2-b7eeca22518e" providerId="ADAL" clId="{CD7F18FC-139E-D948-81F6-A3DFB6118C7C}" dt="2022-09-27T09:20:26.508" v="850" actId="2696"/>
        <pc:sldMkLst>
          <pc:docMk/>
          <pc:sldMk cId="0" sldId="269"/>
        </pc:sldMkLst>
      </pc:sldChg>
      <pc:sldChg chg="add del">
        <pc:chgData name="Aiswarya Prasad" userId="0ce4ef10-ee10-425c-94b2-b7eeca22518e" providerId="ADAL" clId="{CD7F18FC-139E-D948-81F6-A3DFB6118C7C}" dt="2022-09-27T09:20:43.371" v="851" actId="2696"/>
        <pc:sldMkLst>
          <pc:docMk/>
          <pc:sldMk cId="0" sldId="270"/>
        </pc:sldMkLst>
      </pc:sldChg>
      <pc:sldChg chg="add del">
        <pc:chgData name="Aiswarya Prasad" userId="0ce4ef10-ee10-425c-94b2-b7eeca22518e" providerId="ADAL" clId="{CD7F18FC-139E-D948-81F6-A3DFB6118C7C}" dt="2022-09-27T09:21:38.759" v="884" actId="2696"/>
        <pc:sldMkLst>
          <pc:docMk/>
          <pc:sldMk cId="0" sldId="271"/>
        </pc:sldMkLst>
      </pc:sldChg>
      <pc:sldChg chg="add del">
        <pc:chgData name="Aiswarya Prasad" userId="0ce4ef10-ee10-425c-94b2-b7eeca22518e" providerId="ADAL" clId="{CD7F18FC-139E-D948-81F6-A3DFB6118C7C}" dt="2022-09-27T09:21:52.214" v="887" actId="2696"/>
        <pc:sldMkLst>
          <pc:docMk/>
          <pc:sldMk cId="0" sldId="272"/>
        </pc:sldMkLst>
      </pc:sldChg>
      <pc:sldChg chg="modSp add del mod">
        <pc:chgData name="Aiswarya Prasad" userId="0ce4ef10-ee10-425c-94b2-b7eeca22518e" providerId="ADAL" clId="{CD7F18FC-139E-D948-81F6-A3DFB6118C7C}" dt="2022-09-27T09:22:05.284" v="891" actId="2696"/>
        <pc:sldMkLst>
          <pc:docMk/>
          <pc:sldMk cId="0" sldId="273"/>
        </pc:sldMkLst>
        <pc:spChg chg="mod">
          <ac:chgData name="Aiswarya Prasad" userId="0ce4ef10-ee10-425c-94b2-b7eeca22518e" providerId="ADAL" clId="{CD7F18FC-139E-D948-81F6-A3DFB6118C7C}" dt="2022-09-27T09:21:14.189" v="879" actId="1037"/>
          <ac:spMkLst>
            <pc:docMk/>
            <pc:sldMk cId="0" sldId="273"/>
            <ac:spMk id="401" creationId="{00000000-0000-0000-0000-000000000000}"/>
          </ac:spMkLst>
        </pc:spChg>
      </pc:sldChg>
      <pc:sldChg chg="add del">
        <pc:chgData name="Aiswarya Prasad" userId="0ce4ef10-ee10-425c-94b2-b7eeca22518e" providerId="ADAL" clId="{CD7F18FC-139E-D948-81F6-A3DFB6118C7C}" dt="2022-09-27T09:24:12.086" v="903" actId="2696"/>
        <pc:sldMkLst>
          <pc:docMk/>
          <pc:sldMk cId="0" sldId="274"/>
        </pc:sldMkLst>
      </pc:sldChg>
      <pc:sldChg chg="add del">
        <pc:chgData name="Aiswarya Prasad" userId="0ce4ef10-ee10-425c-94b2-b7eeca22518e" providerId="ADAL" clId="{CD7F18FC-139E-D948-81F6-A3DFB6118C7C}" dt="2022-09-27T09:26:47.778" v="973" actId="2696"/>
        <pc:sldMkLst>
          <pc:docMk/>
          <pc:sldMk cId="0" sldId="275"/>
        </pc:sldMkLst>
      </pc:sldChg>
      <pc:sldChg chg="add del">
        <pc:chgData name="Aiswarya Prasad" userId="0ce4ef10-ee10-425c-94b2-b7eeca22518e" providerId="ADAL" clId="{CD7F18FC-139E-D948-81F6-A3DFB6118C7C}" dt="2022-09-27T09:28:41.201" v="1000" actId="2696"/>
        <pc:sldMkLst>
          <pc:docMk/>
          <pc:sldMk cId="0" sldId="276"/>
        </pc:sldMkLst>
      </pc:sldChg>
      <pc:sldChg chg="add del">
        <pc:chgData name="Aiswarya Prasad" userId="0ce4ef10-ee10-425c-94b2-b7eeca22518e" providerId="ADAL" clId="{CD7F18FC-139E-D948-81F6-A3DFB6118C7C}" dt="2022-09-27T09:29:21.154" v="1016" actId="2696"/>
        <pc:sldMkLst>
          <pc:docMk/>
          <pc:sldMk cId="0" sldId="277"/>
        </pc:sldMkLst>
      </pc:sldChg>
      <pc:sldChg chg="add del">
        <pc:chgData name="Aiswarya Prasad" userId="0ce4ef10-ee10-425c-94b2-b7eeca22518e" providerId="ADAL" clId="{CD7F18FC-139E-D948-81F6-A3DFB6118C7C}" dt="2022-09-27T09:32:26.132" v="1076" actId="2696"/>
        <pc:sldMkLst>
          <pc:docMk/>
          <pc:sldMk cId="0" sldId="278"/>
        </pc:sldMkLst>
      </pc:sldChg>
      <pc:sldChg chg="add del">
        <pc:chgData name="Aiswarya Prasad" userId="0ce4ef10-ee10-425c-94b2-b7eeca22518e" providerId="ADAL" clId="{CD7F18FC-139E-D948-81F6-A3DFB6118C7C}" dt="2022-09-27T09:33:18.995" v="1100" actId="2696"/>
        <pc:sldMkLst>
          <pc:docMk/>
          <pc:sldMk cId="0" sldId="279"/>
        </pc:sldMkLst>
      </pc:sldChg>
      <pc:sldChg chg="add del">
        <pc:chgData name="Aiswarya Prasad" userId="0ce4ef10-ee10-425c-94b2-b7eeca22518e" providerId="ADAL" clId="{CD7F18FC-139E-D948-81F6-A3DFB6118C7C}" dt="2022-09-27T09:41:02.283" v="1163" actId="2696"/>
        <pc:sldMkLst>
          <pc:docMk/>
          <pc:sldMk cId="0" sldId="280"/>
        </pc:sldMkLst>
      </pc:sldChg>
      <pc:sldChg chg="addSp delSp add del mod">
        <pc:chgData name="Aiswarya Prasad" userId="0ce4ef10-ee10-425c-94b2-b7eeca22518e" providerId="ADAL" clId="{CD7F18FC-139E-D948-81F6-A3DFB6118C7C}" dt="2022-09-27T09:41:46.605" v="1177" actId="2696"/>
        <pc:sldMkLst>
          <pc:docMk/>
          <pc:sldMk cId="0" sldId="281"/>
        </pc:sldMkLst>
        <pc:spChg chg="add del">
          <ac:chgData name="Aiswarya Prasad" userId="0ce4ef10-ee10-425c-94b2-b7eeca22518e" providerId="ADAL" clId="{CD7F18FC-139E-D948-81F6-A3DFB6118C7C}" dt="2022-09-27T09:41:33.146" v="1171" actId="478"/>
          <ac:spMkLst>
            <pc:docMk/>
            <pc:sldMk cId="0" sldId="281"/>
            <ac:spMk id="437" creationId="{00000000-0000-0000-0000-000000000000}"/>
          </ac:spMkLst>
        </pc:spChg>
      </pc:sldChg>
      <pc:sldChg chg="add del">
        <pc:chgData name="Aiswarya Prasad" userId="0ce4ef10-ee10-425c-94b2-b7eeca22518e" providerId="ADAL" clId="{CD7F18FC-139E-D948-81F6-A3DFB6118C7C}" dt="2022-09-29T06:49:07.078" v="1224" actId="2696"/>
        <pc:sldMkLst>
          <pc:docMk/>
          <pc:sldMk cId="0" sldId="282"/>
        </pc:sldMkLst>
      </pc:sldChg>
      <pc:sldChg chg="modSp add del mod">
        <pc:chgData name="Aiswarya Prasad" userId="0ce4ef10-ee10-425c-94b2-b7eeca22518e" providerId="ADAL" clId="{CD7F18FC-139E-D948-81F6-A3DFB6118C7C}" dt="2022-09-29T06:50:04.881" v="1234" actId="2696"/>
        <pc:sldMkLst>
          <pc:docMk/>
          <pc:sldMk cId="0" sldId="283"/>
        </pc:sldMkLst>
        <pc:spChg chg="mod">
          <ac:chgData name="Aiswarya Prasad" userId="0ce4ef10-ee10-425c-94b2-b7eeca22518e" providerId="ADAL" clId="{CD7F18FC-139E-D948-81F6-A3DFB6118C7C}" dt="2022-09-29T06:49:04.960" v="1222" actId="20577"/>
          <ac:spMkLst>
            <pc:docMk/>
            <pc:sldMk cId="0" sldId="283"/>
            <ac:spMk id="452" creationId="{00000000-0000-0000-0000-000000000000}"/>
          </ac:spMkLst>
        </pc:spChg>
      </pc:sldChg>
      <pc:sldChg chg="add del">
        <pc:chgData name="Aiswarya Prasad" userId="0ce4ef10-ee10-425c-94b2-b7eeca22518e" providerId="ADAL" clId="{CD7F18FC-139E-D948-81F6-A3DFB6118C7C}" dt="2022-09-29T06:56:01.366" v="1240" actId="2696"/>
        <pc:sldMkLst>
          <pc:docMk/>
          <pc:sldMk cId="0" sldId="284"/>
        </pc:sldMkLst>
      </pc:sldChg>
      <pc:sldChg chg="add del">
        <pc:chgData name="Aiswarya Prasad" userId="0ce4ef10-ee10-425c-94b2-b7eeca22518e" providerId="ADAL" clId="{CD7F18FC-139E-D948-81F6-A3DFB6118C7C}" dt="2022-09-29T07:21:26.370" v="1252" actId="2696"/>
        <pc:sldMkLst>
          <pc:docMk/>
          <pc:sldMk cId="0" sldId="285"/>
        </pc:sldMkLst>
      </pc:sldChg>
      <pc:sldChg chg="add del">
        <pc:chgData name="Aiswarya Prasad" userId="0ce4ef10-ee10-425c-94b2-b7eeca22518e" providerId="ADAL" clId="{CD7F18FC-139E-D948-81F6-A3DFB6118C7C}" dt="2022-10-02T07:26:49.853" v="2177" actId="2696"/>
        <pc:sldMkLst>
          <pc:docMk/>
          <pc:sldMk cId="0" sldId="286"/>
        </pc:sldMkLst>
      </pc:sldChg>
      <pc:sldChg chg="modSp add del mod">
        <pc:chgData name="Aiswarya Prasad" userId="0ce4ef10-ee10-425c-94b2-b7eeca22518e" providerId="ADAL" clId="{CD7F18FC-139E-D948-81F6-A3DFB6118C7C}" dt="2022-10-02T08:40:50.932" v="2993" actId="2696"/>
        <pc:sldMkLst>
          <pc:docMk/>
          <pc:sldMk cId="0" sldId="287"/>
        </pc:sldMkLst>
        <pc:spChg chg="mod">
          <ac:chgData name="Aiswarya Prasad" userId="0ce4ef10-ee10-425c-94b2-b7eeca22518e" providerId="ADAL" clId="{CD7F18FC-139E-D948-81F6-A3DFB6118C7C}" dt="2022-09-20T22:07:33.297" v="320" actId="27636"/>
          <ac:spMkLst>
            <pc:docMk/>
            <pc:sldMk cId="0" sldId="287"/>
            <ac:spMk id="474" creationId="{00000000-0000-0000-0000-000000000000}"/>
          </ac:spMkLst>
        </pc:spChg>
        <pc:spChg chg="mod">
          <ac:chgData name="Aiswarya Prasad" userId="0ce4ef10-ee10-425c-94b2-b7eeca22518e" providerId="ADAL" clId="{CD7F18FC-139E-D948-81F6-A3DFB6118C7C}" dt="2022-10-02T08:40:39.865" v="2989" actId="21"/>
          <ac:spMkLst>
            <pc:docMk/>
            <pc:sldMk cId="0" sldId="287"/>
            <ac:spMk id="477" creationId="{00000000-0000-0000-0000-000000000000}"/>
          </ac:spMkLst>
        </pc:spChg>
      </pc:sldChg>
      <pc:sldChg chg="add del">
        <pc:chgData name="Aiswarya Prasad" userId="0ce4ef10-ee10-425c-94b2-b7eeca22518e" providerId="ADAL" clId="{CD7F18FC-139E-D948-81F6-A3DFB6118C7C}" dt="2022-10-02T08:41:00.834" v="2994" actId="2696"/>
        <pc:sldMkLst>
          <pc:docMk/>
          <pc:sldMk cId="0" sldId="288"/>
        </pc:sldMkLst>
      </pc:sldChg>
      <pc:sldChg chg="modSp add del mod">
        <pc:chgData name="Aiswarya Prasad" userId="0ce4ef10-ee10-425c-94b2-b7eeca22518e" providerId="ADAL" clId="{CD7F18FC-139E-D948-81F6-A3DFB6118C7C}" dt="2022-10-02T08:41:27.411" v="3007" actId="2696"/>
        <pc:sldMkLst>
          <pc:docMk/>
          <pc:sldMk cId="0" sldId="289"/>
        </pc:sldMkLst>
        <pc:spChg chg="mod">
          <ac:chgData name="Aiswarya Prasad" userId="0ce4ef10-ee10-425c-94b2-b7eeca22518e" providerId="ADAL" clId="{CD7F18FC-139E-D948-81F6-A3DFB6118C7C}" dt="2022-09-20T22:07:33.303" v="321" actId="27636"/>
          <ac:spMkLst>
            <pc:docMk/>
            <pc:sldMk cId="0" sldId="289"/>
            <ac:spMk id="483" creationId="{00000000-0000-0000-0000-000000000000}"/>
          </ac:spMkLst>
        </pc:spChg>
      </pc:sldChg>
      <pc:sldChg chg="add del ord">
        <pc:chgData name="Aiswarya Prasad" userId="0ce4ef10-ee10-425c-94b2-b7eeca22518e" providerId="ADAL" clId="{CD7F18FC-139E-D948-81F6-A3DFB6118C7C}" dt="2022-10-02T09:06:47.219" v="3770" actId="2696"/>
        <pc:sldMkLst>
          <pc:docMk/>
          <pc:sldMk cId="0" sldId="290"/>
        </pc:sldMkLst>
      </pc:sldChg>
      <pc:sldChg chg="add del">
        <pc:chgData name="Aiswarya Prasad" userId="0ce4ef10-ee10-425c-94b2-b7eeca22518e" providerId="ADAL" clId="{CD7F18FC-139E-D948-81F6-A3DFB6118C7C}" dt="2022-10-02T09:08:29.366" v="3796" actId="2696"/>
        <pc:sldMkLst>
          <pc:docMk/>
          <pc:sldMk cId="0" sldId="291"/>
        </pc:sldMkLst>
      </pc:sldChg>
      <pc:sldChg chg="add del">
        <pc:chgData name="Aiswarya Prasad" userId="0ce4ef10-ee10-425c-94b2-b7eeca22518e" providerId="ADAL" clId="{CD7F18FC-139E-D948-81F6-A3DFB6118C7C}" dt="2022-10-02T09:10:08.742" v="3840" actId="2696"/>
        <pc:sldMkLst>
          <pc:docMk/>
          <pc:sldMk cId="0" sldId="292"/>
        </pc:sldMkLst>
      </pc:sldChg>
      <pc:sldChg chg="add del">
        <pc:chgData name="Aiswarya Prasad" userId="0ce4ef10-ee10-425c-94b2-b7eeca22518e" providerId="ADAL" clId="{CD7F18FC-139E-D948-81F6-A3DFB6118C7C}" dt="2022-10-02T09:15:37.842" v="3957" actId="2696"/>
        <pc:sldMkLst>
          <pc:docMk/>
          <pc:sldMk cId="0" sldId="293"/>
        </pc:sldMkLst>
      </pc:sldChg>
      <pc:sldChg chg="add del">
        <pc:chgData name="Aiswarya Prasad" userId="0ce4ef10-ee10-425c-94b2-b7eeca22518e" providerId="ADAL" clId="{CD7F18FC-139E-D948-81F6-A3DFB6118C7C}" dt="2022-10-02T09:16:46.520" v="4032" actId="2696"/>
        <pc:sldMkLst>
          <pc:docMk/>
          <pc:sldMk cId="0" sldId="294"/>
        </pc:sldMkLst>
      </pc:sldChg>
      <pc:sldChg chg="delSp modSp add del mod">
        <pc:chgData name="Aiswarya Prasad" userId="0ce4ef10-ee10-425c-94b2-b7eeca22518e" providerId="ADAL" clId="{CD7F18FC-139E-D948-81F6-A3DFB6118C7C}" dt="2022-10-02T09:20:33.087" v="4072" actId="2696"/>
        <pc:sldMkLst>
          <pc:docMk/>
          <pc:sldMk cId="0" sldId="295"/>
        </pc:sldMkLst>
        <pc:spChg chg="del">
          <ac:chgData name="Aiswarya Prasad" userId="0ce4ef10-ee10-425c-94b2-b7eeca22518e" providerId="ADAL" clId="{CD7F18FC-139E-D948-81F6-A3DFB6118C7C}" dt="2022-10-02T09:18:00.535" v="4044" actId="478"/>
          <ac:spMkLst>
            <pc:docMk/>
            <pc:sldMk cId="0" sldId="295"/>
            <ac:spMk id="518" creationId="{00000000-0000-0000-0000-000000000000}"/>
          </ac:spMkLst>
        </pc:spChg>
        <pc:spChg chg="mod">
          <ac:chgData name="Aiswarya Prasad" userId="0ce4ef10-ee10-425c-94b2-b7eeca22518e" providerId="ADAL" clId="{CD7F18FC-139E-D948-81F6-A3DFB6118C7C}" dt="2022-10-02T09:17:50.618" v="4043" actId="20577"/>
          <ac:spMkLst>
            <pc:docMk/>
            <pc:sldMk cId="0" sldId="295"/>
            <ac:spMk id="519" creationId="{00000000-0000-0000-0000-000000000000}"/>
          </ac:spMkLst>
        </pc:spChg>
      </pc:sldChg>
      <pc:sldChg chg="add del">
        <pc:chgData name="Aiswarya Prasad" userId="0ce4ef10-ee10-425c-94b2-b7eeca22518e" providerId="ADAL" clId="{CD7F18FC-139E-D948-81F6-A3DFB6118C7C}" dt="2022-10-02T09:23:51.030" v="4181" actId="2696"/>
        <pc:sldMkLst>
          <pc:docMk/>
          <pc:sldMk cId="0" sldId="296"/>
        </pc:sldMkLst>
      </pc:sldChg>
      <pc:sldChg chg="add del">
        <pc:chgData name="Aiswarya Prasad" userId="0ce4ef10-ee10-425c-94b2-b7eeca22518e" providerId="ADAL" clId="{CD7F18FC-139E-D948-81F6-A3DFB6118C7C}" dt="2022-10-02T09:38:24.135" v="4447" actId="2696"/>
        <pc:sldMkLst>
          <pc:docMk/>
          <pc:sldMk cId="0" sldId="297"/>
        </pc:sldMkLst>
      </pc:sldChg>
      <pc:sldChg chg="add del">
        <pc:chgData name="Aiswarya Prasad" userId="0ce4ef10-ee10-425c-94b2-b7eeca22518e" providerId="ADAL" clId="{CD7F18FC-139E-D948-81F6-A3DFB6118C7C}" dt="2022-10-02T09:43:51.839" v="4605" actId="2696"/>
        <pc:sldMkLst>
          <pc:docMk/>
          <pc:sldMk cId="0" sldId="298"/>
        </pc:sldMkLst>
      </pc:sldChg>
      <pc:sldChg chg="add del">
        <pc:chgData name="Aiswarya Prasad" userId="0ce4ef10-ee10-425c-94b2-b7eeca22518e" providerId="ADAL" clId="{CD7F18FC-139E-D948-81F6-A3DFB6118C7C}" dt="2022-10-02T09:45:19.206" v="4664" actId="2696"/>
        <pc:sldMkLst>
          <pc:docMk/>
          <pc:sldMk cId="0" sldId="299"/>
        </pc:sldMkLst>
      </pc:sldChg>
      <pc:sldChg chg="addSp delSp modSp add del mod modNotesTx">
        <pc:chgData name="Aiswarya Prasad" userId="0ce4ef10-ee10-425c-94b2-b7eeca22518e" providerId="ADAL" clId="{CD7F18FC-139E-D948-81F6-A3DFB6118C7C}" dt="2022-10-02T10:42:10.675" v="4737" actId="2696"/>
        <pc:sldMkLst>
          <pc:docMk/>
          <pc:sldMk cId="0" sldId="300"/>
        </pc:sldMkLst>
        <pc:spChg chg="add del mod">
          <ac:chgData name="Aiswarya Prasad" userId="0ce4ef10-ee10-425c-94b2-b7eeca22518e" providerId="ADAL" clId="{CD7F18FC-139E-D948-81F6-A3DFB6118C7C}" dt="2022-10-02T09:45:55.954" v="4668"/>
          <ac:spMkLst>
            <pc:docMk/>
            <pc:sldMk cId="0" sldId="300"/>
            <ac:spMk id="2" creationId="{846E3D00-9211-DEE2-3635-60428894F8EF}"/>
          </ac:spMkLst>
        </pc:spChg>
      </pc:sldChg>
      <pc:sldChg chg="add del">
        <pc:chgData name="Aiswarya Prasad" userId="0ce4ef10-ee10-425c-94b2-b7eeca22518e" providerId="ADAL" clId="{CD7F18FC-139E-D948-81F6-A3DFB6118C7C}" dt="2022-10-02T10:43:54.220" v="4779" actId="2696"/>
        <pc:sldMkLst>
          <pc:docMk/>
          <pc:sldMk cId="0" sldId="301"/>
        </pc:sldMkLst>
      </pc:sldChg>
      <pc:sldChg chg="add del">
        <pc:chgData name="Aiswarya Prasad" userId="0ce4ef10-ee10-425c-94b2-b7eeca22518e" providerId="ADAL" clId="{CD7F18FC-139E-D948-81F6-A3DFB6118C7C}" dt="2022-10-02T10:47:02.120" v="4835" actId="2696"/>
        <pc:sldMkLst>
          <pc:docMk/>
          <pc:sldMk cId="0" sldId="302"/>
        </pc:sldMkLst>
      </pc:sldChg>
      <pc:sldChg chg="add del">
        <pc:chgData name="Aiswarya Prasad" userId="0ce4ef10-ee10-425c-94b2-b7eeca22518e" providerId="ADAL" clId="{CD7F18FC-139E-D948-81F6-A3DFB6118C7C}" dt="2022-10-02T10:47:42.455" v="4883" actId="2696"/>
        <pc:sldMkLst>
          <pc:docMk/>
          <pc:sldMk cId="0" sldId="303"/>
        </pc:sldMkLst>
      </pc:sldChg>
      <pc:sldChg chg="add del">
        <pc:chgData name="Aiswarya Prasad" userId="0ce4ef10-ee10-425c-94b2-b7eeca22518e" providerId="ADAL" clId="{CD7F18FC-139E-D948-81F6-A3DFB6118C7C}" dt="2022-10-02T11:04:53.830" v="4925" actId="2696"/>
        <pc:sldMkLst>
          <pc:docMk/>
          <pc:sldMk cId="0" sldId="304"/>
        </pc:sldMkLst>
      </pc:sldChg>
      <pc:sldChg chg="add del">
        <pc:chgData name="Aiswarya Prasad" userId="0ce4ef10-ee10-425c-94b2-b7eeca22518e" providerId="ADAL" clId="{CD7F18FC-139E-D948-81F6-A3DFB6118C7C}" dt="2022-10-02T11:05:23.646" v="4963" actId="2696"/>
        <pc:sldMkLst>
          <pc:docMk/>
          <pc:sldMk cId="0" sldId="305"/>
        </pc:sldMkLst>
      </pc:sldChg>
      <pc:sldChg chg="modSp add del mod">
        <pc:chgData name="Aiswarya Prasad" userId="0ce4ef10-ee10-425c-94b2-b7eeca22518e" providerId="ADAL" clId="{CD7F18FC-139E-D948-81F6-A3DFB6118C7C}" dt="2022-10-02T11:06:25.287" v="5011" actId="2696"/>
        <pc:sldMkLst>
          <pc:docMk/>
          <pc:sldMk cId="0" sldId="306"/>
        </pc:sldMkLst>
        <pc:spChg chg="mod">
          <ac:chgData name="Aiswarya Prasad" userId="0ce4ef10-ee10-425c-94b2-b7eeca22518e" providerId="ADAL" clId="{CD7F18FC-139E-D948-81F6-A3DFB6118C7C}" dt="2022-10-02T11:06:19.676" v="5010" actId="20577"/>
          <ac:spMkLst>
            <pc:docMk/>
            <pc:sldMk cId="0" sldId="306"/>
            <ac:spMk id="574" creationId="{00000000-0000-0000-0000-000000000000}"/>
          </ac:spMkLst>
        </pc:spChg>
      </pc:sldChg>
      <pc:sldChg chg="add del ord">
        <pc:chgData name="Aiswarya Prasad" userId="0ce4ef10-ee10-425c-94b2-b7eeca22518e" providerId="ADAL" clId="{CD7F18FC-139E-D948-81F6-A3DFB6118C7C}" dt="2022-10-02T16:14:45.050" v="5077" actId="2696"/>
        <pc:sldMkLst>
          <pc:docMk/>
          <pc:sldMk cId="0" sldId="307"/>
        </pc:sldMkLst>
      </pc:sldChg>
      <pc:sldChg chg="add del">
        <pc:chgData name="Aiswarya Prasad" userId="0ce4ef10-ee10-425c-94b2-b7eeca22518e" providerId="ADAL" clId="{CD7F18FC-139E-D948-81F6-A3DFB6118C7C}" dt="2022-10-02T16:15:01.557" v="5102" actId="2696"/>
        <pc:sldMkLst>
          <pc:docMk/>
          <pc:sldMk cId="0" sldId="308"/>
        </pc:sldMkLst>
      </pc:sldChg>
      <pc:sldChg chg="modSp add del mod">
        <pc:chgData name="Aiswarya Prasad" userId="0ce4ef10-ee10-425c-94b2-b7eeca22518e" providerId="ADAL" clId="{CD7F18FC-139E-D948-81F6-A3DFB6118C7C}" dt="2022-10-02T16:16:30.160" v="5174" actId="2696"/>
        <pc:sldMkLst>
          <pc:docMk/>
          <pc:sldMk cId="0" sldId="309"/>
        </pc:sldMkLst>
        <pc:spChg chg="mod">
          <ac:chgData name="Aiswarya Prasad" userId="0ce4ef10-ee10-425c-94b2-b7eeca22518e" providerId="ADAL" clId="{CD7F18FC-139E-D948-81F6-A3DFB6118C7C}" dt="2022-09-20T22:07:33.326" v="322" actId="27636"/>
          <ac:spMkLst>
            <pc:docMk/>
            <pc:sldMk cId="0" sldId="309"/>
            <ac:spMk id="585" creationId="{00000000-0000-0000-0000-000000000000}"/>
          </ac:spMkLst>
        </pc:spChg>
      </pc:sldChg>
      <pc:sldChg chg="add del">
        <pc:chgData name="Aiswarya Prasad" userId="0ce4ef10-ee10-425c-94b2-b7eeca22518e" providerId="ADAL" clId="{CD7F18FC-139E-D948-81F6-A3DFB6118C7C}" dt="2022-10-03T08:16:24.981" v="5213" actId="2696"/>
        <pc:sldMkLst>
          <pc:docMk/>
          <pc:sldMk cId="0" sldId="310"/>
        </pc:sldMkLst>
      </pc:sldChg>
      <pc:sldChg chg="delSp add del mod">
        <pc:chgData name="Aiswarya Prasad" userId="0ce4ef10-ee10-425c-94b2-b7eeca22518e" providerId="ADAL" clId="{CD7F18FC-139E-D948-81F6-A3DFB6118C7C}" dt="2022-10-03T08:19:56.785" v="5304" actId="2696"/>
        <pc:sldMkLst>
          <pc:docMk/>
          <pc:sldMk cId="0" sldId="311"/>
        </pc:sldMkLst>
        <pc:picChg chg="del">
          <ac:chgData name="Aiswarya Prasad" userId="0ce4ef10-ee10-425c-94b2-b7eeca22518e" providerId="ADAL" clId="{CD7F18FC-139E-D948-81F6-A3DFB6118C7C}" dt="2022-10-03T08:17:17.049" v="5269" actId="478"/>
          <ac:picMkLst>
            <pc:docMk/>
            <pc:sldMk cId="0" sldId="311"/>
            <ac:picMk id="601" creationId="{00000000-0000-0000-0000-000000000000}"/>
          </ac:picMkLst>
        </pc:picChg>
      </pc:sldChg>
      <pc:sldChg chg="add del">
        <pc:chgData name="Aiswarya Prasad" userId="0ce4ef10-ee10-425c-94b2-b7eeca22518e" providerId="ADAL" clId="{CD7F18FC-139E-D948-81F6-A3DFB6118C7C}" dt="2022-10-03T08:20:11.338" v="5307" actId="2696"/>
        <pc:sldMkLst>
          <pc:docMk/>
          <pc:sldMk cId="0" sldId="312"/>
        </pc:sldMkLst>
      </pc:sldChg>
      <pc:sldChg chg="add del">
        <pc:chgData name="Aiswarya Prasad" userId="0ce4ef10-ee10-425c-94b2-b7eeca22518e" providerId="ADAL" clId="{CD7F18FC-139E-D948-81F6-A3DFB6118C7C}" dt="2022-10-03T08:24:05.489" v="5370" actId="2696"/>
        <pc:sldMkLst>
          <pc:docMk/>
          <pc:sldMk cId="0" sldId="313"/>
        </pc:sldMkLst>
      </pc:sldChg>
      <pc:sldChg chg="addSp add del mod">
        <pc:chgData name="Aiswarya Prasad" userId="0ce4ef10-ee10-425c-94b2-b7eeca22518e" providerId="ADAL" clId="{CD7F18FC-139E-D948-81F6-A3DFB6118C7C}" dt="2022-10-03T08:25:41.164" v="5415" actId="2696"/>
        <pc:sldMkLst>
          <pc:docMk/>
          <pc:sldMk cId="0" sldId="314"/>
        </pc:sldMkLst>
        <pc:grpChg chg="add">
          <ac:chgData name="Aiswarya Prasad" userId="0ce4ef10-ee10-425c-94b2-b7eeca22518e" providerId="ADAL" clId="{CD7F18FC-139E-D948-81F6-A3DFB6118C7C}" dt="2022-10-03T08:24:49.289" v="5404" actId="164"/>
          <ac:grpSpMkLst>
            <pc:docMk/>
            <pc:sldMk cId="0" sldId="314"/>
            <ac:grpSpMk id="2" creationId="{3627AC43-FCC7-9FD6-D0D7-A64023A4B469}"/>
          </ac:grpSpMkLst>
        </pc:grpChg>
      </pc:sldChg>
      <pc:sldChg chg="addSp add del mod">
        <pc:chgData name="Aiswarya Prasad" userId="0ce4ef10-ee10-425c-94b2-b7eeca22518e" providerId="ADAL" clId="{CD7F18FC-139E-D948-81F6-A3DFB6118C7C}" dt="2022-10-03T08:26:08.467" v="5426" actId="2696"/>
        <pc:sldMkLst>
          <pc:docMk/>
          <pc:sldMk cId="0" sldId="315"/>
        </pc:sldMkLst>
        <pc:grpChg chg="add">
          <ac:chgData name="Aiswarya Prasad" userId="0ce4ef10-ee10-425c-94b2-b7eeca22518e" providerId="ADAL" clId="{CD7F18FC-139E-D948-81F6-A3DFB6118C7C}" dt="2022-10-03T08:25:53.863" v="5417" actId="164"/>
          <ac:grpSpMkLst>
            <pc:docMk/>
            <pc:sldMk cId="0" sldId="315"/>
            <ac:grpSpMk id="2" creationId="{E81ADEAB-3998-684E-C6A6-6A8880D64890}"/>
          </ac:grpSpMkLst>
        </pc:grpChg>
      </pc:sldChg>
      <pc:sldChg chg="addSp add del mod">
        <pc:chgData name="Aiswarya Prasad" userId="0ce4ef10-ee10-425c-94b2-b7eeca22518e" providerId="ADAL" clId="{CD7F18FC-139E-D948-81F6-A3DFB6118C7C}" dt="2022-10-03T08:27:09.749" v="5449" actId="2696"/>
        <pc:sldMkLst>
          <pc:docMk/>
          <pc:sldMk cId="0" sldId="316"/>
        </pc:sldMkLst>
        <pc:grpChg chg="add">
          <ac:chgData name="Aiswarya Prasad" userId="0ce4ef10-ee10-425c-94b2-b7eeca22518e" providerId="ADAL" clId="{CD7F18FC-139E-D948-81F6-A3DFB6118C7C}" dt="2022-10-03T08:26:18.345" v="5428" actId="164"/>
          <ac:grpSpMkLst>
            <pc:docMk/>
            <pc:sldMk cId="0" sldId="316"/>
            <ac:grpSpMk id="2" creationId="{530A9014-9ED3-2AB1-7593-617C3254D032}"/>
          </ac:grpSpMkLst>
        </pc:grpChg>
      </pc:sldChg>
      <pc:sldChg chg="add del">
        <pc:chgData name="Aiswarya Prasad" userId="0ce4ef10-ee10-425c-94b2-b7eeca22518e" providerId="ADAL" clId="{CD7F18FC-139E-D948-81F6-A3DFB6118C7C}" dt="2022-10-03T08:29:54.304" v="5475" actId="2696"/>
        <pc:sldMkLst>
          <pc:docMk/>
          <pc:sldMk cId="0" sldId="317"/>
        </pc:sldMkLst>
      </pc:sldChg>
      <pc:sldChg chg="add del">
        <pc:chgData name="Aiswarya Prasad" userId="0ce4ef10-ee10-425c-94b2-b7eeca22518e" providerId="ADAL" clId="{CD7F18FC-139E-D948-81F6-A3DFB6118C7C}" dt="2022-10-03T08:51:17.239" v="5719" actId="2696"/>
        <pc:sldMkLst>
          <pc:docMk/>
          <pc:sldMk cId="0" sldId="318"/>
        </pc:sldMkLst>
      </pc:sldChg>
      <pc:sldChg chg="addSp add del mod ord">
        <pc:chgData name="Aiswarya Prasad" userId="0ce4ef10-ee10-425c-94b2-b7eeca22518e" providerId="ADAL" clId="{CD7F18FC-139E-D948-81F6-A3DFB6118C7C}" dt="2022-10-03T08:54:05.093" v="5746" actId="2696"/>
        <pc:sldMkLst>
          <pc:docMk/>
          <pc:sldMk cId="0" sldId="319"/>
        </pc:sldMkLst>
        <pc:grpChg chg="add">
          <ac:chgData name="Aiswarya Prasad" userId="0ce4ef10-ee10-425c-94b2-b7eeca22518e" providerId="ADAL" clId="{CD7F18FC-139E-D948-81F6-A3DFB6118C7C}" dt="2022-10-03T08:52:29.233" v="5740" actId="164"/>
          <ac:grpSpMkLst>
            <pc:docMk/>
            <pc:sldMk cId="0" sldId="319"/>
            <ac:grpSpMk id="2" creationId="{E7DC9D2C-B408-2070-293C-467223BF7929}"/>
          </ac:grpSpMkLst>
        </pc:grpChg>
      </pc:sldChg>
      <pc:sldChg chg="add del ord">
        <pc:chgData name="Aiswarya Prasad" userId="0ce4ef10-ee10-425c-94b2-b7eeca22518e" providerId="ADAL" clId="{CD7F18FC-139E-D948-81F6-A3DFB6118C7C}" dt="2022-10-03T08:54:48.154" v="5752" actId="2696"/>
        <pc:sldMkLst>
          <pc:docMk/>
          <pc:sldMk cId="0" sldId="320"/>
        </pc:sldMkLst>
      </pc:sldChg>
      <pc:sldChg chg="add del ord">
        <pc:chgData name="Aiswarya Prasad" userId="0ce4ef10-ee10-425c-94b2-b7eeca22518e" providerId="ADAL" clId="{CD7F18FC-139E-D948-81F6-A3DFB6118C7C}" dt="2022-10-03T08:57:01.863" v="5760" actId="2696"/>
        <pc:sldMkLst>
          <pc:docMk/>
          <pc:sldMk cId="0" sldId="321"/>
        </pc:sldMkLst>
      </pc:sldChg>
      <pc:sldChg chg="add del ord">
        <pc:chgData name="Aiswarya Prasad" userId="0ce4ef10-ee10-425c-94b2-b7eeca22518e" providerId="ADAL" clId="{CD7F18FC-139E-D948-81F6-A3DFB6118C7C}" dt="2022-10-03T08:57:05.153" v="5761" actId="2696"/>
        <pc:sldMkLst>
          <pc:docMk/>
          <pc:sldMk cId="0" sldId="322"/>
        </pc:sldMkLst>
      </pc:sldChg>
      <pc:sldChg chg="modSp add del mod">
        <pc:chgData name="Aiswarya Prasad" userId="0ce4ef10-ee10-425c-94b2-b7eeca22518e" providerId="ADAL" clId="{CD7F18FC-139E-D948-81F6-A3DFB6118C7C}" dt="2022-10-03T12:05:45.415" v="5875" actId="2696"/>
        <pc:sldMkLst>
          <pc:docMk/>
          <pc:sldMk cId="0" sldId="323"/>
        </pc:sldMkLst>
        <pc:spChg chg="mod">
          <ac:chgData name="Aiswarya Prasad" userId="0ce4ef10-ee10-425c-94b2-b7eeca22518e" providerId="ADAL" clId="{CD7F18FC-139E-D948-81F6-A3DFB6118C7C}" dt="2022-10-02T11:06:48.802" v="5043" actId="20577"/>
          <ac:spMkLst>
            <pc:docMk/>
            <pc:sldMk cId="0" sldId="323"/>
            <ac:spMk id="1065" creationId="{00000000-0000-0000-0000-000000000000}"/>
          </ac:spMkLst>
        </pc:spChg>
        <pc:spChg chg="mod">
          <ac:chgData name="Aiswarya Prasad" userId="0ce4ef10-ee10-425c-94b2-b7eeca22518e" providerId="ADAL" clId="{CD7F18FC-139E-D948-81F6-A3DFB6118C7C}" dt="2022-10-03T12:05:28.155" v="5863" actId="1036"/>
          <ac:spMkLst>
            <pc:docMk/>
            <pc:sldMk cId="0" sldId="323"/>
            <ac:spMk id="1066" creationId="{00000000-0000-0000-0000-000000000000}"/>
          </ac:spMkLst>
        </pc:spChg>
      </pc:sldChg>
      <pc:sldChg chg="addSp delSp modSp mod modClrScheme chgLayout">
        <pc:chgData name="Aiswarya Prasad" userId="0ce4ef10-ee10-425c-94b2-b7eeca22518e" providerId="ADAL" clId="{CD7F18FC-139E-D948-81F6-A3DFB6118C7C}" dt="2022-10-02T08:25:23.462" v="2430" actId="1076"/>
        <pc:sldMkLst>
          <pc:docMk/>
          <pc:sldMk cId="2772135007" sldId="333"/>
        </pc:sldMkLst>
        <pc:spChg chg="del">
          <ac:chgData name="Aiswarya Prasad" userId="0ce4ef10-ee10-425c-94b2-b7eeca22518e" providerId="ADAL" clId="{CD7F18FC-139E-D948-81F6-A3DFB6118C7C}" dt="2022-09-20T21:53:51.674" v="2" actId="478"/>
          <ac:spMkLst>
            <pc:docMk/>
            <pc:sldMk cId="2772135007" sldId="333"/>
            <ac:spMk id="2" creationId="{9522A9A9-47FB-714C-80B4-CF078B8B1738}"/>
          </ac:spMkLst>
        </pc:spChg>
        <pc:spChg chg="del">
          <ac:chgData name="Aiswarya Prasad" userId="0ce4ef10-ee10-425c-94b2-b7eeca22518e" providerId="ADAL" clId="{CD7F18FC-139E-D948-81F6-A3DFB6118C7C}" dt="2022-09-20T21:53:51.674" v="2" actId="478"/>
          <ac:spMkLst>
            <pc:docMk/>
            <pc:sldMk cId="2772135007" sldId="333"/>
            <ac:spMk id="3" creationId="{9FD06517-708E-D1E5-68F1-86BA3B7F3D40}"/>
          </ac:spMkLst>
        </pc:spChg>
        <pc:spChg chg="del mod topLvl">
          <ac:chgData name="Aiswarya Prasad" userId="0ce4ef10-ee10-425c-94b2-b7eeca22518e" providerId="ADAL" clId="{CD7F18FC-139E-D948-81F6-A3DFB6118C7C}" dt="2022-09-20T21:55:48.005" v="35" actId="21"/>
          <ac:spMkLst>
            <pc:docMk/>
            <pc:sldMk cId="2772135007" sldId="333"/>
            <ac:spMk id="5" creationId="{1FAFE940-998D-9F3E-55D5-56CCE3137546}"/>
          </ac:spMkLst>
        </pc:spChg>
        <pc:spChg chg="mod topLvl">
          <ac:chgData name="Aiswarya Prasad" userId="0ce4ef10-ee10-425c-94b2-b7eeca22518e" providerId="ADAL" clId="{CD7F18FC-139E-D948-81F6-A3DFB6118C7C}" dt="2022-09-20T21:55:48.005" v="35" actId="21"/>
          <ac:spMkLst>
            <pc:docMk/>
            <pc:sldMk cId="2772135007" sldId="333"/>
            <ac:spMk id="6" creationId="{AC5A5557-A3A3-A30A-B4E0-A486A4953A02}"/>
          </ac:spMkLst>
        </pc:spChg>
        <pc:spChg chg="add mod">
          <ac:chgData name="Aiswarya Prasad" userId="0ce4ef10-ee10-425c-94b2-b7eeca22518e" providerId="ADAL" clId="{CD7F18FC-139E-D948-81F6-A3DFB6118C7C}" dt="2022-09-20T21:54:33.777" v="17" actId="1076"/>
          <ac:spMkLst>
            <pc:docMk/>
            <pc:sldMk cId="2772135007" sldId="333"/>
            <ac:spMk id="7" creationId="{311109CD-333F-EBAF-81E6-CEFA2AF722CF}"/>
          </ac:spMkLst>
        </pc:spChg>
        <pc:spChg chg="add del mod">
          <ac:chgData name="Aiswarya Prasad" userId="0ce4ef10-ee10-425c-94b2-b7eeca22518e" providerId="ADAL" clId="{CD7F18FC-139E-D948-81F6-A3DFB6118C7C}" dt="2022-09-20T21:54:26.816" v="16" actId="478"/>
          <ac:spMkLst>
            <pc:docMk/>
            <pc:sldMk cId="2772135007" sldId="333"/>
            <ac:spMk id="11" creationId="{D80FC25E-EED9-7987-A5C5-F501CDE59D29}"/>
          </ac:spMkLst>
        </pc:spChg>
        <pc:spChg chg="add del mod ord">
          <ac:chgData name="Aiswarya Prasad" userId="0ce4ef10-ee10-425c-94b2-b7eeca22518e" providerId="ADAL" clId="{CD7F18FC-139E-D948-81F6-A3DFB6118C7C}" dt="2022-09-20T21:54:14.829" v="9" actId="700"/>
          <ac:spMkLst>
            <pc:docMk/>
            <pc:sldMk cId="2772135007" sldId="333"/>
            <ac:spMk id="12" creationId="{E781BA87-404D-591C-4C70-A74FA45E54D8}"/>
          </ac:spMkLst>
        </pc:spChg>
        <pc:spChg chg="add del mod ord">
          <ac:chgData name="Aiswarya Prasad" userId="0ce4ef10-ee10-425c-94b2-b7eeca22518e" providerId="ADAL" clId="{CD7F18FC-139E-D948-81F6-A3DFB6118C7C}" dt="2022-09-20T21:54:14.829" v="9" actId="700"/>
          <ac:spMkLst>
            <pc:docMk/>
            <pc:sldMk cId="2772135007" sldId="333"/>
            <ac:spMk id="13" creationId="{D7416502-023F-D79D-58C9-30B9624D5397}"/>
          </ac:spMkLst>
        </pc:spChg>
        <pc:spChg chg="add del mod ord">
          <ac:chgData name="Aiswarya Prasad" userId="0ce4ef10-ee10-425c-94b2-b7eeca22518e" providerId="ADAL" clId="{CD7F18FC-139E-D948-81F6-A3DFB6118C7C}" dt="2022-09-20T21:54:14.291" v="8" actId="700"/>
          <ac:spMkLst>
            <pc:docMk/>
            <pc:sldMk cId="2772135007" sldId="333"/>
            <ac:spMk id="14" creationId="{AC01777D-F06E-2A90-1EEC-05A34552AEC7}"/>
          </ac:spMkLst>
        </pc:spChg>
        <pc:spChg chg="add del mod ord">
          <ac:chgData name="Aiswarya Prasad" userId="0ce4ef10-ee10-425c-94b2-b7eeca22518e" providerId="ADAL" clId="{CD7F18FC-139E-D948-81F6-A3DFB6118C7C}" dt="2022-09-20T21:54:13.801" v="7" actId="700"/>
          <ac:spMkLst>
            <pc:docMk/>
            <pc:sldMk cId="2772135007" sldId="333"/>
            <ac:spMk id="15" creationId="{148785B0-C641-4ED9-C55C-9BED6126F56F}"/>
          </ac:spMkLst>
        </pc:spChg>
        <pc:spChg chg="add del mod">
          <ac:chgData name="Aiswarya Prasad" userId="0ce4ef10-ee10-425c-94b2-b7eeca22518e" providerId="ADAL" clId="{CD7F18FC-139E-D948-81F6-A3DFB6118C7C}" dt="2022-09-20T21:54:13.801" v="7" actId="700"/>
          <ac:spMkLst>
            <pc:docMk/>
            <pc:sldMk cId="2772135007" sldId="333"/>
            <ac:spMk id="16" creationId="{68E56402-DEF3-9576-A070-C4495F67336D}"/>
          </ac:spMkLst>
        </pc:spChg>
        <pc:spChg chg="add del mod">
          <ac:chgData name="Aiswarya Prasad" userId="0ce4ef10-ee10-425c-94b2-b7eeca22518e" providerId="ADAL" clId="{CD7F18FC-139E-D948-81F6-A3DFB6118C7C}" dt="2022-09-20T21:54:13.801" v="7" actId="700"/>
          <ac:spMkLst>
            <pc:docMk/>
            <pc:sldMk cId="2772135007" sldId="333"/>
            <ac:spMk id="17" creationId="{1057F404-5091-8632-ECA9-7ADCC612DD6B}"/>
          </ac:spMkLst>
        </pc:spChg>
        <pc:spChg chg="add del mod modCrop">
          <ac:chgData name="Aiswarya Prasad" userId="0ce4ef10-ee10-425c-94b2-b7eeca22518e" providerId="ADAL" clId="{CD7F18FC-139E-D948-81F6-A3DFB6118C7C}" dt="2022-09-27T09:04:28.958" v="502" actId="478"/>
          <ac:spMkLst>
            <pc:docMk/>
            <pc:sldMk cId="2772135007" sldId="333"/>
            <ac:spMk id="18" creationId="{6BAEE79C-8BAB-67AA-6AC5-F0EB66476A8C}"/>
          </ac:spMkLst>
        </pc:spChg>
        <pc:grpChg chg="add del mod">
          <ac:chgData name="Aiswarya Prasad" userId="0ce4ef10-ee10-425c-94b2-b7eeca22518e" providerId="ADAL" clId="{CD7F18FC-139E-D948-81F6-A3DFB6118C7C}" dt="2022-09-20T21:55:48.005" v="35" actId="21"/>
          <ac:grpSpMkLst>
            <pc:docMk/>
            <pc:sldMk cId="2772135007" sldId="333"/>
            <ac:grpSpMk id="4" creationId="{37365A6E-CB0A-C185-D758-96AD8204B896}"/>
          </ac:grpSpMkLst>
        </pc:grpChg>
        <pc:picChg chg="add mod">
          <ac:chgData name="Aiswarya Prasad" userId="0ce4ef10-ee10-425c-94b2-b7eeca22518e" providerId="ADAL" clId="{CD7F18FC-139E-D948-81F6-A3DFB6118C7C}" dt="2022-09-27T09:04:37.643" v="506" actId="1076"/>
          <ac:picMkLst>
            <pc:docMk/>
            <pc:sldMk cId="2772135007" sldId="333"/>
            <ac:picMk id="2" creationId="{16622BED-956A-C6A0-E766-F65E4A9D7BB8}"/>
          </ac:picMkLst>
        </pc:picChg>
        <pc:picChg chg="add mod">
          <ac:chgData name="Aiswarya Prasad" userId="0ce4ef10-ee10-425c-94b2-b7eeca22518e" providerId="ADAL" clId="{CD7F18FC-139E-D948-81F6-A3DFB6118C7C}" dt="2022-10-02T08:25:21.976" v="2429" actId="1076"/>
          <ac:picMkLst>
            <pc:docMk/>
            <pc:sldMk cId="2772135007" sldId="333"/>
            <ac:picMk id="3" creationId="{88A93795-3CB5-5100-CE6F-C3E6A047AB12}"/>
          </ac:picMkLst>
        </pc:picChg>
        <pc:picChg chg="add del mod">
          <ac:chgData name="Aiswarya Prasad" userId="0ce4ef10-ee10-425c-94b2-b7eeca22518e" providerId="ADAL" clId="{CD7F18FC-139E-D948-81F6-A3DFB6118C7C}" dt="2022-10-02T08:25:20.327" v="2428" actId="478"/>
          <ac:picMkLst>
            <pc:docMk/>
            <pc:sldMk cId="2772135007" sldId="333"/>
            <ac:picMk id="8" creationId="{1C2A2083-84B3-DA62-E3C9-EDCF1588F8E3}"/>
          </ac:picMkLst>
        </pc:picChg>
        <pc:picChg chg="add mod">
          <ac:chgData name="Aiswarya Prasad" userId="0ce4ef10-ee10-425c-94b2-b7eeca22518e" providerId="ADAL" clId="{CD7F18FC-139E-D948-81F6-A3DFB6118C7C}" dt="2022-09-20T22:21:01.953" v="345" actId="14826"/>
          <ac:picMkLst>
            <pc:docMk/>
            <pc:sldMk cId="2772135007" sldId="333"/>
            <ac:picMk id="9" creationId="{F3C095CF-A271-525E-5F16-D633A4B36B7E}"/>
          </ac:picMkLst>
        </pc:picChg>
        <pc:picChg chg="add mod">
          <ac:chgData name="Aiswarya Prasad" userId="0ce4ef10-ee10-425c-94b2-b7eeca22518e" providerId="ADAL" clId="{CD7F18FC-139E-D948-81F6-A3DFB6118C7C}" dt="2022-10-02T08:25:23.462" v="2430" actId="1076"/>
          <ac:picMkLst>
            <pc:docMk/>
            <pc:sldMk cId="2772135007" sldId="333"/>
            <ac:picMk id="4098" creationId="{6AC5450E-F9DE-5D74-BDB7-0898822008E4}"/>
          </ac:picMkLst>
        </pc:picChg>
      </pc:sldChg>
      <pc:sldChg chg="addSp modSp new del mod">
        <pc:chgData name="Aiswarya Prasad" userId="0ce4ef10-ee10-425c-94b2-b7eeca22518e" providerId="ADAL" clId="{CD7F18FC-139E-D948-81F6-A3DFB6118C7C}" dt="2022-09-20T22:04:21.706" v="176" actId="2696"/>
        <pc:sldMkLst>
          <pc:docMk/>
          <pc:sldMk cId="329074213" sldId="334"/>
        </pc:sldMkLst>
        <pc:spChg chg="add mod">
          <ac:chgData name="Aiswarya Prasad" userId="0ce4ef10-ee10-425c-94b2-b7eeca22518e" providerId="ADAL" clId="{CD7F18FC-139E-D948-81F6-A3DFB6118C7C}" dt="2022-09-20T22:01:12.390" v="116" actId="2711"/>
          <ac:spMkLst>
            <pc:docMk/>
            <pc:sldMk cId="329074213" sldId="334"/>
            <ac:spMk id="3" creationId="{9B82D53E-0B4A-E524-DEFA-2AE458BC2F12}"/>
          </ac:spMkLst>
        </pc:spChg>
        <pc:spChg chg="add mod">
          <ac:chgData name="Aiswarya Prasad" userId="0ce4ef10-ee10-425c-94b2-b7eeca22518e" providerId="ADAL" clId="{CD7F18FC-139E-D948-81F6-A3DFB6118C7C}" dt="2022-09-20T22:01:02.226" v="114"/>
          <ac:spMkLst>
            <pc:docMk/>
            <pc:sldMk cId="329074213" sldId="334"/>
            <ac:spMk id="6" creationId="{F9CB6F22-D326-E63C-8D39-212EF192EDF0}"/>
          </ac:spMkLst>
        </pc:spChg>
        <pc:spChg chg="add mod">
          <ac:chgData name="Aiswarya Prasad" userId="0ce4ef10-ee10-425c-94b2-b7eeca22518e" providerId="ADAL" clId="{CD7F18FC-139E-D948-81F6-A3DFB6118C7C}" dt="2022-09-20T22:01:02.226" v="114"/>
          <ac:spMkLst>
            <pc:docMk/>
            <pc:sldMk cId="329074213" sldId="334"/>
            <ac:spMk id="7" creationId="{E5CFAD31-4F03-7D8B-425A-B362B1D31D00}"/>
          </ac:spMkLst>
        </pc:spChg>
        <pc:picChg chg="add mod">
          <ac:chgData name="Aiswarya Prasad" userId="0ce4ef10-ee10-425c-94b2-b7eeca22518e" providerId="ADAL" clId="{CD7F18FC-139E-D948-81F6-A3DFB6118C7C}" dt="2022-09-20T22:01:02.226" v="114"/>
          <ac:picMkLst>
            <pc:docMk/>
            <pc:sldMk cId="329074213" sldId="334"/>
            <ac:picMk id="4" creationId="{6FF0E646-1242-11A3-E521-D0A34D2073D9}"/>
          </ac:picMkLst>
        </pc:picChg>
        <pc:picChg chg="add mod">
          <ac:chgData name="Aiswarya Prasad" userId="0ce4ef10-ee10-425c-94b2-b7eeca22518e" providerId="ADAL" clId="{CD7F18FC-139E-D948-81F6-A3DFB6118C7C}" dt="2022-09-20T22:01:02.226" v="114"/>
          <ac:picMkLst>
            <pc:docMk/>
            <pc:sldMk cId="329074213" sldId="334"/>
            <ac:picMk id="5" creationId="{9F54F25D-2684-D7BA-D580-05F1A3E23D3C}"/>
          </ac:picMkLst>
        </pc:picChg>
      </pc:sldChg>
      <pc:sldChg chg="addSp delSp modSp new del mod">
        <pc:chgData name="Aiswarya Prasad" userId="0ce4ef10-ee10-425c-94b2-b7eeca22518e" providerId="ADAL" clId="{CD7F18FC-139E-D948-81F6-A3DFB6118C7C}" dt="2022-09-20T22:02:10.026" v="129" actId="2696"/>
        <pc:sldMkLst>
          <pc:docMk/>
          <pc:sldMk cId="2029592831" sldId="335"/>
        </pc:sldMkLst>
        <pc:spChg chg="mod">
          <ac:chgData name="Aiswarya Prasad" userId="0ce4ef10-ee10-425c-94b2-b7eeca22518e" providerId="ADAL" clId="{CD7F18FC-139E-D948-81F6-A3DFB6118C7C}" dt="2022-09-20T21:57:54.935" v="60" actId="2711"/>
          <ac:spMkLst>
            <pc:docMk/>
            <pc:sldMk cId="2029592831" sldId="335"/>
            <ac:spMk id="2" creationId="{13769DBE-6F01-26A5-1673-0E69A41BF7FF}"/>
          </ac:spMkLst>
        </pc:spChg>
        <pc:spChg chg="add mod">
          <ac:chgData name="Aiswarya Prasad" userId="0ce4ef10-ee10-425c-94b2-b7eeca22518e" providerId="ADAL" clId="{CD7F18FC-139E-D948-81F6-A3DFB6118C7C}" dt="2022-09-20T21:57:43.282" v="59" actId="403"/>
          <ac:spMkLst>
            <pc:docMk/>
            <pc:sldMk cId="2029592831" sldId="335"/>
            <ac:spMk id="4" creationId="{9B9F4424-072D-0065-0354-DFF1D78BA8A1}"/>
          </ac:spMkLst>
        </pc:spChg>
        <pc:spChg chg="add mod">
          <ac:chgData name="Aiswarya Prasad" userId="0ce4ef10-ee10-425c-94b2-b7eeca22518e" providerId="ADAL" clId="{CD7F18FC-139E-D948-81F6-A3DFB6118C7C}" dt="2022-09-20T21:57:32.444" v="54"/>
          <ac:spMkLst>
            <pc:docMk/>
            <pc:sldMk cId="2029592831" sldId="335"/>
            <ac:spMk id="6" creationId="{A2D5481A-6560-698E-8385-832934ACF242}"/>
          </ac:spMkLst>
        </pc:spChg>
        <pc:spChg chg="add mod">
          <ac:chgData name="Aiswarya Prasad" userId="0ce4ef10-ee10-425c-94b2-b7eeca22518e" providerId="ADAL" clId="{CD7F18FC-139E-D948-81F6-A3DFB6118C7C}" dt="2022-09-20T21:57:32.444" v="54"/>
          <ac:spMkLst>
            <pc:docMk/>
            <pc:sldMk cId="2029592831" sldId="335"/>
            <ac:spMk id="9" creationId="{18C14BE5-D7C0-40D9-8D38-27E2D67467E0}"/>
          </ac:spMkLst>
        </pc:spChg>
        <pc:spChg chg="add del mod">
          <ac:chgData name="Aiswarya Prasad" userId="0ce4ef10-ee10-425c-94b2-b7eeca22518e" providerId="ADAL" clId="{CD7F18FC-139E-D948-81F6-A3DFB6118C7C}" dt="2022-09-20T21:59:19.115" v="81" actId="21"/>
          <ac:spMkLst>
            <pc:docMk/>
            <pc:sldMk cId="2029592831" sldId="335"/>
            <ac:spMk id="13" creationId="{57CE7DC4-00E8-8204-1851-76C2DB682C10}"/>
          </ac:spMkLst>
        </pc:spChg>
        <pc:grpChg chg="add mod">
          <ac:chgData name="Aiswarya Prasad" userId="0ce4ef10-ee10-425c-94b2-b7eeca22518e" providerId="ADAL" clId="{CD7F18FC-139E-D948-81F6-A3DFB6118C7C}" dt="2022-09-20T21:58:19.648" v="64" actId="1076"/>
          <ac:grpSpMkLst>
            <pc:docMk/>
            <pc:sldMk cId="2029592831" sldId="335"/>
            <ac:grpSpMk id="10" creationId="{0020DC17-C46A-6B14-4E33-A3857048D6DD}"/>
          </ac:grpSpMkLst>
        </pc:grpChg>
        <pc:grpChg chg="add mod">
          <ac:chgData name="Aiswarya Prasad" userId="0ce4ef10-ee10-425c-94b2-b7eeca22518e" providerId="ADAL" clId="{CD7F18FC-139E-D948-81F6-A3DFB6118C7C}" dt="2022-09-20T21:58:24.101" v="65" actId="1076"/>
          <ac:grpSpMkLst>
            <pc:docMk/>
            <pc:sldMk cId="2029592831" sldId="335"/>
            <ac:grpSpMk id="11" creationId="{C7C032EB-9F63-94D5-2724-22ACCECD05D4}"/>
          </ac:grpSpMkLst>
        </pc:grpChg>
        <pc:picChg chg="add mod">
          <ac:chgData name="Aiswarya Prasad" userId="0ce4ef10-ee10-425c-94b2-b7eeca22518e" providerId="ADAL" clId="{CD7F18FC-139E-D948-81F6-A3DFB6118C7C}" dt="2022-09-20T21:57:32.444" v="54"/>
          <ac:picMkLst>
            <pc:docMk/>
            <pc:sldMk cId="2029592831" sldId="335"/>
            <ac:picMk id="3" creationId="{CA562BDA-1BCD-D428-E941-D94C3535223B}"/>
          </ac:picMkLst>
        </pc:picChg>
        <pc:picChg chg="add mod">
          <ac:chgData name="Aiswarya Prasad" userId="0ce4ef10-ee10-425c-94b2-b7eeca22518e" providerId="ADAL" clId="{CD7F18FC-139E-D948-81F6-A3DFB6118C7C}" dt="2022-09-20T21:57:32.444" v="54"/>
          <ac:picMkLst>
            <pc:docMk/>
            <pc:sldMk cId="2029592831" sldId="335"/>
            <ac:picMk id="5" creationId="{038C5D02-406F-BD82-F0E7-AA7A1916A33E}"/>
          </ac:picMkLst>
        </pc:picChg>
        <pc:picChg chg="add mod">
          <ac:chgData name="Aiswarya Prasad" userId="0ce4ef10-ee10-425c-94b2-b7eeca22518e" providerId="ADAL" clId="{CD7F18FC-139E-D948-81F6-A3DFB6118C7C}" dt="2022-09-20T21:57:32.444" v="54"/>
          <ac:picMkLst>
            <pc:docMk/>
            <pc:sldMk cId="2029592831" sldId="335"/>
            <ac:picMk id="7" creationId="{6DF05FC4-9439-4574-1419-86614FAEF7E3}"/>
          </ac:picMkLst>
        </pc:picChg>
        <pc:picChg chg="add mod">
          <ac:chgData name="Aiswarya Prasad" userId="0ce4ef10-ee10-425c-94b2-b7eeca22518e" providerId="ADAL" clId="{CD7F18FC-139E-D948-81F6-A3DFB6118C7C}" dt="2022-09-20T21:57:32.444" v="54"/>
          <ac:picMkLst>
            <pc:docMk/>
            <pc:sldMk cId="2029592831" sldId="335"/>
            <ac:picMk id="8" creationId="{C537411A-EBD5-FD2B-FE20-F393401BDE9B}"/>
          </ac:picMkLst>
        </pc:picChg>
      </pc:sldChg>
      <pc:sldChg chg="addSp delSp modSp add mod">
        <pc:chgData name="Aiswarya Prasad" userId="0ce4ef10-ee10-425c-94b2-b7eeca22518e" providerId="ADAL" clId="{CD7F18FC-139E-D948-81F6-A3DFB6118C7C}" dt="2022-09-27T09:08:14.853" v="564"/>
        <pc:sldMkLst>
          <pc:docMk/>
          <pc:sldMk cId="1188140160" sldId="336"/>
        </pc:sldMkLst>
        <pc:spChg chg="mod">
          <ac:chgData name="Aiswarya Prasad" userId="0ce4ef10-ee10-425c-94b2-b7eeca22518e" providerId="ADAL" clId="{CD7F18FC-139E-D948-81F6-A3DFB6118C7C}" dt="2022-09-20T22:01:23.906" v="119" actId="20577"/>
          <ac:spMkLst>
            <pc:docMk/>
            <pc:sldMk cId="1188140160" sldId="336"/>
            <ac:spMk id="4" creationId="{9B9F4424-072D-0065-0354-DFF1D78BA8A1}"/>
          </ac:spMkLst>
        </pc:spChg>
        <pc:spChg chg="add del mod">
          <ac:chgData name="Aiswarya Prasad" userId="0ce4ef10-ee10-425c-94b2-b7eeca22518e" providerId="ADAL" clId="{CD7F18FC-139E-D948-81F6-A3DFB6118C7C}" dt="2022-09-27T09:08:14.853" v="564"/>
          <ac:spMkLst>
            <pc:docMk/>
            <pc:sldMk cId="1188140160" sldId="336"/>
            <ac:spMk id="8" creationId="{A8D52E82-3C51-DF22-C8F7-459AA41DDEA2}"/>
          </ac:spMkLst>
        </pc:spChg>
        <pc:spChg chg="add del mod">
          <ac:chgData name="Aiswarya Prasad" userId="0ce4ef10-ee10-425c-94b2-b7eeca22518e" providerId="ADAL" clId="{CD7F18FC-139E-D948-81F6-A3DFB6118C7C}" dt="2022-09-27T09:08:14.853" v="564"/>
          <ac:spMkLst>
            <pc:docMk/>
            <pc:sldMk cId="1188140160" sldId="336"/>
            <ac:spMk id="9" creationId="{8983F931-3E70-CE45-DCAF-DE2A682A2135}"/>
          </ac:spMkLst>
        </pc:spChg>
        <pc:spChg chg="add del mod">
          <ac:chgData name="Aiswarya Prasad" userId="0ce4ef10-ee10-425c-94b2-b7eeca22518e" providerId="ADAL" clId="{CD7F18FC-139E-D948-81F6-A3DFB6118C7C}" dt="2022-09-27T09:08:14.853" v="564"/>
          <ac:spMkLst>
            <pc:docMk/>
            <pc:sldMk cId="1188140160" sldId="336"/>
            <ac:spMk id="11" creationId="{23A15451-E32B-80AB-36A4-5672B2B15BC4}"/>
          </ac:spMkLst>
        </pc:spChg>
        <pc:spChg chg="add mod">
          <ac:chgData name="Aiswarya Prasad" userId="0ce4ef10-ee10-425c-94b2-b7eeca22518e" providerId="ADAL" clId="{CD7F18FC-139E-D948-81F6-A3DFB6118C7C}" dt="2022-09-20T22:01:54.610" v="126" actId="12789"/>
          <ac:spMkLst>
            <pc:docMk/>
            <pc:sldMk cId="1188140160" sldId="336"/>
            <ac:spMk id="12" creationId="{63FD403D-5F7E-F8C5-17F0-94BFE2F7E207}"/>
          </ac:spMkLst>
        </pc:spChg>
        <pc:spChg chg="add mod">
          <ac:chgData name="Aiswarya Prasad" userId="0ce4ef10-ee10-425c-94b2-b7eeca22518e" providerId="ADAL" clId="{CD7F18FC-139E-D948-81F6-A3DFB6118C7C}" dt="2022-09-20T22:00:22.742" v="98" actId="1076"/>
          <ac:spMkLst>
            <pc:docMk/>
            <pc:sldMk cId="1188140160" sldId="336"/>
            <ac:spMk id="14" creationId="{9B4A385F-841F-4BCF-BD37-79490BB8F659}"/>
          </ac:spMkLst>
        </pc:spChg>
        <pc:spChg chg="add mod">
          <ac:chgData name="Aiswarya Prasad" userId="0ce4ef10-ee10-425c-94b2-b7eeca22518e" providerId="ADAL" clId="{CD7F18FC-139E-D948-81F6-A3DFB6118C7C}" dt="2022-09-20T22:00:22.742" v="98" actId="1076"/>
          <ac:spMkLst>
            <pc:docMk/>
            <pc:sldMk cId="1188140160" sldId="336"/>
            <ac:spMk id="15" creationId="{CB847224-F135-610F-52D7-1F4C33E5F310}"/>
          </ac:spMkLst>
        </pc:spChg>
        <pc:spChg chg="add mod">
          <ac:chgData name="Aiswarya Prasad" userId="0ce4ef10-ee10-425c-94b2-b7eeca22518e" providerId="ADAL" clId="{CD7F18FC-139E-D948-81F6-A3DFB6118C7C}" dt="2022-09-20T22:00:22.742" v="98" actId="1076"/>
          <ac:spMkLst>
            <pc:docMk/>
            <pc:sldMk cId="1188140160" sldId="336"/>
            <ac:spMk id="16" creationId="{E302D463-3677-F07E-98C5-E3D680268CBC}"/>
          </ac:spMkLst>
        </pc:spChg>
        <pc:spChg chg="mod">
          <ac:chgData name="Aiswarya Prasad" userId="0ce4ef10-ee10-425c-94b2-b7eeca22518e" providerId="ADAL" clId="{CD7F18FC-139E-D948-81F6-A3DFB6118C7C}" dt="2022-09-20T22:01:43.771" v="124"/>
          <ac:spMkLst>
            <pc:docMk/>
            <pc:sldMk cId="1188140160" sldId="336"/>
            <ac:spMk id="21" creationId="{EE8F648E-B561-D1B2-9B8F-99CCCEEB7F07}"/>
          </ac:spMkLst>
        </pc:spChg>
        <pc:spChg chg="add del mod">
          <ac:chgData name="Aiswarya Prasad" userId="0ce4ef10-ee10-425c-94b2-b7eeca22518e" providerId="ADAL" clId="{CD7F18FC-139E-D948-81F6-A3DFB6118C7C}" dt="2022-09-27T09:08:14.853" v="564"/>
          <ac:spMkLst>
            <pc:docMk/>
            <pc:sldMk cId="1188140160" sldId="336"/>
            <ac:spMk id="22" creationId="{9F5A8BF6-F6E7-69AE-8890-0F441EC02D2F}"/>
          </ac:spMkLst>
        </pc:spChg>
        <pc:spChg chg="add del mod">
          <ac:chgData name="Aiswarya Prasad" userId="0ce4ef10-ee10-425c-94b2-b7eeca22518e" providerId="ADAL" clId="{CD7F18FC-139E-D948-81F6-A3DFB6118C7C}" dt="2022-09-27T09:08:14.853" v="564"/>
          <ac:spMkLst>
            <pc:docMk/>
            <pc:sldMk cId="1188140160" sldId="336"/>
            <ac:spMk id="23" creationId="{EBEAA05F-8D73-5FDB-BC44-206D3E4E981F}"/>
          </ac:spMkLst>
        </pc:spChg>
        <pc:grpChg chg="del">
          <ac:chgData name="Aiswarya Prasad" userId="0ce4ef10-ee10-425c-94b2-b7eeca22518e" providerId="ADAL" clId="{CD7F18FC-139E-D948-81F6-A3DFB6118C7C}" dt="2022-09-20T22:01:29.633" v="120" actId="21"/>
          <ac:grpSpMkLst>
            <pc:docMk/>
            <pc:sldMk cId="1188140160" sldId="336"/>
            <ac:grpSpMk id="11" creationId="{C7C032EB-9F63-94D5-2724-22ACCECD05D4}"/>
          </ac:grpSpMkLst>
        </pc:grpChg>
        <pc:grpChg chg="add">
          <ac:chgData name="Aiswarya Prasad" userId="0ce4ef10-ee10-425c-94b2-b7eeca22518e" providerId="ADAL" clId="{CD7F18FC-139E-D948-81F6-A3DFB6118C7C}" dt="2022-09-20T22:00:35.301" v="113" actId="164"/>
          <ac:grpSpMkLst>
            <pc:docMk/>
            <pc:sldMk cId="1188140160" sldId="336"/>
            <ac:grpSpMk id="17" creationId="{21C1C0F3-F4C4-2CAF-1F80-45BB4DA081F1}"/>
          </ac:grpSpMkLst>
        </pc:grpChg>
        <pc:grpChg chg="add mod">
          <ac:chgData name="Aiswarya Prasad" userId="0ce4ef10-ee10-425c-94b2-b7eeca22518e" providerId="ADAL" clId="{CD7F18FC-139E-D948-81F6-A3DFB6118C7C}" dt="2022-09-20T22:01:48.262" v="125" actId="167"/>
          <ac:grpSpMkLst>
            <pc:docMk/>
            <pc:sldMk cId="1188140160" sldId="336"/>
            <ac:grpSpMk id="18" creationId="{1D6B6782-37E7-3B23-F3D5-CC8545A4650F}"/>
          </ac:grpSpMkLst>
        </pc:grpChg>
        <pc:picChg chg="add del mod">
          <ac:chgData name="Aiswarya Prasad" userId="0ce4ef10-ee10-425c-94b2-b7eeca22518e" providerId="ADAL" clId="{CD7F18FC-139E-D948-81F6-A3DFB6118C7C}" dt="2022-09-27T09:08:14.853" v="564"/>
          <ac:picMkLst>
            <pc:docMk/>
            <pc:sldMk cId="1188140160" sldId="336"/>
            <ac:picMk id="7" creationId="{5995B92F-F52F-F05D-B9D9-0CD05C2A7B90}"/>
          </ac:picMkLst>
        </pc:picChg>
        <pc:picChg chg="add mod">
          <ac:chgData name="Aiswarya Prasad" userId="0ce4ef10-ee10-425c-94b2-b7eeca22518e" providerId="ADAL" clId="{CD7F18FC-139E-D948-81F6-A3DFB6118C7C}" dt="2022-09-20T22:21:23.325" v="346" actId="14826"/>
          <ac:picMkLst>
            <pc:docMk/>
            <pc:sldMk cId="1188140160" sldId="336"/>
            <ac:picMk id="13" creationId="{D4785627-ACCF-DA2B-813A-9DF9FD26162D}"/>
          </ac:picMkLst>
        </pc:picChg>
        <pc:picChg chg="mod">
          <ac:chgData name="Aiswarya Prasad" userId="0ce4ef10-ee10-425c-94b2-b7eeca22518e" providerId="ADAL" clId="{CD7F18FC-139E-D948-81F6-A3DFB6118C7C}" dt="2022-09-20T22:01:43.771" v="124"/>
          <ac:picMkLst>
            <pc:docMk/>
            <pc:sldMk cId="1188140160" sldId="336"/>
            <ac:picMk id="19" creationId="{97E10874-A312-AE59-7CF7-FC501CD82C2A}"/>
          </ac:picMkLst>
        </pc:picChg>
        <pc:picChg chg="mod">
          <ac:chgData name="Aiswarya Prasad" userId="0ce4ef10-ee10-425c-94b2-b7eeca22518e" providerId="ADAL" clId="{CD7F18FC-139E-D948-81F6-A3DFB6118C7C}" dt="2022-09-20T22:01:43.771" v="124"/>
          <ac:picMkLst>
            <pc:docMk/>
            <pc:sldMk cId="1188140160" sldId="336"/>
            <ac:picMk id="20" creationId="{176AE328-9C2B-41DD-E739-7DB82693881C}"/>
          </ac:picMkLst>
        </pc:picChg>
      </pc:sldChg>
      <pc:sldChg chg="modSp add del mod">
        <pc:chgData name="Aiswarya Prasad" userId="0ce4ef10-ee10-425c-94b2-b7eeca22518e" providerId="ADAL" clId="{CD7F18FC-139E-D948-81F6-A3DFB6118C7C}" dt="2022-09-20T22:02:05.404" v="128" actId="2696"/>
        <pc:sldMkLst>
          <pc:docMk/>
          <pc:sldMk cId="3503300264" sldId="337"/>
        </pc:sldMkLst>
        <pc:spChg chg="mod">
          <ac:chgData name="Aiswarya Prasad" userId="0ce4ef10-ee10-425c-94b2-b7eeca22518e" providerId="ADAL" clId="{CD7F18FC-139E-D948-81F6-A3DFB6118C7C}" dt="2022-09-20T22:01:34.131" v="122" actId="20577"/>
          <ac:spMkLst>
            <pc:docMk/>
            <pc:sldMk cId="3503300264" sldId="337"/>
            <ac:spMk id="4" creationId="{9B9F4424-072D-0065-0354-DFF1D78BA8A1}"/>
          </ac:spMkLst>
        </pc:spChg>
        <pc:grpChg chg="mod">
          <ac:chgData name="Aiswarya Prasad" userId="0ce4ef10-ee10-425c-94b2-b7eeca22518e" providerId="ADAL" clId="{CD7F18FC-139E-D948-81F6-A3DFB6118C7C}" dt="2022-09-20T22:01:40.825" v="123" actId="1076"/>
          <ac:grpSpMkLst>
            <pc:docMk/>
            <pc:sldMk cId="3503300264" sldId="337"/>
            <ac:grpSpMk id="11" creationId="{C7C032EB-9F63-94D5-2724-22ACCECD05D4}"/>
          </ac:grpSpMkLst>
        </pc:grpChg>
      </pc:sldChg>
      <pc:sldChg chg="addSp modSp add mod ord">
        <pc:chgData name="Aiswarya Prasad" userId="0ce4ef10-ee10-425c-94b2-b7eeca22518e" providerId="ADAL" clId="{CD7F18FC-139E-D948-81F6-A3DFB6118C7C}" dt="2022-09-20T22:04:17.478" v="175" actId="1035"/>
        <pc:sldMkLst>
          <pc:docMk/>
          <pc:sldMk cId="3536506704" sldId="338"/>
        </pc:sldMkLst>
        <pc:spChg chg="mod">
          <ac:chgData name="Aiswarya Prasad" userId="0ce4ef10-ee10-425c-94b2-b7eeca22518e" providerId="ADAL" clId="{CD7F18FC-139E-D948-81F6-A3DFB6118C7C}" dt="2022-09-20T22:03:33.801" v="167" actId="207"/>
          <ac:spMkLst>
            <pc:docMk/>
            <pc:sldMk cId="3536506704" sldId="338"/>
            <ac:spMk id="4" creationId="{9B9F4424-072D-0065-0354-DFF1D78BA8A1}"/>
          </ac:spMkLst>
        </pc:spChg>
        <pc:spChg chg="add mod">
          <ac:chgData name="Aiswarya Prasad" userId="0ce4ef10-ee10-425c-94b2-b7eeca22518e" providerId="ADAL" clId="{CD7F18FC-139E-D948-81F6-A3DFB6118C7C}" dt="2022-09-20T22:03:21.402" v="166" actId="14100"/>
          <ac:spMkLst>
            <pc:docMk/>
            <pc:sldMk cId="3536506704" sldId="338"/>
            <ac:spMk id="12" creationId="{E2D35E34-35FF-C37B-2121-0947316793C0}"/>
          </ac:spMkLst>
        </pc:spChg>
        <pc:spChg chg="add mod">
          <ac:chgData name="Aiswarya Prasad" userId="0ce4ef10-ee10-425c-94b2-b7eeca22518e" providerId="ADAL" clId="{CD7F18FC-139E-D948-81F6-A3DFB6118C7C}" dt="2022-09-20T22:04:04.136" v="169" actId="1076"/>
          <ac:spMkLst>
            <pc:docMk/>
            <pc:sldMk cId="3536506704" sldId="338"/>
            <ac:spMk id="15" creationId="{0847C329-A8AA-991C-50F2-2E7112E745C7}"/>
          </ac:spMkLst>
        </pc:spChg>
        <pc:spChg chg="add mod">
          <ac:chgData name="Aiswarya Prasad" userId="0ce4ef10-ee10-425c-94b2-b7eeca22518e" providerId="ADAL" clId="{CD7F18FC-139E-D948-81F6-A3DFB6118C7C}" dt="2022-09-20T22:04:04.136" v="169" actId="1076"/>
          <ac:spMkLst>
            <pc:docMk/>
            <pc:sldMk cId="3536506704" sldId="338"/>
            <ac:spMk id="16" creationId="{BA5C7AA1-2813-53A2-BE3D-ABBC57A5DC9F}"/>
          </ac:spMkLst>
        </pc:spChg>
        <pc:spChg chg="add mod">
          <ac:chgData name="Aiswarya Prasad" userId="0ce4ef10-ee10-425c-94b2-b7eeca22518e" providerId="ADAL" clId="{CD7F18FC-139E-D948-81F6-A3DFB6118C7C}" dt="2022-09-20T22:04:04.136" v="169" actId="1076"/>
          <ac:spMkLst>
            <pc:docMk/>
            <pc:sldMk cId="3536506704" sldId="338"/>
            <ac:spMk id="17" creationId="{B3E02874-2E43-E29F-CD00-B57733B43027}"/>
          </ac:spMkLst>
        </pc:spChg>
        <pc:grpChg chg="add mod">
          <ac:chgData name="Aiswarya Prasad" userId="0ce4ef10-ee10-425c-94b2-b7eeca22518e" providerId="ADAL" clId="{CD7F18FC-139E-D948-81F6-A3DFB6118C7C}" dt="2022-09-20T22:04:17.478" v="175" actId="1035"/>
          <ac:grpSpMkLst>
            <pc:docMk/>
            <pc:sldMk cId="3536506704" sldId="338"/>
            <ac:grpSpMk id="18" creationId="{8EA67DA4-5FED-ECA6-0A3D-47F66B015C04}"/>
          </ac:grpSpMkLst>
        </pc:grpChg>
        <pc:picChg chg="add mod">
          <ac:chgData name="Aiswarya Prasad" userId="0ce4ef10-ee10-425c-94b2-b7eeca22518e" providerId="ADAL" clId="{CD7F18FC-139E-D948-81F6-A3DFB6118C7C}" dt="2022-09-20T22:04:04.136" v="169" actId="1076"/>
          <ac:picMkLst>
            <pc:docMk/>
            <pc:sldMk cId="3536506704" sldId="338"/>
            <ac:picMk id="13" creationId="{2B9AA904-C55B-1FDD-6FD3-D446AF74625B}"/>
          </ac:picMkLst>
        </pc:picChg>
        <pc:picChg chg="add mod">
          <ac:chgData name="Aiswarya Prasad" userId="0ce4ef10-ee10-425c-94b2-b7eeca22518e" providerId="ADAL" clId="{CD7F18FC-139E-D948-81F6-A3DFB6118C7C}" dt="2022-09-20T22:04:04.136" v="169" actId="1076"/>
          <ac:picMkLst>
            <pc:docMk/>
            <pc:sldMk cId="3536506704" sldId="338"/>
            <ac:picMk id="14" creationId="{FE37E2CD-9F71-F4CB-9D54-8A208CD95E78}"/>
          </ac:picMkLst>
        </pc:picChg>
      </pc:sldChg>
      <pc:sldChg chg="addSp modSp new mod">
        <pc:chgData name="Aiswarya Prasad" userId="0ce4ef10-ee10-425c-94b2-b7eeca22518e" providerId="ADAL" clId="{CD7F18FC-139E-D948-81F6-A3DFB6118C7C}" dt="2022-09-27T08:59:59.550" v="469" actId="207"/>
        <pc:sldMkLst>
          <pc:docMk/>
          <pc:sldMk cId="1927038694" sldId="339"/>
        </pc:sldMkLst>
        <pc:spChg chg="mod">
          <ac:chgData name="Aiswarya Prasad" userId="0ce4ef10-ee10-425c-94b2-b7eeca22518e" providerId="ADAL" clId="{CD7F18FC-139E-D948-81F6-A3DFB6118C7C}" dt="2022-09-27T08:59:19.477" v="466" actId="20577"/>
          <ac:spMkLst>
            <pc:docMk/>
            <pc:sldMk cId="1927038694" sldId="339"/>
            <ac:spMk id="2" creationId="{9E526928-FC49-CA9F-5A54-C671DB124EAC}"/>
          </ac:spMkLst>
        </pc:spChg>
        <pc:spChg chg="add mod">
          <ac:chgData name="Aiswarya Prasad" userId="0ce4ef10-ee10-425c-94b2-b7eeca22518e" providerId="ADAL" clId="{CD7F18FC-139E-D948-81F6-A3DFB6118C7C}" dt="2022-09-20T22:06:21.563" v="298" actId="1035"/>
          <ac:spMkLst>
            <pc:docMk/>
            <pc:sldMk cId="1927038694" sldId="339"/>
            <ac:spMk id="5" creationId="{D5F86920-FE73-5692-8C07-BF9683987F0C}"/>
          </ac:spMkLst>
        </pc:spChg>
        <pc:spChg chg="add mod">
          <ac:chgData name="Aiswarya Prasad" userId="0ce4ef10-ee10-425c-94b2-b7eeca22518e" providerId="ADAL" clId="{CD7F18FC-139E-D948-81F6-A3DFB6118C7C}" dt="2022-09-20T22:06:21.563" v="298" actId="1035"/>
          <ac:spMkLst>
            <pc:docMk/>
            <pc:sldMk cId="1927038694" sldId="339"/>
            <ac:spMk id="6" creationId="{D41EAEED-A808-C0E9-3E8F-AEF40C07A7DB}"/>
          </ac:spMkLst>
        </pc:spChg>
        <pc:spChg chg="add mod">
          <ac:chgData name="Aiswarya Prasad" userId="0ce4ef10-ee10-425c-94b2-b7eeca22518e" providerId="ADAL" clId="{CD7F18FC-139E-D948-81F6-A3DFB6118C7C}" dt="2022-09-20T22:06:21.563" v="298" actId="1035"/>
          <ac:spMkLst>
            <pc:docMk/>
            <pc:sldMk cId="1927038694" sldId="339"/>
            <ac:spMk id="7" creationId="{F7FD7081-AAC9-1C62-B78D-EB8A3208AFF4}"/>
          </ac:spMkLst>
        </pc:spChg>
        <pc:picChg chg="add mod">
          <ac:chgData name="Aiswarya Prasad" userId="0ce4ef10-ee10-425c-94b2-b7eeca22518e" providerId="ADAL" clId="{CD7F18FC-139E-D948-81F6-A3DFB6118C7C}" dt="2022-09-20T22:24:59.897" v="351" actId="1076"/>
          <ac:picMkLst>
            <pc:docMk/>
            <pc:sldMk cId="1927038694" sldId="339"/>
            <ac:picMk id="3" creationId="{F7F811FD-68B6-1FFD-ABC2-0ECE222FD61F}"/>
          </ac:picMkLst>
        </pc:picChg>
        <pc:picChg chg="add mod">
          <ac:chgData name="Aiswarya Prasad" userId="0ce4ef10-ee10-425c-94b2-b7eeca22518e" providerId="ADAL" clId="{CD7F18FC-139E-D948-81F6-A3DFB6118C7C}" dt="2022-09-20T22:25:03.204" v="352" actId="1076"/>
          <ac:picMkLst>
            <pc:docMk/>
            <pc:sldMk cId="1927038694" sldId="339"/>
            <ac:picMk id="4" creationId="{B300C67C-31E3-A4FA-9261-EBEB572F0453}"/>
          </ac:picMkLst>
        </pc:picChg>
        <pc:picChg chg="add mod">
          <ac:chgData name="Aiswarya Prasad" userId="0ce4ef10-ee10-425c-94b2-b7eeca22518e" providerId="ADAL" clId="{CD7F18FC-139E-D948-81F6-A3DFB6118C7C}" dt="2022-09-27T08:59:59.550" v="469" actId="207"/>
          <ac:picMkLst>
            <pc:docMk/>
            <pc:sldMk cId="1927038694" sldId="339"/>
            <ac:picMk id="9" creationId="{702BC4C2-80DA-2ABA-5E11-05C6593C3781}"/>
          </ac:picMkLst>
        </pc:picChg>
      </pc:sldChg>
      <pc:sldChg chg="addSp delSp modSp add del mod">
        <pc:chgData name="Aiswarya Prasad" userId="0ce4ef10-ee10-425c-94b2-b7eeca22518e" providerId="ADAL" clId="{CD7F18FC-139E-D948-81F6-A3DFB6118C7C}" dt="2022-09-20T22:28:25.820" v="414" actId="2696"/>
        <pc:sldMkLst>
          <pc:docMk/>
          <pc:sldMk cId="557438499" sldId="340"/>
        </pc:sldMkLst>
        <pc:spChg chg="del">
          <ac:chgData name="Aiswarya Prasad" userId="0ce4ef10-ee10-425c-94b2-b7eeca22518e" providerId="ADAL" clId="{CD7F18FC-139E-D948-81F6-A3DFB6118C7C}" dt="2022-09-20T22:12:05.714" v="340" actId="478"/>
          <ac:spMkLst>
            <pc:docMk/>
            <pc:sldMk cId="557438499" sldId="340"/>
            <ac:spMk id="328" creationId="{00000000-0000-0000-0000-000000000000}"/>
          </ac:spMkLst>
        </pc:spChg>
        <pc:graphicFrameChg chg="add mod modGraphic">
          <ac:chgData name="Aiswarya Prasad" userId="0ce4ef10-ee10-425c-94b2-b7eeca22518e" providerId="ADAL" clId="{CD7F18FC-139E-D948-81F6-A3DFB6118C7C}" dt="2022-09-20T22:12:15.381" v="343" actId="339"/>
          <ac:graphicFrameMkLst>
            <pc:docMk/>
            <pc:sldMk cId="557438499" sldId="340"/>
            <ac:graphicFrameMk id="2" creationId="{7BB40A7D-667F-8547-69CE-66D30CBC1F1B}"/>
          </ac:graphicFrameMkLst>
        </pc:graphicFrameChg>
        <pc:picChg chg="del">
          <ac:chgData name="Aiswarya Prasad" userId="0ce4ef10-ee10-425c-94b2-b7eeca22518e" providerId="ADAL" clId="{CD7F18FC-139E-D948-81F6-A3DFB6118C7C}" dt="2022-09-20T22:12:01.905" v="337" actId="478"/>
          <ac:picMkLst>
            <pc:docMk/>
            <pc:sldMk cId="557438499" sldId="340"/>
            <ac:picMk id="327" creationId="{00000000-0000-0000-0000-000000000000}"/>
          </ac:picMkLst>
        </pc:picChg>
      </pc:sldChg>
      <pc:sldChg chg="addSp delSp modSp add del mod">
        <pc:chgData name="Aiswarya Prasad" userId="0ce4ef10-ee10-425c-94b2-b7eeca22518e" providerId="ADAL" clId="{CD7F18FC-139E-D948-81F6-A3DFB6118C7C}" dt="2022-09-20T22:11:50.318" v="333" actId="2696"/>
        <pc:sldMkLst>
          <pc:docMk/>
          <pc:sldMk cId="3562581948" sldId="340"/>
        </pc:sldMkLst>
        <pc:spChg chg="del">
          <ac:chgData name="Aiswarya Prasad" userId="0ce4ef10-ee10-425c-94b2-b7eeca22518e" providerId="ADAL" clId="{CD7F18FC-139E-D948-81F6-A3DFB6118C7C}" dt="2022-09-20T22:07:53.323" v="326" actId="478"/>
          <ac:spMkLst>
            <pc:docMk/>
            <pc:sldMk cId="3562581948" sldId="340"/>
            <ac:spMk id="5" creationId="{D5F86920-FE73-5692-8C07-BF9683987F0C}"/>
          </ac:spMkLst>
        </pc:spChg>
        <pc:spChg chg="del">
          <ac:chgData name="Aiswarya Prasad" userId="0ce4ef10-ee10-425c-94b2-b7eeca22518e" providerId="ADAL" clId="{CD7F18FC-139E-D948-81F6-A3DFB6118C7C}" dt="2022-09-20T22:07:53.323" v="326" actId="478"/>
          <ac:spMkLst>
            <pc:docMk/>
            <pc:sldMk cId="3562581948" sldId="340"/>
            <ac:spMk id="6" creationId="{D41EAEED-A808-C0E9-3E8F-AEF40C07A7DB}"/>
          </ac:spMkLst>
        </pc:spChg>
        <pc:spChg chg="del">
          <ac:chgData name="Aiswarya Prasad" userId="0ce4ef10-ee10-425c-94b2-b7eeca22518e" providerId="ADAL" clId="{CD7F18FC-139E-D948-81F6-A3DFB6118C7C}" dt="2022-09-20T22:07:53.323" v="326" actId="478"/>
          <ac:spMkLst>
            <pc:docMk/>
            <pc:sldMk cId="3562581948" sldId="340"/>
            <ac:spMk id="7" creationId="{F7FD7081-AAC9-1C62-B78D-EB8A3208AFF4}"/>
          </ac:spMkLst>
        </pc:spChg>
        <pc:graphicFrameChg chg="add del mod modGraphic">
          <ac:chgData name="Aiswarya Prasad" userId="0ce4ef10-ee10-425c-94b2-b7eeca22518e" providerId="ADAL" clId="{CD7F18FC-139E-D948-81F6-A3DFB6118C7C}" dt="2022-09-20T22:11:19.299" v="331" actId="478"/>
          <ac:graphicFrameMkLst>
            <pc:docMk/>
            <pc:sldMk cId="3562581948" sldId="340"/>
            <ac:graphicFrameMk id="8" creationId="{1B628E1F-8F98-4DAD-29CE-8762130A7AFC}"/>
          </ac:graphicFrameMkLst>
        </pc:graphicFrameChg>
        <pc:graphicFrameChg chg="add del mod modGraphic">
          <ac:chgData name="Aiswarya Prasad" userId="0ce4ef10-ee10-425c-94b2-b7eeca22518e" providerId="ADAL" clId="{CD7F18FC-139E-D948-81F6-A3DFB6118C7C}" dt="2022-09-20T22:11:18.368" v="330" actId="478"/>
          <ac:graphicFrameMkLst>
            <pc:docMk/>
            <pc:sldMk cId="3562581948" sldId="340"/>
            <ac:graphicFrameMk id="9" creationId="{A348F862-C454-B7F7-18AA-7BEC22020B92}"/>
          </ac:graphicFrameMkLst>
        </pc:graphicFrameChg>
        <pc:graphicFrameChg chg="add del mod modGraphic">
          <ac:chgData name="Aiswarya Prasad" userId="0ce4ef10-ee10-425c-94b2-b7eeca22518e" providerId="ADAL" clId="{CD7F18FC-139E-D948-81F6-A3DFB6118C7C}" dt="2022-09-20T22:11:20.891" v="332" actId="21"/>
          <ac:graphicFrameMkLst>
            <pc:docMk/>
            <pc:sldMk cId="3562581948" sldId="340"/>
            <ac:graphicFrameMk id="10" creationId="{D46006FC-D61E-0849-EB1A-6629A3D3EEAE}"/>
          </ac:graphicFrameMkLst>
        </pc:graphicFrameChg>
        <pc:picChg chg="del">
          <ac:chgData name="Aiswarya Prasad" userId="0ce4ef10-ee10-425c-94b2-b7eeca22518e" providerId="ADAL" clId="{CD7F18FC-139E-D948-81F6-A3DFB6118C7C}" dt="2022-09-20T22:07:48.680" v="324" actId="478"/>
          <ac:picMkLst>
            <pc:docMk/>
            <pc:sldMk cId="3562581948" sldId="340"/>
            <ac:picMk id="3" creationId="{F7F811FD-68B6-1FFD-ABC2-0ECE222FD61F}"/>
          </ac:picMkLst>
        </pc:picChg>
        <pc:picChg chg="del">
          <ac:chgData name="Aiswarya Prasad" userId="0ce4ef10-ee10-425c-94b2-b7eeca22518e" providerId="ADAL" clId="{CD7F18FC-139E-D948-81F6-A3DFB6118C7C}" dt="2022-09-20T22:07:49.988" v="325" actId="478"/>
          <ac:picMkLst>
            <pc:docMk/>
            <pc:sldMk cId="3562581948" sldId="340"/>
            <ac:picMk id="4" creationId="{B300C67C-31E3-A4FA-9261-EBEB572F0453}"/>
          </ac:picMkLst>
        </pc:picChg>
      </pc:sldChg>
      <pc:sldChg chg="addSp modSp new mod">
        <pc:chgData name="Aiswarya Prasad" userId="0ce4ef10-ee10-425c-94b2-b7eeca22518e" providerId="ADAL" clId="{CD7F18FC-139E-D948-81F6-A3DFB6118C7C}" dt="2022-10-03T09:02:00.996" v="5763" actId="207"/>
        <pc:sldMkLst>
          <pc:docMk/>
          <pc:sldMk cId="2900679320" sldId="341"/>
        </pc:sldMkLst>
        <pc:spChg chg="mod">
          <ac:chgData name="Aiswarya Prasad" userId="0ce4ef10-ee10-425c-94b2-b7eeca22518e" providerId="ADAL" clId="{CD7F18FC-139E-D948-81F6-A3DFB6118C7C}" dt="2022-09-20T22:26:49.385" v="380" actId="5793"/>
          <ac:spMkLst>
            <pc:docMk/>
            <pc:sldMk cId="2900679320" sldId="341"/>
            <ac:spMk id="2" creationId="{E2F3111E-89F4-B6BD-0B4A-3B722758012F}"/>
          </ac:spMkLst>
        </pc:spChg>
        <pc:spChg chg="add mod">
          <ac:chgData name="Aiswarya Prasad" userId="0ce4ef10-ee10-425c-94b2-b7eeca22518e" providerId="ADAL" clId="{CD7F18FC-139E-D948-81F6-A3DFB6118C7C}" dt="2022-10-03T09:02:00.996" v="5763" actId="207"/>
          <ac:spMkLst>
            <pc:docMk/>
            <pc:sldMk cId="2900679320" sldId="341"/>
            <ac:spMk id="4" creationId="{5DA1953D-9D89-9D00-EDA7-C6E4F5714C6E}"/>
          </ac:spMkLst>
        </pc:spChg>
        <pc:spChg chg="add mod">
          <ac:chgData name="Aiswarya Prasad" userId="0ce4ef10-ee10-425c-94b2-b7eeca22518e" providerId="ADAL" clId="{CD7F18FC-139E-D948-81F6-A3DFB6118C7C}" dt="2022-10-03T09:02:00.996" v="5763" actId="207"/>
          <ac:spMkLst>
            <pc:docMk/>
            <pc:sldMk cId="2900679320" sldId="341"/>
            <ac:spMk id="5" creationId="{0A3245E6-FC58-AF26-A938-D74FA2E2B4E8}"/>
          </ac:spMkLst>
        </pc:spChg>
        <pc:spChg chg="add mod">
          <ac:chgData name="Aiswarya Prasad" userId="0ce4ef10-ee10-425c-94b2-b7eeca22518e" providerId="ADAL" clId="{CD7F18FC-139E-D948-81F6-A3DFB6118C7C}" dt="2022-09-20T22:25:43.317" v="357"/>
          <ac:spMkLst>
            <pc:docMk/>
            <pc:sldMk cId="2900679320" sldId="341"/>
            <ac:spMk id="8" creationId="{3A13E253-2FF3-9759-39AE-B29E89193259}"/>
          </ac:spMkLst>
        </pc:spChg>
        <pc:spChg chg="add mod">
          <ac:chgData name="Aiswarya Prasad" userId="0ce4ef10-ee10-425c-94b2-b7eeca22518e" providerId="ADAL" clId="{CD7F18FC-139E-D948-81F6-A3DFB6118C7C}" dt="2022-09-20T22:26:27.610" v="369" actId="14100"/>
          <ac:spMkLst>
            <pc:docMk/>
            <pc:sldMk cId="2900679320" sldId="341"/>
            <ac:spMk id="9" creationId="{0D77F0B4-75E0-5F85-0936-BC509A162730}"/>
          </ac:spMkLst>
        </pc:spChg>
        <pc:graphicFrameChg chg="add mod">
          <ac:chgData name="Aiswarya Prasad" userId="0ce4ef10-ee10-425c-94b2-b7eeca22518e" providerId="ADAL" clId="{CD7F18FC-139E-D948-81F6-A3DFB6118C7C}" dt="2022-09-20T22:25:43.317" v="357"/>
          <ac:graphicFrameMkLst>
            <pc:docMk/>
            <pc:sldMk cId="2900679320" sldId="341"/>
            <ac:graphicFrameMk id="10" creationId="{97D2BBF4-5951-3C2A-AE8A-9A79FB818226}"/>
          </ac:graphicFrameMkLst>
        </pc:graphicFrameChg>
        <pc:picChg chg="add mod">
          <ac:chgData name="Aiswarya Prasad" userId="0ce4ef10-ee10-425c-94b2-b7eeca22518e" providerId="ADAL" clId="{CD7F18FC-139E-D948-81F6-A3DFB6118C7C}" dt="2022-09-20T22:25:43.317" v="357"/>
          <ac:picMkLst>
            <pc:docMk/>
            <pc:sldMk cId="2900679320" sldId="341"/>
            <ac:picMk id="3" creationId="{F315CD2F-4B58-7C5B-3A6F-5F6DB0CC605C}"/>
          </ac:picMkLst>
        </pc:picChg>
        <pc:picChg chg="add mod">
          <ac:chgData name="Aiswarya Prasad" userId="0ce4ef10-ee10-425c-94b2-b7eeca22518e" providerId="ADAL" clId="{CD7F18FC-139E-D948-81F6-A3DFB6118C7C}" dt="2022-09-20T22:25:56.656" v="360" actId="1038"/>
          <ac:picMkLst>
            <pc:docMk/>
            <pc:sldMk cId="2900679320" sldId="341"/>
            <ac:picMk id="6" creationId="{6CB3FA99-4C74-0E78-A981-30ABC2CBDA00}"/>
          </ac:picMkLst>
        </pc:picChg>
        <pc:picChg chg="add mod">
          <ac:chgData name="Aiswarya Prasad" userId="0ce4ef10-ee10-425c-94b2-b7eeca22518e" providerId="ADAL" clId="{CD7F18FC-139E-D948-81F6-A3DFB6118C7C}" dt="2022-09-20T22:26:23.789" v="368" actId="14100"/>
          <ac:picMkLst>
            <pc:docMk/>
            <pc:sldMk cId="2900679320" sldId="341"/>
            <ac:picMk id="7" creationId="{E113FFBE-8BC2-5C09-5E93-CBAA63EB4613}"/>
          </ac:picMkLst>
        </pc:picChg>
      </pc:sldChg>
      <pc:sldChg chg="addSp delSp modSp add mod">
        <pc:chgData name="Aiswarya Prasad" userId="0ce4ef10-ee10-425c-94b2-b7eeca22518e" providerId="ADAL" clId="{CD7F18FC-139E-D948-81F6-A3DFB6118C7C}" dt="2022-10-03T09:02:05.162" v="5765" actId="208"/>
        <pc:sldMkLst>
          <pc:docMk/>
          <pc:sldMk cId="2415803792" sldId="342"/>
        </pc:sldMkLst>
        <pc:spChg chg="mod">
          <ac:chgData name="Aiswarya Prasad" userId="0ce4ef10-ee10-425c-94b2-b7eeca22518e" providerId="ADAL" clId="{CD7F18FC-139E-D948-81F6-A3DFB6118C7C}" dt="2022-09-20T22:40:09.840" v="451" actId="1076"/>
          <ac:spMkLst>
            <pc:docMk/>
            <pc:sldMk cId="2415803792" sldId="342"/>
            <ac:spMk id="2" creationId="{E2F3111E-89F4-B6BD-0B4A-3B722758012F}"/>
          </ac:spMkLst>
        </pc:spChg>
        <pc:spChg chg="del">
          <ac:chgData name="Aiswarya Prasad" userId="0ce4ef10-ee10-425c-94b2-b7eeca22518e" providerId="ADAL" clId="{CD7F18FC-139E-D948-81F6-A3DFB6118C7C}" dt="2022-09-20T22:27:18.416" v="384" actId="478"/>
          <ac:spMkLst>
            <pc:docMk/>
            <pc:sldMk cId="2415803792" sldId="342"/>
            <ac:spMk id="4" creationId="{5DA1953D-9D89-9D00-EDA7-C6E4F5714C6E}"/>
          </ac:spMkLst>
        </pc:spChg>
        <pc:spChg chg="del">
          <ac:chgData name="Aiswarya Prasad" userId="0ce4ef10-ee10-425c-94b2-b7eeca22518e" providerId="ADAL" clId="{CD7F18FC-139E-D948-81F6-A3DFB6118C7C}" dt="2022-09-20T22:27:18.416" v="384" actId="478"/>
          <ac:spMkLst>
            <pc:docMk/>
            <pc:sldMk cId="2415803792" sldId="342"/>
            <ac:spMk id="5" creationId="{0A3245E6-FC58-AF26-A938-D74FA2E2B4E8}"/>
          </ac:spMkLst>
        </pc:spChg>
        <pc:spChg chg="del">
          <ac:chgData name="Aiswarya Prasad" userId="0ce4ef10-ee10-425c-94b2-b7eeca22518e" providerId="ADAL" clId="{CD7F18FC-139E-D948-81F6-A3DFB6118C7C}" dt="2022-09-20T22:27:18.416" v="384" actId="478"/>
          <ac:spMkLst>
            <pc:docMk/>
            <pc:sldMk cId="2415803792" sldId="342"/>
            <ac:spMk id="8" creationId="{3A13E253-2FF3-9759-39AE-B29E89193259}"/>
          </ac:spMkLst>
        </pc:spChg>
        <pc:spChg chg="del">
          <ac:chgData name="Aiswarya Prasad" userId="0ce4ef10-ee10-425c-94b2-b7eeca22518e" providerId="ADAL" clId="{CD7F18FC-139E-D948-81F6-A3DFB6118C7C}" dt="2022-09-20T22:27:23.530" v="387" actId="478"/>
          <ac:spMkLst>
            <pc:docMk/>
            <pc:sldMk cId="2415803792" sldId="342"/>
            <ac:spMk id="9" creationId="{0D77F0B4-75E0-5F85-0936-BC509A162730}"/>
          </ac:spMkLst>
        </pc:spChg>
        <pc:spChg chg="add mod">
          <ac:chgData name="Aiswarya Prasad" userId="0ce4ef10-ee10-425c-94b2-b7eeca22518e" providerId="ADAL" clId="{CD7F18FC-139E-D948-81F6-A3DFB6118C7C}" dt="2022-09-27T09:04:12.895" v="501" actId="403"/>
          <ac:spMkLst>
            <pc:docMk/>
            <pc:sldMk cId="2415803792" sldId="342"/>
            <ac:spMk id="12" creationId="{7B95CCE3-82A5-B4D8-24A4-904AF3D4633A}"/>
          </ac:spMkLst>
        </pc:spChg>
        <pc:spChg chg="add del mod">
          <ac:chgData name="Aiswarya Prasad" userId="0ce4ef10-ee10-425c-94b2-b7eeca22518e" providerId="ADAL" clId="{CD7F18FC-139E-D948-81F6-A3DFB6118C7C}" dt="2022-09-20T22:27:56.090" v="405" actId="478"/>
          <ac:spMkLst>
            <pc:docMk/>
            <pc:sldMk cId="2415803792" sldId="342"/>
            <ac:spMk id="15" creationId="{0544AC13-F5C9-3425-56C5-9F37DBFCE7D5}"/>
          </ac:spMkLst>
        </pc:spChg>
        <pc:spChg chg="add del mod">
          <ac:chgData name="Aiswarya Prasad" userId="0ce4ef10-ee10-425c-94b2-b7eeca22518e" providerId="ADAL" clId="{CD7F18FC-139E-D948-81F6-A3DFB6118C7C}" dt="2022-09-20T22:27:56.090" v="405" actId="478"/>
          <ac:spMkLst>
            <pc:docMk/>
            <pc:sldMk cId="2415803792" sldId="342"/>
            <ac:spMk id="16" creationId="{D9BE44F8-3271-115D-C630-93308ADA6E5D}"/>
          </ac:spMkLst>
        </pc:spChg>
        <pc:spChg chg="add mod">
          <ac:chgData name="Aiswarya Prasad" userId="0ce4ef10-ee10-425c-94b2-b7eeca22518e" providerId="ADAL" clId="{CD7F18FC-139E-D948-81F6-A3DFB6118C7C}" dt="2022-10-03T09:02:05.162" v="5765" actId="208"/>
          <ac:spMkLst>
            <pc:docMk/>
            <pc:sldMk cId="2415803792" sldId="342"/>
            <ac:spMk id="18" creationId="{93D0FF17-B909-AB46-603B-FFEEFA5D171F}"/>
          </ac:spMkLst>
        </pc:spChg>
        <pc:spChg chg="add mod">
          <ac:chgData name="Aiswarya Prasad" userId="0ce4ef10-ee10-425c-94b2-b7eeca22518e" providerId="ADAL" clId="{CD7F18FC-139E-D948-81F6-A3DFB6118C7C}" dt="2022-10-03T09:02:05.162" v="5765" actId="208"/>
          <ac:spMkLst>
            <pc:docMk/>
            <pc:sldMk cId="2415803792" sldId="342"/>
            <ac:spMk id="19" creationId="{F673B766-E457-FB6E-B78C-96216203EF5F}"/>
          </ac:spMkLst>
        </pc:spChg>
        <pc:grpChg chg="add mod">
          <ac:chgData name="Aiswarya Prasad" userId="0ce4ef10-ee10-425c-94b2-b7eeca22518e" providerId="ADAL" clId="{CD7F18FC-139E-D948-81F6-A3DFB6118C7C}" dt="2022-09-20T22:40:28.178" v="458" actId="14100"/>
          <ac:grpSpMkLst>
            <pc:docMk/>
            <pc:sldMk cId="2415803792" sldId="342"/>
            <ac:grpSpMk id="3" creationId="{0424A131-01BC-3E24-01EC-FCC266F96D69}"/>
          </ac:grpSpMkLst>
        </pc:grpChg>
        <pc:graphicFrameChg chg="del">
          <ac:chgData name="Aiswarya Prasad" userId="0ce4ef10-ee10-425c-94b2-b7eeca22518e" providerId="ADAL" clId="{CD7F18FC-139E-D948-81F6-A3DFB6118C7C}" dt="2022-09-20T22:27:16.506" v="383" actId="478"/>
          <ac:graphicFrameMkLst>
            <pc:docMk/>
            <pc:sldMk cId="2415803792" sldId="342"/>
            <ac:graphicFrameMk id="10" creationId="{97D2BBF4-5951-3C2A-AE8A-9A79FB818226}"/>
          </ac:graphicFrameMkLst>
        </pc:graphicFrameChg>
        <pc:graphicFrameChg chg="add del mod">
          <ac:chgData name="Aiswarya Prasad" userId="0ce4ef10-ee10-425c-94b2-b7eeca22518e" providerId="ADAL" clId="{CD7F18FC-139E-D948-81F6-A3DFB6118C7C}" dt="2022-09-20T22:27:51.624" v="403" actId="478"/>
          <ac:graphicFrameMkLst>
            <pc:docMk/>
            <pc:sldMk cId="2415803792" sldId="342"/>
            <ac:graphicFrameMk id="21" creationId="{B8B47A31-D4A8-A3F7-722F-1EFDC4C67560}"/>
          </ac:graphicFrameMkLst>
        </pc:graphicFrameChg>
        <pc:picChg chg="del">
          <ac:chgData name="Aiswarya Prasad" userId="0ce4ef10-ee10-425c-94b2-b7eeca22518e" providerId="ADAL" clId="{CD7F18FC-139E-D948-81F6-A3DFB6118C7C}" dt="2022-09-20T22:27:14.209" v="382" actId="478"/>
          <ac:picMkLst>
            <pc:docMk/>
            <pc:sldMk cId="2415803792" sldId="342"/>
            <ac:picMk id="3" creationId="{F315CD2F-4B58-7C5B-3A6F-5F6DB0CC605C}"/>
          </ac:picMkLst>
        </pc:picChg>
        <pc:picChg chg="del">
          <ac:chgData name="Aiswarya Prasad" userId="0ce4ef10-ee10-425c-94b2-b7eeca22518e" providerId="ADAL" clId="{CD7F18FC-139E-D948-81F6-A3DFB6118C7C}" dt="2022-09-20T22:27:21.844" v="386" actId="478"/>
          <ac:picMkLst>
            <pc:docMk/>
            <pc:sldMk cId="2415803792" sldId="342"/>
            <ac:picMk id="6" creationId="{6CB3FA99-4C74-0E78-A981-30ABC2CBDA00}"/>
          </ac:picMkLst>
        </pc:picChg>
        <pc:picChg chg="del">
          <ac:chgData name="Aiswarya Prasad" userId="0ce4ef10-ee10-425c-94b2-b7eeca22518e" providerId="ADAL" clId="{CD7F18FC-139E-D948-81F6-A3DFB6118C7C}" dt="2022-09-20T22:27:19.774" v="385" actId="478"/>
          <ac:picMkLst>
            <pc:docMk/>
            <pc:sldMk cId="2415803792" sldId="342"/>
            <ac:picMk id="7" creationId="{E113FFBE-8BC2-5C09-5E93-CBAA63EB4613}"/>
          </ac:picMkLst>
        </pc:picChg>
        <pc:picChg chg="add mod modCrop">
          <ac:chgData name="Aiswarya Prasad" userId="0ce4ef10-ee10-425c-94b2-b7eeca22518e" providerId="ADAL" clId="{CD7F18FC-139E-D948-81F6-A3DFB6118C7C}" dt="2022-09-20T22:41:07.632" v="465" actId="1076"/>
          <ac:picMkLst>
            <pc:docMk/>
            <pc:sldMk cId="2415803792" sldId="342"/>
            <ac:picMk id="11" creationId="{9D30C4B5-5D26-6439-3D60-069ADBEAF7AB}"/>
          </ac:picMkLst>
        </pc:picChg>
        <pc:picChg chg="add mod">
          <ac:chgData name="Aiswarya Prasad" userId="0ce4ef10-ee10-425c-94b2-b7eeca22518e" providerId="ADAL" clId="{CD7F18FC-139E-D948-81F6-A3DFB6118C7C}" dt="2022-09-20T22:40:08.181" v="449" actId="1076"/>
          <ac:picMkLst>
            <pc:docMk/>
            <pc:sldMk cId="2415803792" sldId="342"/>
            <ac:picMk id="13" creationId="{77456B27-7388-5400-3470-7EAF256858C5}"/>
          </ac:picMkLst>
        </pc:picChg>
        <pc:picChg chg="add del mod">
          <ac:chgData name="Aiswarya Prasad" userId="0ce4ef10-ee10-425c-94b2-b7eeca22518e" providerId="ADAL" clId="{CD7F18FC-139E-D948-81F6-A3DFB6118C7C}" dt="2022-09-20T22:27:47.631" v="402" actId="478"/>
          <ac:picMkLst>
            <pc:docMk/>
            <pc:sldMk cId="2415803792" sldId="342"/>
            <ac:picMk id="14" creationId="{A5B5346C-9E2B-1A47-F8D8-F92A9169783B}"/>
          </ac:picMkLst>
        </pc:picChg>
        <pc:picChg chg="add mod">
          <ac:chgData name="Aiswarya Prasad" userId="0ce4ef10-ee10-425c-94b2-b7eeca22518e" providerId="ADAL" clId="{CD7F18FC-139E-D948-81F6-A3DFB6118C7C}" dt="2022-09-20T22:27:43.649" v="400"/>
          <ac:picMkLst>
            <pc:docMk/>
            <pc:sldMk cId="2415803792" sldId="342"/>
            <ac:picMk id="17" creationId="{9602524E-801F-4141-2B06-E66A14828797}"/>
          </ac:picMkLst>
        </pc:picChg>
        <pc:picChg chg="add del mod">
          <ac:chgData name="Aiswarya Prasad" userId="0ce4ef10-ee10-425c-94b2-b7eeca22518e" providerId="ADAL" clId="{CD7F18FC-139E-D948-81F6-A3DFB6118C7C}" dt="2022-09-20T22:27:57.355" v="406" actId="478"/>
          <ac:picMkLst>
            <pc:docMk/>
            <pc:sldMk cId="2415803792" sldId="342"/>
            <ac:picMk id="20" creationId="{4303CB8E-F904-81C1-A821-A2CB06A38C07}"/>
          </ac:picMkLst>
        </pc:picChg>
        <pc:picChg chg="add mod">
          <ac:chgData name="Aiswarya Prasad" userId="0ce4ef10-ee10-425c-94b2-b7eeca22518e" providerId="ADAL" clId="{CD7F18FC-139E-D948-81F6-A3DFB6118C7C}" dt="2022-09-20T22:40:18.442" v="455" actId="1076"/>
          <ac:picMkLst>
            <pc:docMk/>
            <pc:sldMk cId="2415803792" sldId="342"/>
            <ac:picMk id="23" creationId="{D758FAFF-58AE-39D6-DBEA-2E7C9C3C49F9}"/>
          </ac:picMkLst>
        </pc:picChg>
        <pc:picChg chg="add mod">
          <ac:chgData name="Aiswarya Prasad" userId="0ce4ef10-ee10-425c-94b2-b7eeca22518e" providerId="ADAL" clId="{CD7F18FC-139E-D948-81F6-A3DFB6118C7C}" dt="2022-09-20T22:39:27.594" v="439" actId="1076"/>
          <ac:picMkLst>
            <pc:docMk/>
            <pc:sldMk cId="2415803792" sldId="342"/>
            <ac:picMk id="24" creationId="{86C5053C-2727-2D2F-FBC6-827EE0166E02}"/>
          </ac:picMkLst>
        </pc:picChg>
      </pc:sldChg>
      <pc:sldChg chg="addSp modSp new mod">
        <pc:chgData name="Aiswarya Prasad" userId="0ce4ef10-ee10-425c-94b2-b7eeca22518e" providerId="ADAL" clId="{CD7F18FC-139E-D948-81F6-A3DFB6118C7C}" dt="2022-09-27T09:03:54.799" v="488" actId="403"/>
        <pc:sldMkLst>
          <pc:docMk/>
          <pc:sldMk cId="3614178265" sldId="343"/>
        </pc:sldMkLst>
        <pc:spChg chg="mod">
          <ac:chgData name="Aiswarya Prasad" userId="0ce4ef10-ee10-425c-94b2-b7eeca22518e" providerId="ADAL" clId="{CD7F18FC-139E-D948-81F6-A3DFB6118C7C}" dt="2022-09-27T09:03:25.577" v="483"/>
          <ac:spMkLst>
            <pc:docMk/>
            <pc:sldMk cId="3614178265" sldId="343"/>
            <ac:spMk id="2" creationId="{8AAFF688-0F35-E080-A96F-29FA5973DC23}"/>
          </ac:spMkLst>
        </pc:spChg>
        <pc:spChg chg="add mod">
          <ac:chgData name="Aiswarya Prasad" userId="0ce4ef10-ee10-425c-94b2-b7eeca22518e" providerId="ADAL" clId="{CD7F18FC-139E-D948-81F6-A3DFB6118C7C}" dt="2022-09-27T09:03:54.799" v="488" actId="403"/>
          <ac:spMkLst>
            <pc:docMk/>
            <pc:sldMk cId="3614178265" sldId="343"/>
            <ac:spMk id="4" creationId="{5C2D160B-C753-3127-043C-15A4C7915FEE}"/>
          </ac:spMkLst>
        </pc:spChg>
        <pc:spChg chg="add mod">
          <ac:chgData name="Aiswarya Prasad" userId="0ce4ef10-ee10-425c-94b2-b7eeca22518e" providerId="ADAL" clId="{CD7F18FC-139E-D948-81F6-A3DFB6118C7C}" dt="2022-09-27T09:03:54.799" v="488" actId="403"/>
          <ac:spMkLst>
            <pc:docMk/>
            <pc:sldMk cId="3614178265" sldId="343"/>
            <ac:spMk id="5" creationId="{BC0C6A4B-E234-D076-77C2-800AFC18F32F}"/>
          </ac:spMkLst>
        </pc:spChg>
        <pc:picChg chg="add mod">
          <ac:chgData name="Aiswarya Prasad" userId="0ce4ef10-ee10-425c-94b2-b7eeca22518e" providerId="ADAL" clId="{CD7F18FC-139E-D948-81F6-A3DFB6118C7C}" dt="2022-09-27T09:03:33.586" v="484"/>
          <ac:picMkLst>
            <pc:docMk/>
            <pc:sldMk cId="3614178265" sldId="343"/>
            <ac:picMk id="3" creationId="{A119FF2B-A284-A2D6-D603-66C2A3E28C19}"/>
          </ac:picMkLst>
        </pc:picChg>
        <pc:picChg chg="add mod">
          <ac:chgData name="Aiswarya Prasad" userId="0ce4ef10-ee10-425c-94b2-b7eeca22518e" providerId="ADAL" clId="{CD7F18FC-139E-D948-81F6-A3DFB6118C7C}" dt="2022-09-27T09:03:33.586" v="484"/>
          <ac:picMkLst>
            <pc:docMk/>
            <pc:sldMk cId="3614178265" sldId="343"/>
            <ac:picMk id="6" creationId="{07B53FAD-285F-1E70-6902-DCD4F4481B8A}"/>
          </ac:picMkLst>
        </pc:picChg>
      </pc:sldChg>
      <pc:sldChg chg="new del">
        <pc:chgData name="Aiswarya Prasad" userId="0ce4ef10-ee10-425c-94b2-b7eeca22518e" providerId="ADAL" clId="{CD7F18FC-139E-D948-81F6-A3DFB6118C7C}" dt="2022-09-27T09:05:03.336" v="509" actId="680"/>
        <pc:sldMkLst>
          <pc:docMk/>
          <pc:sldMk cId="2388367171" sldId="344"/>
        </pc:sldMkLst>
      </pc:sldChg>
      <pc:sldChg chg="addSp delSp modSp add mod">
        <pc:chgData name="Aiswarya Prasad" userId="0ce4ef10-ee10-425c-94b2-b7eeca22518e" providerId="ADAL" clId="{CD7F18FC-139E-D948-81F6-A3DFB6118C7C}" dt="2022-09-27T09:06:54.849" v="541" actId="403"/>
        <pc:sldMkLst>
          <pc:docMk/>
          <pc:sldMk cId="2864601295" sldId="344"/>
        </pc:sldMkLst>
        <pc:spChg chg="del">
          <ac:chgData name="Aiswarya Prasad" userId="0ce4ef10-ee10-425c-94b2-b7eeca22518e" providerId="ADAL" clId="{CD7F18FC-139E-D948-81F6-A3DFB6118C7C}" dt="2022-09-27T09:05:37.220" v="513" actId="478"/>
          <ac:spMkLst>
            <pc:docMk/>
            <pc:sldMk cId="2864601295" sldId="344"/>
            <ac:spMk id="4" creationId="{5C2D160B-C753-3127-043C-15A4C7915FEE}"/>
          </ac:spMkLst>
        </pc:spChg>
        <pc:spChg chg="del">
          <ac:chgData name="Aiswarya Prasad" userId="0ce4ef10-ee10-425c-94b2-b7eeca22518e" providerId="ADAL" clId="{CD7F18FC-139E-D948-81F6-A3DFB6118C7C}" dt="2022-09-27T09:05:35.498" v="512" actId="478"/>
          <ac:spMkLst>
            <pc:docMk/>
            <pc:sldMk cId="2864601295" sldId="344"/>
            <ac:spMk id="5" creationId="{BC0C6A4B-E234-D076-77C2-800AFC18F32F}"/>
          </ac:spMkLst>
        </pc:spChg>
        <pc:spChg chg="add mod">
          <ac:chgData name="Aiswarya Prasad" userId="0ce4ef10-ee10-425c-94b2-b7eeca22518e" providerId="ADAL" clId="{CD7F18FC-139E-D948-81F6-A3DFB6118C7C}" dt="2022-09-27T09:05:37.867" v="514"/>
          <ac:spMkLst>
            <pc:docMk/>
            <pc:sldMk cId="2864601295" sldId="344"/>
            <ac:spMk id="10" creationId="{0208AA76-8D08-5EB6-8E0D-1F92A64B7396}"/>
          </ac:spMkLst>
        </pc:spChg>
        <pc:spChg chg="add mod">
          <ac:chgData name="Aiswarya Prasad" userId="0ce4ef10-ee10-425c-94b2-b7eeca22518e" providerId="ADAL" clId="{CD7F18FC-139E-D948-81F6-A3DFB6118C7C}" dt="2022-09-27T09:05:37.867" v="514"/>
          <ac:spMkLst>
            <pc:docMk/>
            <pc:sldMk cId="2864601295" sldId="344"/>
            <ac:spMk id="11" creationId="{584BB292-735B-05C9-9EDB-FC5EC6F79A87}"/>
          </ac:spMkLst>
        </pc:spChg>
        <pc:spChg chg="add mod">
          <ac:chgData name="Aiswarya Prasad" userId="0ce4ef10-ee10-425c-94b2-b7eeca22518e" providerId="ADAL" clId="{CD7F18FC-139E-D948-81F6-A3DFB6118C7C}" dt="2022-09-27T09:06:14.124" v="528" actId="1076"/>
          <ac:spMkLst>
            <pc:docMk/>
            <pc:sldMk cId="2864601295" sldId="344"/>
            <ac:spMk id="12" creationId="{0A22AF23-479C-FCAA-B98B-D519B9A3F0FF}"/>
          </ac:spMkLst>
        </pc:spChg>
        <pc:spChg chg="add mod">
          <ac:chgData name="Aiswarya Prasad" userId="0ce4ef10-ee10-425c-94b2-b7eeca22518e" providerId="ADAL" clId="{CD7F18FC-139E-D948-81F6-A3DFB6118C7C}" dt="2022-09-27T09:05:45.745" v="520" actId="403"/>
          <ac:spMkLst>
            <pc:docMk/>
            <pc:sldMk cId="2864601295" sldId="344"/>
            <ac:spMk id="13" creationId="{314536E0-120A-8F9D-B8B7-6B3B706FD00F}"/>
          </ac:spMkLst>
        </pc:spChg>
        <pc:spChg chg="add mod">
          <ac:chgData name="Aiswarya Prasad" userId="0ce4ef10-ee10-425c-94b2-b7eeca22518e" providerId="ADAL" clId="{CD7F18FC-139E-D948-81F6-A3DFB6118C7C}" dt="2022-09-27T09:06:54.849" v="541" actId="403"/>
          <ac:spMkLst>
            <pc:docMk/>
            <pc:sldMk cId="2864601295" sldId="344"/>
            <ac:spMk id="14" creationId="{06F615AB-1524-BD55-2F75-97A9EC194911}"/>
          </ac:spMkLst>
        </pc:spChg>
        <pc:picChg chg="del">
          <ac:chgData name="Aiswarya Prasad" userId="0ce4ef10-ee10-425c-94b2-b7eeca22518e" providerId="ADAL" clId="{CD7F18FC-139E-D948-81F6-A3DFB6118C7C}" dt="2022-09-27T09:05:35.498" v="512" actId="478"/>
          <ac:picMkLst>
            <pc:docMk/>
            <pc:sldMk cId="2864601295" sldId="344"/>
            <ac:picMk id="3" creationId="{A119FF2B-A284-A2D6-D603-66C2A3E28C19}"/>
          </ac:picMkLst>
        </pc:picChg>
        <pc:picChg chg="del">
          <ac:chgData name="Aiswarya Prasad" userId="0ce4ef10-ee10-425c-94b2-b7eeca22518e" providerId="ADAL" clId="{CD7F18FC-139E-D948-81F6-A3DFB6118C7C}" dt="2022-09-27T09:05:35.498" v="512" actId="478"/>
          <ac:picMkLst>
            <pc:docMk/>
            <pc:sldMk cId="2864601295" sldId="344"/>
            <ac:picMk id="6" creationId="{07B53FAD-285F-1E70-6902-DCD4F4481B8A}"/>
          </ac:picMkLst>
        </pc:picChg>
        <pc:picChg chg="add mod">
          <ac:chgData name="Aiswarya Prasad" userId="0ce4ef10-ee10-425c-94b2-b7eeca22518e" providerId="ADAL" clId="{CD7F18FC-139E-D948-81F6-A3DFB6118C7C}" dt="2022-09-27T09:05:37.867" v="514"/>
          <ac:picMkLst>
            <pc:docMk/>
            <pc:sldMk cId="2864601295" sldId="344"/>
            <ac:picMk id="7" creationId="{A3D1659F-49CC-B4AB-5BD5-BCE5148A4646}"/>
          </ac:picMkLst>
        </pc:picChg>
        <pc:picChg chg="add mod">
          <ac:chgData name="Aiswarya Prasad" userId="0ce4ef10-ee10-425c-94b2-b7eeca22518e" providerId="ADAL" clId="{CD7F18FC-139E-D948-81F6-A3DFB6118C7C}" dt="2022-09-27T09:05:37.867" v="514"/>
          <ac:picMkLst>
            <pc:docMk/>
            <pc:sldMk cId="2864601295" sldId="344"/>
            <ac:picMk id="8" creationId="{71CEA467-1071-416C-65F2-302B72155605}"/>
          </ac:picMkLst>
        </pc:picChg>
        <pc:picChg chg="add mod">
          <ac:chgData name="Aiswarya Prasad" userId="0ce4ef10-ee10-425c-94b2-b7eeca22518e" providerId="ADAL" clId="{CD7F18FC-139E-D948-81F6-A3DFB6118C7C}" dt="2022-09-27T09:06:09.388" v="527" actId="1076"/>
          <ac:picMkLst>
            <pc:docMk/>
            <pc:sldMk cId="2864601295" sldId="344"/>
            <ac:picMk id="9" creationId="{FC720800-DE45-A7A5-8C01-F925CE7D9F63}"/>
          </ac:picMkLst>
        </pc:picChg>
      </pc:sldChg>
      <pc:sldChg chg="addSp delSp modSp add mod">
        <pc:chgData name="Aiswarya Prasad" userId="0ce4ef10-ee10-425c-94b2-b7eeca22518e" providerId="ADAL" clId="{CD7F18FC-139E-D948-81F6-A3DFB6118C7C}" dt="2022-09-29T06:56:49.963" v="1244" actId="208"/>
        <pc:sldMkLst>
          <pc:docMk/>
          <pc:sldMk cId="88295286" sldId="345"/>
        </pc:sldMkLst>
        <pc:spChg chg="add mod">
          <ac:chgData name="Aiswarya Prasad" userId="0ce4ef10-ee10-425c-94b2-b7eeca22518e" providerId="ADAL" clId="{CD7F18FC-139E-D948-81F6-A3DFB6118C7C}" dt="2022-09-27T09:07:18.839" v="544"/>
          <ac:spMkLst>
            <pc:docMk/>
            <pc:sldMk cId="88295286" sldId="345"/>
            <ac:spMk id="4" creationId="{055CB43F-7B6D-B32E-51C1-7D97B7FA0521}"/>
          </ac:spMkLst>
        </pc:spChg>
        <pc:spChg chg="add mod">
          <ac:chgData name="Aiswarya Prasad" userId="0ce4ef10-ee10-425c-94b2-b7eeca22518e" providerId="ADAL" clId="{CD7F18FC-139E-D948-81F6-A3DFB6118C7C}" dt="2022-09-27T09:07:18.839" v="544"/>
          <ac:spMkLst>
            <pc:docMk/>
            <pc:sldMk cId="88295286" sldId="345"/>
            <ac:spMk id="5" creationId="{30B11061-5C1E-16CA-2BA6-D4052C0E20DA}"/>
          </ac:spMkLst>
        </pc:spChg>
        <pc:spChg chg="add del mod">
          <ac:chgData name="Aiswarya Prasad" userId="0ce4ef10-ee10-425c-94b2-b7eeca22518e" providerId="ADAL" clId="{CD7F18FC-139E-D948-81F6-A3DFB6118C7C}" dt="2022-09-27T09:08:01.047" v="562" actId="478"/>
          <ac:spMkLst>
            <pc:docMk/>
            <pc:sldMk cId="88295286" sldId="345"/>
            <ac:spMk id="6" creationId="{17A9597B-DB8B-563B-1E27-D3D91D2BB34D}"/>
          </ac:spMkLst>
        </pc:spChg>
        <pc:spChg chg="mod">
          <ac:chgData name="Aiswarya Prasad" userId="0ce4ef10-ee10-425c-94b2-b7eeca22518e" providerId="ADAL" clId="{CD7F18FC-139E-D948-81F6-A3DFB6118C7C}" dt="2022-09-29T06:56:49.963" v="1244" actId="208"/>
          <ac:spMkLst>
            <pc:docMk/>
            <pc:sldMk cId="88295286" sldId="345"/>
            <ac:spMk id="10" creationId="{0208AA76-8D08-5EB6-8E0D-1F92A64B7396}"/>
          </ac:spMkLst>
        </pc:spChg>
        <pc:spChg chg="mod">
          <ac:chgData name="Aiswarya Prasad" userId="0ce4ef10-ee10-425c-94b2-b7eeca22518e" providerId="ADAL" clId="{CD7F18FC-139E-D948-81F6-A3DFB6118C7C}" dt="2022-09-29T06:56:49.963" v="1244" actId="208"/>
          <ac:spMkLst>
            <pc:docMk/>
            <pc:sldMk cId="88295286" sldId="345"/>
            <ac:spMk id="11" creationId="{584BB292-735B-05C9-9EDB-FC5EC6F79A87}"/>
          </ac:spMkLst>
        </pc:spChg>
        <pc:spChg chg="del">
          <ac:chgData name="Aiswarya Prasad" userId="0ce4ef10-ee10-425c-94b2-b7eeca22518e" providerId="ADAL" clId="{CD7F18FC-139E-D948-81F6-A3DFB6118C7C}" dt="2022-09-27T09:07:22.357" v="545" actId="478"/>
          <ac:spMkLst>
            <pc:docMk/>
            <pc:sldMk cId="88295286" sldId="345"/>
            <ac:spMk id="13" creationId="{314536E0-120A-8F9D-B8B7-6B3B706FD00F}"/>
          </ac:spMkLst>
        </pc:spChg>
        <pc:spChg chg="add del mod">
          <ac:chgData name="Aiswarya Prasad" userId="0ce4ef10-ee10-425c-94b2-b7eeca22518e" providerId="ADAL" clId="{CD7F18FC-139E-D948-81F6-A3DFB6118C7C}" dt="2022-09-27T09:08:01.047" v="562" actId="478"/>
          <ac:spMkLst>
            <pc:docMk/>
            <pc:sldMk cId="88295286" sldId="345"/>
            <ac:spMk id="15" creationId="{67CBBB67-C396-5E8F-EF15-5EBA5FD9365E}"/>
          </ac:spMkLst>
        </pc:spChg>
        <pc:spChg chg="add del mod">
          <ac:chgData name="Aiswarya Prasad" userId="0ce4ef10-ee10-425c-94b2-b7eeca22518e" providerId="ADAL" clId="{CD7F18FC-139E-D948-81F6-A3DFB6118C7C}" dt="2022-09-27T09:08:01.047" v="562" actId="478"/>
          <ac:spMkLst>
            <pc:docMk/>
            <pc:sldMk cId="88295286" sldId="345"/>
            <ac:spMk id="16" creationId="{1E4CBDE1-FE96-8816-BEAF-8AE60822EC55}"/>
          </ac:spMkLst>
        </pc:spChg>
        <pc:spChg chg="add del mod">
          <ac:chgData name="Aiswarya Prasad" userId="0ce4ef10-ee10-425c-94b2-b7eeca22518e" providerId="ADAL" clId="{CD7F18FC-139E-D948-81F6-A3DFB6118C7C}" dt="2022-09-27T09:09:10.945" v="585"/>
          <ac:spMkLst>
            <pc:docMk/>
            <pc:sldMk cId="88295286" sldId="345"/>
            <ac:spMk id="17" creationId="{4D1EF068-384D-2E71-FBDC-6C61827CFF68}"/>
          </ac:spMkLst>
        </pc:spChg>
        <pc:picChg chg="add mod">
          <ac:chgData name="Aiswarya Prasad" userId="0ce4ef10-ee10-425c-94b2-b7eeca22518e" providerId="ADAL" clId="{CD7F18FC-139E-D948-81F6-A3DFB6118C7C}" dt="2022-09-27T09:07:18.839" v="544"/>
          <ac:picMkLst>
            <pc:docMk/>
            <pc:sldMk cId="88295286" sldId="345"/>
            <ac:picMk id="3" creationId="{CB67F2F3-CAC3-495D-3817-DC4E70B21F8B}"/>
          </ac:picMkLst>
        </pc:picChg>
      </pc:sldChg>
      <pc:sldChg chg="new del">
        <pc:chgData name="Aiswarya Prasad" userId="0ce4ef10-ee10-425c-94b2-b7eeca22518e" providerId="ADAL" clId="{CD7F18FC-139E-D948-81F6-A3DFB6118C7C}" dt="2022-09-27T09:06:38.243" v="530" actId="680"/>
        <pc:sldMkLst>
          <pc:docMk/>
          <pc:sldMk cId="2145837850" sldId="345"/>
        </pc:sldMkLst>
      </pc:sldChg>
      <pc:sldChg chg="addSp delSp modSp new del mod">
        <pc:chgData name="Aiswarya Prasad" userId="0ce4ef10-ee10-425c-94b2-b7eeca22518e" providerId="ADAL" clId="{CD7F18FC-139E-D948-81F6-A3DFB6118C7C}" dt="2022-09-27T09:09:07.102" v="583" actId="2696"/>
        <pc:sldMkLst>
          <pc:docMk/>
          <pc:sldMk cId="1320544181" sldId="346"/>
        </pc:sldMkLst>
        <pc:spChg chg="add mod">
          <ac:chgData name="Aiswarya Prasad" userId="0ce4ef10-ee10-425c-94b2-b7eeca22518e" providerId="ADAL" clId="{CD7F18FC-139E-D948-81F6-A3DFB6118C7C}" dt="2022-09-27T09:08:21.054" v="566"/>
          <ac:spMkLst>
            <pc:docMk/>
            <pc:sldMk cId="1320544181" sldId="346"/>
            <ac:spMk id="4" creationId="{4D534FA0-686E-4DBE-C4BD-761B88D3E20B}"/>
          </ac:spMkLst>
        </pc:spChg>
        <pc:spChg chg="add mod">
          <ac:chgData name="Aiswarya Prasad" userId="0ce4ef10-ee10-425c-94b2-b7eeca22518e" providerId="ADAL" clId="{CD7F18FC-139E-D948-81F6-A3DFB6118C7C}" dt="2022-09-27T09:08:21.054" v="566"/>
          <ac:spMkLst>
            <pc:docMk/>
            <pc:sldMk cId="1320544181" sldId="346"/>
            <ac:spMk id="5" creationId="{CC5BA319-D423-EE8B-5F41-E3AB4FC3E18E}"/>
          </ac:spMkLst>
        </pc:spChg>
        <pc:spChg chg="add mod">
          <ac:chgData name="Aiswarya Prasad" userId="0ce4ef10-ee10-425c-94b2-b7eeca22518e" providerId="ADAL" clId="{CD7F18FC-139E-D948-81F6-A3DFB6118C7C}" dt="2022-09-27T09:08:21.054" v="566"/>
          <ac:spMkLst>
            <pc:docMk/>
            <pc:sldMk cId="1320544181" sldId="346"/>
            <ac:spMk id="6" creationId="{27F33DA1-0965-838F-F684-ABAD7B1A00CF}"/>
          </ac:spMkLst>
        </pc:spChg>
        <pc:spChg chg="add mod">
          <ac:chgData name="Aiswarya Prasad" userId="0ce4ef10-ee10-425c-94b2-b7eeca22518e" providerId="ADAL" clId="{CD7F18FC-139E-D948-81F6-A3DFB6118C7C}" dt="2022-09-27T09:08:21.054" v="566"/>
          <ac:spMkLst>
            <pc:docMk/>
            <pc:sldMk cId="1320544181" sldId="346"/>
            <ac:spMk id="7" creationId="{3DACF932-3F5F-56A2-88B2-6239F8C5EFB2}"/>
          </ac:spMkLst>
        </pc:spChg>
        <pc:spChg chg="add mod">
          <ac:chgData name="Aiswarya Prasad" userId="0ce4ef10-ee10-425c-94b2-b7eeca22518e" providerId="ADAL" clId="{CD7F18FC-139E-D948-81F6-A3DFB6118C7C}" dt="2022-09-27T09:08:21.054" v="566"/>
          <ac:spMkLst>
            <pc:docMk/>
            <pc:sldMk cId="1320544181" sldId="346"/>
            <ac:spMk id="8" creationId="{12088791-01A3-9C3D-6098-D4AFE6A716C9}"/>
          </ac:spMkLst>
        </pc:spChg>
        <pc:spChg chg="add del mod">
          <ac:chgData name="Aiswarya Prasad" userId="0ce4ef10-ee10-425c-94b2-b7eeca22518e" providerId="ADAL" clId="{CD7F18FC-139E-D948-81F6-A3DFB6118C7C}" dt="2022-09-27T09:09:05.321" v="582" actId="21"/>
          <ac:spMkLst>
            <pc:docMk/>
            <pc:sldMk cId="1320544181" sldId="346"/>
            <ac:spMk id="9" creationId="{97EB655F-2130-A9B2-8EFC-013432954811}"/>
          </ac:spMkLst>
        </pc:spChg>
        <pc:picChg chg="add mod">
          <ac:chgData name="Aiswarya Prasad" userId="0ce4ef10-ee10-425c-94b2-b7eeca22518e" providerId="ADAL" clId="{CD7F18FC-139E-D948-81F6-A3DFB6118C7C}" dt="2022-09-27T09:08:21.054" v="566"/>
          <ac:picMkLst>
            <pc:docMk/>
            <pc:sldMk cId="1320544181" sldId="346"/>
            <ac:picMk id="3" creationId="{0AE03253-0890-DED3-A181-F5BE091F01C6}"/>
          </ac:picMkLst>
        </pc:picChg>
      </pc:sldChg>
      <pc:sldChg chg="addSp delSp modSp add mod">
        <pc:chgData name="Aiswarya Prasad" userId="0ce4ef10-ee10-425c-94b2-b7eeca22518e" providerId="ADAL" clId="{CD7F18FC-139E-D948-81F6-A3DFB6118C7C}" dt="2022-10-03T08:48:07.318" v="5709" actId="20577"/>
        <pc:sldMkLst>
          <pc:docMk/>
          <pc:sldMk cId="2890382667" sldId="346"/>
        </pc:sldMkLst>
        <pc:spChg chg="add mod">
          <ac:chgData name="Aiswarya Prasad" userId="0ce4ef10-ee10-425c-94b2-b7eeca22518e" providerId="ADAL" clId="{CD7F18FC-139E-D948-81F6-A3DFB6118C7C}" dt="2022-10-03T08:48:07.318" v="5709" actId="20577"/>
          <ac:spMkLst>
            <pc:docMk/>
            <pc:sldMk cId="2890382667" sldId="346"/>
            <ac:spMk id="6" creationId="{3A8766B3-DA63-C98F-9AF7-44AEBAEAB727}"/>
          </ac:spMkLst>
        </pc:spChg>
        <pc:spChg chg="add del mod">
          <ac:chgData name="Aiswarya Prasad" userId="0ce4ef10-ee10-425c-94b2-b7eeca22518e" providerId="ADAL" clId="{CD7F18FC-139E-D948-81F6-A3DFB6118C7C}" dt="2022-09-27T09:09:32.401" v="594"/>
          <ac:spMkLst>
            <pc:docMk/>
            <pc:sldMk cId="2890382667" sldId="346"/>
            <ac:spMk id="13" creationId="{0FAF25D7-D743-1E49-F48E-7EFA1C9C91F3}"/>
          </ac:spMkLst>
        </pc:spChg>
      </pc:sldChg>
      <pc:sldChg chg="addSp delSp modSp new mod ord">
        <pc:chgData name="Aiswarya Prasad" userId="0ce4ef10-ee10-425c-94b2-b7eeca22518e" providerId="ADAL" clId="{CD7F18FC-139E-D948-81F6-A3DFB6118C7C}" dt="2022-10-01T18:33:02.625" v="2126" actId="478"/>
        <pc:sldMkLst>
          <pc:docMk/>
          <pc:sldMk cId="26684117" sldId="347"/>
        </pc:sldMkLst>
        <pc:spChg chg="mod">
          <ac:chgData name="Aiswarya Prasad" userId="0ce4ef10-ee10-425c-94b2-b7eeca22518e" providerId="ADAL" clId="{CD7F18FC-139E-D948-81F6-A3DFB6118C7C}" dt="2022-09-27T09:13:05.909" v="682" actId="207"/>
          <ac:spMkLst>
            <pc:docMk/>
            <pc:sldMk cId="26684117" sldId="347"/>
            <ac:spMk id="2" creationId="{AE9C3F27-EDDD-F636-8911-79C2741F9C32}"/>
          </ac:spMkLst>
        </pc:spChg>
        <pc:spChg chg="add mod">
          <ac:chgData name="Aiswarya Prasad" userId="0ce4ef10-ee10-425c-94b2-b7eeca22518e" providerId="ADAL" clId="{CD7F18FC-139E-D948-81F6-A3DFB6118C7C}" dt="2022-09-27T09:13:17.115" v="684"/>
          <ac:spMkLst>
            <pc:docMk/>
            <pc:sldMk cId="26684117" sldId="347"/>
            <ac:spMk id="3" creationId="{BF281595-E1C3-EB7B-929D-45F5D921DBE9}"/>
          </ac:spMkLst>
        </pc:spChg>
        <pc:spChg chg="add del mod">
          <ac:chgData name="Aiswarya Prasad" userId="0ce4ef10-ee10-425c-94b2-b7eeca22518e" providerId="ADAL" clId="{CD7F18FC-139E-D948-81F6-A3DFB6118C7C}" dt="2022-09-27T09:15:47.251" v="689"/>
          <ac:spMkLst>
            <pc:docMk/>
            <pc:sldMk cId="26684117" sldId="347"/>
            <ac:spMk id="4" creationId="{6136032B-7206-B658-57BB-2F5052E32B25}"/>
          </ac:spMkLst>
        </pc:spChg>
        <pc:spChg chg="add mod">
          <ac:chgData name="Aiswarya Prasad" userId="0ce4ef10-ee10-425c-94b2-b7eeca22518e" providerId="ADAL" clId="{CD7F18FC-139E-D948-81F6-A3DFB6118C7C}" dt="2022-09-27T09:23:52.109" v="902" actId="1076"/>
          <ac:spMkLst>
            <pc:docMk/>
            <pc:sldMk cId="26684117" sldId="347"/>
            <ac:spMk id="7" creationId="{FF7B9FCE-4228-09F6-7DD7-2A68EB6ED7D7}"/>
          </ac:spMkLst>
        </pc:spChg>
        <pc:picChg chg="add del mod">
          <ac:chgData name="Aiswarya Prasad" userId="0ce4ef10-ee10-425c-94b2-b7eeca22518e" providerId="ADAL" clId="{CD7F18FC-139E-D948-81F6-A3DFB6118C7C}" dt="2022-10-01T18:33:02.625" v="2126" actId="478"/>
          <ac:picMkLst>
            <pc:docMk/>
            <pc:sldMk cId="26684117" sldId="347"/>
            <ac:picMk id="5" creationId="{A169E884-F528-DA96-B79C-356FACE0FFF9}"/>
          </ac:picMkLst>
        </pc:picChg>
      </pc:sldChg>
      <pc:sldChg chg="add del">
        <pc:chgData name="Aiswarya Prasad" userId="0ce4ef10-ee10-425c-94b2-b7eeca22518e" providerId="ADAL" clId="{CD7F18FC-139E-D948-81F6-A3DFB6118C7C}" dt="2022-09-27T09:20:55.393" v="852" actId="2696"/>
        <pc:sldMkLst>
          <pc:docMk/>
          <pc:sldMk cId="1689656145" sldId="348"/>
        </pc:sldMkLst>
      </pc:sldChg>
      <pc:sldChg chg="addSp delSp modSp add mod">
        <pc:chgData name="Aiswarya Prasad" userId="0ce4ef10-ee10-425c-94b2-b7eeca22518e" providerId="ADAL" clId="{CD7F18FC-139E-D948-81F6-A3DFB6118C7C}" dt="2022-09-27T09:19:44.075" v="838" actId="403"/>
        <pc:sldMkLst>
          <pc:docMk/>
          <pc:sldMk cId="3128646286" sldId="349"/>
        </pc:sldMkLst>
        <pc:spChg chg="del">
          <ac:chgData name="Aiswarya Prasad" userId="0ce4ef10-ee10-425c-94b2-b7eeca22518e" providerId="ADAL" clId="{CD7F18FC-139E-D948-81F6-A3DFB6118C7C}" dt="2022-09-27T09:18:13.901" v="697" actId="478"/>
          <ac:spMkLst>
            <pc:docMk/>
            <pc:sldMk cId="3128646286" sldId="349"/>
            <ac:spMk id="3" creationId="{BF281595-E1C3-EB7B-929D-45F5D921DBE9}"/>
          </ac:spMkLst>
        </pc:spChg>
        <pc:spChg chg="add mod">
          <ac:chgData name="Aiswarya Prasad" userId="0ce4ef10-ee10-425c-94b2-b7eeca22518e" providerId="ADAL" clId="{CD7F18FC-139E-D948-81F6-A3DFB6118C7C}" dt="2022-09-27T09:19:44.075" v="838" actId="403"/>
          <ac:spMkLst>
            <pc:docMk/>
            <pc:sldMk cId="3128646286" sldId="349"/>
            <ac:spMk id="6" creationId="{596446B0-78D0-989C-A37D-41D2BD9C4669}"/>
          </ac:spMkLst>
        </pc:spChg>
        <pc:picChg chg="del">
          <ac:chgData name="Aiswarya Prasad" userId="0ce4ef10-ee10-425c-94b2-b7eeca22518e" providerId="ADAL" clId="{CD7F18FC-139E-D948-81F6-A3DFB6118C7C}" dt="2022-09-27T09:18:13.901" v="697" actId="478"/>
          <ac:picMkLst>
            <pc:docMk/>
            <pc:sldMk cId="3128646286" sldId="349"/>
            <ac:picMk id="5" creationId="{A169E884-F528-DA96-B79C-356FACE0FFF9}"/>
          </ac:picMkLst>
        </pc:picChg>
      </pc:sldChg>
      <pc:sldChg chg="addSp delSp modSp add mod ord">
        <pc:chgData name="Aiswarya Prasad" userId="0ce4ef10-ee10-425c-94b2-b7eeca22518e" providerId="ADAL" clId="{CD7F18FC-139E-D948-81F6-A3DFB6118C7C}" dt="2022-09-27T09:20:05.154" v="845" actId="20577"/>
        <pc:sldMkLst>
          <pc:docMk/>
          <pc:sldMk cId="3427556644" sldId="350"/>
        </pc:sldMkLst>
        <pc:spChg chg="add del mod">
          <ac:chgData name="Aiswarya Prasad" userId="0ce4ef10-ee10-425c-94b2-b7eeca22518e" providerId="ADAL" clId="{CD7F18FC-139E-D948-81F6-A3DFB6118C7C}" dt="2022-09-27T09:19:52.749" v="842"/>
          <ac:spMkLst>
            <pc:docMk/>
            <pc:sldMk cId="3427556644" sldId="350"/>
            <ac:spMk id="3" creationId="{131D2F8F-B6AE-5E95-1146-591F00352287}"/>
          </ac:spMkLst>
        </pc:spChg>
        <pc:spChg chg="mod">
          <ac:chgData name="Aiswarya Prasad" userId="0ce4ef10-ee10-425c-94b2-b7eeca22518e" providerId="ADAL" clId="{CD7F18FC-139E-D948-81F6-A3DFB6118C7C}" dt="2022-09-27T09:20:05.154" v="845" actId="20577"/>
          <ac:spMkLst>
            <pc:docMk/>
            <pc:sldMk cId="3427556644" sldId="350"/>
            <ac:spMk id="6" creationId="{596446B0-78D0-989C-A37D-41D2BD9C4669}"/>
          </ac:spMkLst>
        </pc:spChg>
      </pc:sldChg>
      <pc:sldChg chg="addSp modSp add mod">
        <pc:chgData name="Aiswarya Prasad" userId="0ce4ef10-ee10-425c-94b2-b7eeca22518e" providerId="ADAL" clId="{CD7F18FC-139E-D948-81F6-A3DFB6118C7C}" dt="2022-10-01T18:33:15.430" v="2128" actId="1076"/>
        <pc:sldMkLst>
          <pc:docMk/>
          <pc:sldMk cId="640445511" sldId="351"/>
        </pc:sldMkLst>
        <pc:spChg chg="add mod">
          <ac:chgData name="Aiswarya Prasad" userId="0ce4ef10-ee10-425c-94b2-b7eeca22518e" providerId="ADAL" clId="{CD7F18FC-139E-D948-81F6-A3DFB6118C7C}" dt="2022-09-27T09:20:23.202" v="849"/>
          <ac:spMkLst>
            <pc:docMk/>
            <pc:sldMk cId="640445511" sldId="351"/>
            <ac:spMk id="3" creationId="{2DF06B0B-72D1-F997-B7F1-C34F99E92493}"/>
          </ac:spMkLst>
        </pc:spChg>
        <pc:picChg chg="add mod modCrop">
          <ac:chgData name="Aiswarya Prasad" userId="0ce4ef10-ee10-425c-94b2-b7eeca22518e" providerId="ADAL" clId="{CD7F18FC-139E-D948-81F6-A3DFB6118C7C}" dt="2022-10-01T18:33:15.430" v="2128" actId="1076"/>
          <ac:picMkLst>
            <pc:docMk/>
            <pc:sldMk cId="640445511" sldId="351"/>
            <ac:picMk id="4" creationId="{F1BDA95C-4362-DF94-588C-D15D8062E40F}"/>
          </ac:picMkLst>
        </pc:picChg>
      </pc:sldChg>
      <pc:sldChg chg="new del">
        <pc:chgData name="Aiswarya Prasad" userId="0ce4ef10-ee10-425c-94b2-b7eeca22518e" providerId="ADAL" clId="{CD7F18FC-139E-D948-81F6-A3DFB6118C7C}" dt="2022-09-27T09:20:17.429" v="847" actId="680"/>
        <pc:sldMkLst>
          <pc:docMk/>
          <pc:sldMk cId="3169890408" sldId="351"/>
        </pc:sldMkLst>
      </pc:sldChg>
      <pc:sldChg chg="addSp delSp modSp new mod">
        <pc:chgData name="Aiswarya Prasad" userId="0ce4ef10-ee10-425c-94b2-b7eeca22518e" providerId="ADAL" clId="{CD7F18FC-139E-D948-81F6-A3DFB6118C7C}" dt="2022-10-02T09:20:42.156" v="4086" actId="1035"/>
        <pc:sldMkLst>
          <pc:docMk/>
          <pc:sldMk cId="2756921260" sldId="352"/>
        </pc:sldMkLst>
        <pc:spChg chg="del">
          <ac:chgData name="Aiswarya Prasad" userId="0ce4ef10-ee10-425c-94b2-b7eeca22518e" providerId="ADAL" clId="{CD7F18FC-139E-D948-81F6-A3DFB6118C7C}" dt="2022-09-27T09:21:33.878" v="882" actId="478"/>
          <ac:spMkLst>
            <pc:docMk/>
            <pc:sldMk cId="2756921260" sldId="352"/>
            <ac:spMk id="2" creationId="{C60F71C4-E828-F762-79D2-AB038FEF4CB5}"/>
          </ac:spMkLst>
        </pc:spChg>
        <pc:spChg chg="add mod">
          <ac:chgData name="Aiswarya Prasad" userId="0ce4ef10-ee10-425c-94b2-b7eeca22518e" providerId="ADAL" clId="{CD7F18FC-139E-D948-81F6-A3DFB6118C7C}" dt="2022-10-02T09:20:42.156" v="4086" actId="1035"/>
          <ac:spMkLst>
            <pc:docMk/>
            <pc:sldMk cId="2756921260" sldId="352"/>
            <ac:spMk id="3" creationId="{9D86CF33-812F-2906-D9E4-90BC741E4FA1}"/>
          </ac:spMkLst>
        </pc:spChg>
      </pc:sldChg>
      <pc:sldChg chg="addSp delSp modSp new mod">
        <pc:chgData name="Aiswarya Prasad" userId="0ce4ef10-ee10-425c-94b2-b7eeca22518e" providerId="ADAL" clId="{CD7F18FC-139E-D948-81F6-A3DFB6118C7C}" dt="2022-10-02T09:22:08.570" v="4155" actId="14100"/>
        <pc:sldMkLst>
          <pc:docMk/>
          <pc:sldMk cId="112712739" sldId="353"/>
        </pc:sldMkLst>
        <pc:spChg chg="del">
          <ac:chgData name="Aiswarya Prasad" userId="0ce4ef10-ee10-425c-94b2-b7eeca22518e" providerId="ADAL" clId="{CD7F18FC-139E-D948-81F6-A3DFB6118C7C}" dt="2022-09-27T09:21:45.410" v="885" actId="478"/>
          <ac:spMkLst>
            <pc:docMk/>
            <pc:sldMk cId="112712739" sldId="353"/>
            <ac:spMk id="2" creationId="{9AB0B4DE-576D-5A18-3859-4DBB8A13E624}"/>
          </ac:spMkLst>
        </pc:spChg>
        <pc:spChg chg="add mod">
          <ac:chgData name="Aiswarya Prasad" userId="0ce4ef10-ee10-425c-94b2-b7eeca22518e" providerId="ADAL" clId="{CD7F18FC-139E-D948-81F6-A3DFB6118C7C}" dt="2022-10-02T09:22:08.570" v="4155" actId="14100"/>
          <ac:spMkLst>
            <pc:docMk/>
            <pc:sldMk cId="112712739" sldId="353"/>
            <ac:spMk id="2" creationId="{F583CDEC-9633-FEBC-6530-3AD33AE398CF}"/>
          </ac:spMkLst>
        </pc:spChg>
        <pc:spChg chg="add del mod">
          <ac:chgData name="Aiswarya Prasad" userId="0ce4ef10-ee10-425c-94b2-b7eeca22518e" providerId="ADAL" clId="{CD7F18FC-139E-D948-81F6-A3DFB6118C7C}" dt="2022-10-02T09:21:15.115" v="4104" actId="478"/>
          <ac:spMkLst>
            <pc:docMk/>
            <pc:sldMk cId="112712739" sldId="353"/>
            <ac:spMk id="3" creationId="{3EEF68D3-F019-C240-C894-8D72F1ACB7EE}"/>
          </ac:spMkLst>
        </pc:spChg>
        <pc:spChg chg="add mod">
          <ac:chgData name="Aiswarya Prasad" userId="0ce4ef10-ee10-425c-94b2-b7eeca22518e" providerId="ADAL" clId="{CD7F18FC-139E-D948-81F6-A3DFB6118C7C}" dt="2022-10-02T09:21:22.627" v="4114" actId="1035"/>
          <ac:spMkLst>
            <pc:docMk/>
            <pc:sldMk cId="112712739" sldId="353"/>
            <ac:spMk id="4" creationId="{EC303593-4862-0614-3F0F-28850D44DAF4}"/>
          </ac:spMkLst>
        </pc:spChg>
        <pc:spChg chg="add mod">
          <ac:chgData name="Aiswarya Prasad" userId="0ce4ef10-ee10-425c-94b2-b7eeca22518e" providerId="ADAL" clId="{CD7F18FC-139E-D948-81F6-A3DFB6118C7C}" dt="2022-09-27T09:21:45.841" v="886"/>
          <ac:spMkLst>
            <pc:docMk/>
            <pc:sldMk cId="112712739" sldId="353"/>
            <ac:spMk id="5" creationId="{910711A8-BC8A-6E72-CF96-90BBEA3992FF}"/>
          </ac:spMkLst>
        </pc:spChg>
        <pc:spChg chg="add del mod">
          <ac:chgData name="Aiswarya Prasad" userId="0ce4ef10-ee10-425c-94b2-b7eeca22518e" providerId="ADAL" clId="{CD7F18FC-139E-D948-81F6-A3DFB6118C7C}" dt="2022-10-02T09:21:02.682" v="4091" actId="21"/>
          <ac:spMkLst>
            <pc:docMk/>
            <pc:sldMk cId="112712739" sldId="353"/>
            <ac:spMk id="6" creationId="{4C37AD0E-B04A-0241-505D-45DDEE1DE8CE}"/>
          </ac:spMkLst>
        </pc:spChg>
        <pc:spChg chg="add mod">
          <ac:chgData name="Aiswarya Prasad" userId="0ce4ef10-ee10-425c-94b2-b7eeca22518e" providerId="ADAL" clId="{CD7F18FC-139E-D948-81F6-A3DFB6118C7C}" dt="2022-10-02T09:21:30.088" v="4132" actId="1036"/>
          <ac:spMkLst>
            <pc:docMk/>
            <pc:sldMk cId="112712739" sldId="353"/>
            <ac:spMk id="7" creationId="{D9462B5B-D156-9E04-6A2A-C06ED13A2365}"/>
          </ac:spMkLst>
        </pc:spChg>
        <pc:spChg chg="add mod">
          <ac:chgData name="Aiswarya Prasad" userId="0ce4ef10-ee10-425c-94b2-b7eeca22518e" providerId="ADAL" clId="{CD7F18FC-139E-D948-81F6-A3DFB6118C7C}" dt="2022-10-02T09:21:35.123" v="4150" actId="1037"/>
          <ac:spMkLst>
            <pc:docMk/>
            <pc:sldMk cId="112712739" sldId="353"/>
            <ac:spMk id="8" creationId="{E46ACB39-F229-507B-F6EF-EA9052F193A5}"/>
          </ac:spMkLst>
        </pc:spChg>
      </pc:sldChg>
      <pc:sldChg chg="addSp delSp modSp new del mod">
        <pc:chgData name="Aiswarya Prasad" userId="0ce4ef10-ee10-425c-94b2-b7eeca22518e" providerId="ADAL" clId="{CD7F18FC-139E-D948-81F6-A3DFB6118C7C}" dt="2022-10-02T09:21:53.828" v="4153" actId="2696"/>
        <pc:sldMkLst>
          <pc:docMk/>
          <pc:sldMk cId="2414187946" sldId="354"/>
        </pc:sldMkLst>
        <pc:spChg chg="del">
          <ac:chgData name="Aiswarya Prasad" userId="0ce4ef10-ee10-425c-94b2-b7eeca22518e" providerId="ADAL" clId="{CD7F18FC-139E-D948-81F6-A3DFB6118C7C}" dt="2022-09-27T09:22:01.824" v="890" actId="478"/>
          <ac:spMkLst>
            <pc:docMk/>
            <pc:sldMk cId="2414187946" sldId="354"/>
            <ac:spMk id="2" creationId="{734A1DFA-B7F3-02ED-509A-8FA6E2B0DE16}"/>
          </ac:spMkLst>
        </pc:spChg>
        <pc:spChg chg="add mod">
          <ac:chgData name="Aiswarya Prasad" userId="0ce4ef10-ee10-425c-94b2-b7eeca22518e" providerId="ADAL" clId="{CD7F18FC-139E-D948-81F6-A3DFB6118C7C}" dt="2022-09-27T09:21:59.423" v="889"/>
          <ac:spMkLst>
            <pc:docMk/>
            <pc:sldMk cId="2414187946" sldId="354"/>
            <ac:spMk id="3" creationId="{5E86FC16-400C-02EA-4638-E7760960E2DF}"/>
          </ac:spMkLst>
        </pc:spChg>
        <pc:spChg chg="add mod">
          <ac:chgData name="Aiswarya Prasad" userId="0ce4ef10-ee10-425c-94b2-b7eeca22518e" providerId="ADAL" clId="{CD7F18FC-139E-D948-81F6-A3DFB6118C7C}" dt="2022-09-27T09:21:59.423" v="889"/>
          <ac:spMkLst>
            <pc:docMk/>
            <pc:sldMk cId="2414187946" sldId="354"/>
            <ac:spMk id="4" creationId="{2ADEC5D5-EAF8-2B06-4777-2EC11C998BA1}"/>
          </ac:spMkLst>
        </pc:spChg>
        <pc:spChg chg="add mod">
          <ac:chgData name="Aiswarya Prasad" userId="0ce4ef10-ee10-425c-94b2-b7eeca22518e" providerId="ADAL" clId="{CD7F18FC-139E-D948-81F6-A3DFB6118C7C}" dt="2022-09-27T09:21:59.423" v="889"/>
          <ac:spMkLst>
            <pc:docMk/>
            <pc:sldMk cId="2414187946" sldId="354"/>
            <ac:spMk id="5" creationId="{0C7DF721-8809-76FF-53C6-4BD87317AF9F}"/>
          </ac:spMkLst>
        </pc:spChg>
        <pc:spChg chg="add mod">
          <ac:chgData name="Aiswarya Prasad" userId="0ce4ef10-ee10-425c-94b2-b7eeca22518e" providerId="ADAL" clId="{CD7F18FC-139E-D948-81F6-A3DFB6118C7C}" dt="2022-09-27T09:21:59.423" v="889"/>
          <ac:spMkLst>
            <pc:docMk/>
            <pc:sldMk cId="2414187946" sldId="354"/>
            <ac:spMk id="6" creationId="{099EF3D6-838A-D56C-E113-D6668ED55E7A}"/>
          </ac:spMkLst>
        </pc:spChg>
        <pc:spChg chg="add mod">
          <ac:chgData name="Aiswarya Prasad" userId="0ce4ef10-ee10-425c-94b2-b7eeca22518e" providerId="ADAL" clId="{CD7F18FC-139E-D948-81F6-A3DFB6118C7C}" dt="2022-09-27T09:21:59.423" v="889"/>
          <ac:spMkLst>
            <pc:docMk/>
            <pc:sldMk cId="2414187946" sldId="354"/>
            <ac:spMk id="7" creationId="{1868D97C-9D4F-B595-8CDB-8B6DDB13A995}"/>
          </ac:spMkLst>
        </pc:spChg>
        <pc:spChg chg="add mod">
          <ac:chgData name="Aiswarya Prasad" userId="0ce4ef10-ee10-425c-94b2-b7eeca22518e" providerId="ADAL" clId="{CD7F18FC-139E-D948-81F6-A3DFB6118C7C}" dt="2022-09-27T09:21:59.423" v="889"/>
          <ac:spMkLst>
            <pc:docMk/>
            <pc:sldMk cId="2414187946" sldId="354"/>
            <ac:spMk id="8" creationId="{12F1A48C-F6A3-59F3-EB33-40213D997914}"/>
          </ac:spMkLst>
        </pc:spChg>
        <pc:spChg chg="add mod">
          <ac:chgData name="Aiswarya Prasad" userId="0ce4ef10-ee10-425c-94b2-b7eeca22518e" providerId="ADAL" clId="{CD7F18FC-139E-D948-81F6-A3DFB6118C7C}" dt="2022-09-27T09:21:59.423" v="889"/>
          <ac:spMkLst>
            <pc:docMk/>
            <pc:sldMk cId="2414187946" sldId="354"/>
            <ac:spMk id="9" creationId="{DDA78E58-5B97-B230-24D4-4187EFD6E2AC}"/>
          </ac:spMkLst>
        </pc:spChg>
        <pc:spChg chg="add mod">
          <ac:chgData name="Aiswarya Prasad" userId="0ce4ef10-ee10-425c-94b2-b7eeca22518e" providerId="ADAL" clId="{CD7F18FC-139E-D948-81F6-A3DFB6118C7C}" dt="2022-09-27T09:21:59.423" v="889"/>
          <ac:spMkLst>
            <pc:docMk/>
            <pc:sldMk cId="2414187946" sldId="354"/>
            <ac:spMk id="10" creationId="{B6287F8B-1D29-0F11-AE02-74F651E0319A}"/>
          </ac:spMkLst>
        </pc:spChg>
        <pc:spChg chg="add mod">
          <ac:chgData name="Aiswarya Prasad" userId="0ce4ef10-ee10-425c-94b2-b7eeca22518e" providerId="ADAL" clId="{CD7F18FC-139E-D948-81F6-A3DFB6118C7C}" dt="2022-09-27T09:21:59.423" v="889"/>
          <ac:spMkLst>
            <pc:docMk/>
            <pc:sldMk cId="2414187946" sldId="354"/>
            <ac:spMk id="11" creationId="{0BDC955C-0204-BBD6-3476-944413CB5E59}"/>
          </ac:spMkLst>
        </pc:spChg>
      </pc:sldChg>
      <pc:sldChg chg="addSp delSp modSp add mod">
        <pc:chgData name="Aiswarya Prasad" userId="0ce4ef10-ee10-425c-94b2-b7eeca22518e" providerId="ADAL" clId="{CD7F18FC-139E-D948-81F6-A3DFB6118C7C}" dt="2022-09-27T09:39:54.148" v="1126" actId="732"/>
        <pc:sldMkLst>
          <pc:docMk/>
          <pc:sldMk cId="736511645" sldId="355"/>
        </pc:sldMkLst>
        <pc:spChg chg="add del mod">
          <ac:chgData name="Aiswarya Prasad" userId="0ce4ef10-ee10-425c-94b2-b7eeca22518e" providerId="ADAL" clId="{CD7F18FC-139E-D948-81F6-A3DFB6118C7C}" dt="2022-09-27T09:24:19.580" v="905" actId="478"/>
          <ac:spMkLst>
            <pc:docMk/>
            <pc:sldMk cId="736511645" sldId="355"/>
            <ac:spMk id="2" creationId="{0E3FACDE-0EEB-567F-9357-CACE276824A6}"/>
          </ac:spMkLst>
        </pc:spChg>
        <pc:spChg chg="del">
          <ac:chgData name="Aiswarya Prasad" userId="0ce4ef10-ee10-425c-94b2-b7eeca22518e" providerId="ADAL" clId="{CD7F18FC-139E-D948-81F6-A3DFB6118C7C}" dt="2022-09-27T09:22:26.356" v="893" actId="478"/>
          <ac:spMkLst>
            <pc:docMk/>
            <pc:sldMk cId="736511645" sldId="355"/>
            <ac:spMk id="3" creationId="{5E86FC16-400C-02EA-4638-E7760960E2DF}"/>
          </ac:spMkLst>
        </pc:spChg>
        <pc:spChg chg="del">
          <ac:chgData name="Aiswarya Prasad" userId="0ce4ef10-ee10-425c-94b2-b7eeca22518e" providerId="ADAL" clId="{CD7F18FC-139E-D948-81F6-A3DFB6118C7C}" dt="2022-09-27T09:22:26.356" v="893" actId="478"/>
          <ac:spMkLst>
            <pc:docMk/>
            <pc:sldMk cId="736511645" sldId="355"/>
            <ac:spMk id="4" creationId="{2ADEC5D5-EAF8-2B06-4777-2EC11C998BA1}"/>
          </ac:spMkLst>
        </pc:spChg>
        <pc:spChg chg="del">
          <ac:chgData name="Aiswarya Prasad" userId="0ce4ef10-ee10-425c-94b2-b7eeca22518e" providerId="ADAL" clId="{CD7F18FC-139E-D948-81F6-A3DFB6118C7C}" dt="2022-09-27T09:22:26.356" v="893" actId="478"/>
          <ac:spMkLst>
            <pc:docMk/>
            <pc:sldMk cId="736511645" sldId="355"/>
            <ac:spMk id="5" creationId="{0C7DF721-8809-76FF-53C6-4BD87317AF9F}"/>
          </ac:spMkLst>
        </pc:spChg>
        <pc:spChg chg="del">
          <ac:chgData name="Aiswarya Prasad" userId="0ce4ef10-ee10-425c-94b2-b7eeca22518e" providerId="ADAL" clId="{CD7F18FC-139E-D948-81F6-A3DFB6118C7C}" dt="2022-09-27T09:22:26.356" v="893" actId="478"/>
          <ac:spMkLst>
            <pc:docMk/>
            <pc:sldMk cId="736511645" sldId="355"/>
            <ac:spMk id="6" creationId="{099EF3D6-838A-D56C-E113-D6668ED55E7A}"/>
          </ac:spMkLst>
        </pc:spChg>
        <pc:spChg chg="del">
          <ac:chgData name="Aiswarya Prasad" userId="0ce4ef10-ee10-425c-94b2-b7eeca22518e" providerId="ADAL" clId="{CD7F18FC-139E-D948-81F6-A3DFB6118C7C}" dt="2022-09-27T09:22:26.356" v="893" actId="478"/>
          <ac:spMkLst>
            <pc:docMk/>
            <pc:sldMk cId="736511645" sldId="355"/>
            <ac:spMk id="7" creationId="{1868D97C-9D4F-B595-8CDB-8B6DDB13A995}"/>
          </ac:spMkLst>
        </pc:spChg>
        <pc:spChg chg="del">
          <ac:chgData name="Aiswarya Prasad" userId="0ce4ef10-ee10-425c-94b2-b7eeca22518e" providerId="ADAL" clId="{CD7F18FC-139E-D948-81F6-A3DFB6118C7C}" dt="2022-09-27T09:22:26.356" v="893" actId="478"/>
          <ac:spMkLst>
            <pc:docMk/>
            <pc:sldMk cId="736511645" sldId="355"/>
            <ac:spMk id="8" creationId="{12F1A48C-F6A3-59F3-EB33-40213D997914}"/>
          </ac:spMkLst>
        </pc:spChg>
        <pc:spChg chg="del">
          <ac:chgData name="Aiswarya Prasad" userId="0ce4ef10-ee10-425c-94b2-b7eeca22518e" providerId="ADAL" clId="{CD7F18FC-139E-D948-81F6-A3DFB6118C7C}" dt="2022-09-27T09:22:26.356" v="893" actId="478"/>
          <ac:spMkLst>
            <pc:docMk/>
            <pc:sldMk cId="736511645" sldId="355"/>
            <ac:spMk id="9" creationId="{DDA78E58-5B97-B230-24D4-4187EFD6E2AC}"/>
          </ac:spMkLst>
        </pc:spChg>
        <pc:spChg chg="del">
          <ac:chgData name="Aiswarya Prasad" userId="0ce4ef10-ee10-425c-94b2-b7eeca22518e" providerId="ADAL" clId="{CD7F18FC-139E-D948-81F6-A3DFB6118C7C}" dt="2022-09-27T09:22:26.356" v="893" actId="478"/>
          <ac:spMkLst>
            <pc:docMk/>
            <pc:sldMk cId="736511645" sldId="355"/>
            <ac:spMk id="10" creationId="{B6287F8B-1D29-0F11-AE02-74F651E0319A}"/>
          </ac:spMkLst>
        </pc:spChg>
        <pc:spChg chg="del">
          <ac:chgData name="Aiswarya Prasad" userId="0ce4ef10-ee10-425c-94b2-b7eeca22518e" providerId="ADAL" clId="{CD7F18FC-139E-D948-81F6-A3DFB6118C7C}" dt="2022-09-27T09:22:26.356" v="893" actId="478"/>
          <ac:spMkLst>
            <pc:docMk/>
            <pc:sldMk cId="736511645" sldId="355"/>
            <ac:spMk id="11" creationId="{0BDC955C-0204-BBD6-3476-944413CB5E59}"/>
          </ac:spMkLst>
        </pc:spChg>
        <pc:spChg chg="add mod">
          <ac:chgData name="Aiswarya Prasad" userId="0ce4ef10-ee10-425c-94b2-b7eeca22518e" providerId="ADAL" clId="{CD7F18FC-139E-D948-81F6-A3DFB6118C7C}" dt="2022-09-27T09:22:26.970" v="894"/>
          <ac:spMkLst>
            <pc:docMk/>
            <pc:sldMk cId="736511645" sldId="355"/>
            <ac:spMk id="14" creationId="{BA012C2E-50A0-E2E1-371F-312236B766DE}"/>
          </ac:spMkLst>
        </pc:spChg>
        <pc:spChg chg="add mod">
          <ac:chgData name="Aiswarya Prasad" userId="0ce4ef10-ee10-425c-94b2-b7eeca22518e" providerId="ADAL" clId="{CD7F18FC-139E-D948-81F6-A3DFB6118C7C}" dt="2022-09-27T09:22:26.970" v="894"/>
          <ac:spMkLst>
            <pc:docMk/>
            <pc:sldMk cId="736511645" sldId="355"/>
            <ac:spMk id="15" creationId="{BAC57E59-DAE3-A6B6-857E-E075C0AB6776}"/>
          </ac:spMkLst>
        </pc:spChg>
        <pc:spChg chg="add mod">
          <ac:chgData name="Aiswarya Prasad" userId="0ce4ef10-ee10-425c-94b2-b7eeca22518e" providerId="ADAL" clId="{CD7F18FC-139E-D948-81F6-A3DFB6118C7C}" dt="2022-09-27T09:22:26.970" v="894"/>
          <ac:spMkLst>
            <pc:docMk/>
            <pc:sldMk cId="736511645" sldId="355"/>
            <ac:spMk id="16" creationId="{741B30B0-D589-053A-D460-7B2FB7705457}"/>
          </ac:spMkLst>
        </pc:spChg>
        <pc:spChg chg="add mod">
          <ac:chgData name="Aiswarya Prasad" userId="0ce4ef10-ee10-425c-94b2-b7eeca22518e" providerId="ADAL" clId="{CD7F18FC-139E-D948-81F6-A3DFB6118C7C}" dt="2022-09-27T09:22:26.970" v="894"/>
          <ac:spMkLst>
            <pc:docMk/>
            <pc:sldMk cId="736511645" sldId="355"/>
            <ac:spMk id="17" creationId="{16FA6303-D950-6B64-9BEA-761D4E6EB235}"/>
          </ac:spMkLst>
        </pc:spChg>
        <pc:spChg chg="add mod">
          <ac:chgData name="Aiswarya Prasad" userId="0ce4ef10-ee10-425c-94b2-b7eeca22518e" providerId="ADAL" clId="{CD7F18FC-139E-D948-81F6-A3DFB6118C7C}" dt="2022-09-27T09:22:26.970" v="894"/>
          <ac:spMkLst>
            <pc:docMk/>
            <pc:sldMk cId="736511645" sldId="355"/>
            <ac:spMk id="18" creationId="{8BCAF9C8-8F56-AE65-769D-138B358EFF66}"/>
          </ac:spMkLst>
        </pc:spChg>
        <pc:spChg chg="add mod">
          <ac:chgData name="Aiswarya Prasad" userId="0ce4ef10-ee10-425c-94b2-b7eeca22518e" providerId="ADAL" clId="{CD7F18FC-139E-D948-81F6-A3DFB6118C7C}" dt="2022-09-27T09:24:29.842" v="940" actId="5793"/>
          <ac:spMkLst>
            <pc:docMk/>
            <pc:sldMk cId="736511645" sldId="355"/>
            <ac:spMk id="19" creationId="{7DDB293E-1653-EBA6-012B-D5DB3B5ABB21}"/>
          </ac:spMkLst>
        </pc:spChg>
        <pc:picChg chg="add mod modCrop">
          <ac:chgData name="Aiswarya Prasad" userId="0ce4ef10-ee10-425c-94b2-b7eeca22518e" providerId="ADAL" clId="{CD7F18FC-139E-D948-81F6-A3DFB6118C7C}" dt="2022-09-27T09:39:54.148" v="1126" actId="732"/>
          <ac:picMkLst>
            <pc:docMk/>
            <pc:sldMk cId="736511645" sldId="355"/>
            <ac:picMk id="12" creationId="{FA9893D1-EA68-674D-79EA-3953339D582E}"/>
          </ac:picMkLst>
        </pc:picChg>
        <pc:picChg chg="add mod">
          <ac:chgData name="Aiswarya Prasad" userId="0ce4ef10-ee10-425c-94b2-b7eeca22518e" providerId="ADAL" clId="{CD7F18FC-139E-D948-81F6-A3DFB6118C7C}" dt="2022-09-27T09:22:26.970" v="894"/>
          <ac:picMkLst>
            <pc:docMk/>
            <pc:sldMk cId="736511645" sldId="355"/>
            <ac:picMk id="13" creationId="{BB016859-29F4-A50C-8D6B-2530289D7007}"/>
          </ac:picMkLst>
        </pc:picChg>
      </pc:sldChg>
      <pc:sldChg chg="addSp modSp new mod">
        <pc:chgData name="Aiswarya Prasad" userId="0ce4ef10-ee10-425c-94b2-b7eeca22518e" providerId="ADAL" clId="{CD7F18FC-139E-D948-81F6-A3DFB6118C7C}" dt="2022-09-27T09:26:43.910" v="972" actId="207"/>
        <pc:sldMkLst>
          <pc:docMk/>
          <pc:sldMk cId="3884404269" sldId="356"/>
        </pc:sldMkLst>
        <pc:spChg chg="mod">
          <ac:chgData name="Aiswarya Prasad" userId="0ce4ef10-ee10-425c-94b2-b7eeca22518e" providerId="ADAL" clId="{CD7F18FC-139E-D948-81F6-A3DFB6118C7C}" dt="2022-09-27T09:25:08.105" v="950" actId="20577"/>
          <ac:spMkLst>
            <pc:docMk/>
            <pc:sldMk cId="3884404269" sldId="356"/>
            <ac:spMk id="2" creationId="{6214BA71-4158-331B-8BBD-9725884D92DF}"/>
          </ac:spMkLst>
        </pc:spChg>
        <pc:spChg chg="add mod">
          <ac:chgData name="Aiswarya Prasad" userId="0ce4ef10-ee10-425c-94b2-b7eeca22518e" providerId="ADAL" clId="{CD7F18FC-139E-D948-81F6-A3DFB6118C7C}" dt="2022-09-27T09:26:43.910" v="972" actId="207"/>
          <ac:spMkLst>
            <pc:docMk/>
            <pc:sldMk cId="3884404269" sldId="356"/>
            <ac:spMk id="3" creationId="{D20210C5-DB9A-6715-089A-5C889DE4407D}"/>
          </ac:spMkLst>
        </pc:spChg>
      </pc:sldChg>
      <pc:sldChg chg="addSp delSp modSp new mod">
        <pc:chgData name="Aiswarya Prasad" userId="0ce4ef10-ee10-425c-94b2-b7eeca22518e" providerId="ADAL" clId="{CD7F18FC-139E-D948-81F6-A3DFB6118C7C}" dt="2022-09-27T09:32:15.395" v="1075" actId="14100"/>
        <pc:sldMkLst>
          <pc:docMk/>
          <pc:sldMk cId="3242493930" sldId="357"/>
        </pc:sldMkLst>
        <pc:spChg chg="mod">
          <ac:chgData name="Aiswarya Prasad" userId="0ce4ef10-ee10-425c-94b2-b7eeca22518e" providerId="ADAL" clId="{CD7F18FC-139E-D948-81F6-A3DFB6118C7C}" dt="2022-09-27T09:27:02.378" v="981" actId="20577"/>
          <ac:spMkLst>
            <pc:docMk/>
            <pc:sldMk cId="3242493930" sldId="357"/>
            <ac:spMk id="2" creationId="{DCE71F93-E79A-2D2C-ED7B-DFFB4FE0D06A}"/>
          </ac:spMkLst>
        </pc:spChg>
        <pc:spChg chg="add del mod">
          <ac:chgData name="Aiswarya Prasad" userId="0ce4ef10-ee10-425c-94b2-b7eeca22518e" providerId="ADAL" clId="{CD7F18FC-139E-D948-81F6-A3DFB6118C7C}" dt="2022-09-27T09:32:05.011" v="1070" actId="478"/>
          <ac:spMkLst>
            <pc:docMk/>
            <pc:sldMk cId="3242493930" sldId="357"/>
            <ac:spMk id="4" creationId="{0777FE53-32BE-81E1-3039-55F29455334D}"/>
          </ac:spMkLst>
        </pc:spChg>
        <pc:spChg chg="add del mod">
          <ac:chgData name="Aiswarya Prasad" userId="0ce4ef10-ee10-425c-94b2-b7eeca22518e" providerId="ADAL" clId="{CD7F18FC-139E-D948-81F6-A3DFB6118C7C}" dt="2022-09-27T09:32:03.166" v="1068" actId="478"/>
          <ac:spMkLst>
            <pc:docMk/>
            <pc:sldMk cId="3242493930" sldId="357"/>
            <ac:spMk id="5" creationId="{1B748F0D-378E-75ED-FEEB-675A47D71E3B}"/>
          </ac:spMkLst>
        </pc:spChg>
        <pc:spChg chg="add mod">
          <ac:chgData name="Aiswarya Prasad" userId="0ce4ef10-ee10-425c-94b2-b7eeca22518e" providerId="ADAL" clId="{CD7F18FC-139E-D948-81F6-A3DFB6118C7C}" dt="2022-09-27T09:32:05.504" v="1071"/>
          <ac:spMkLst>
            <pc:docMk/>
            <pc:sldMk cId="3242493930" sldId="357"/>
            <ac:spMk id="7" creationId="{4E8FD679-621A-7A3C-C371-29D03346EDAB}"/>
          </ac:spMkLst>
        </pc:spChg>
        <pc:spChg chg="add mod">
          <ac:chgData name="Aiswarya Prasad" userId="0ce4ef10-ee10-425c-94b2-b7eeca22518e" providerId="ADAL" clId="{CD7F18FC-139E-D948-81F6-A3DFB6118C7C}" dt="2022-09-27T09:32:15.395" v="1075" actId="14100"/>
          <ac:spMkLst>
            <pc:docMk/>
            <pc:sldMk cId="3242493930" sldId="357"/>
            <ac:spMk id="8" creationId="{B0F6562A-1EB6-25F3-F636-575219FE6800}"/>
          </ac:spMkLst>
        </pc:spChg>
        <pc:picChg chg="add del mod">
          <ac:chgData name="Aiswarya Prasad" userId="0ce4ef10-ee10-425c-94b2-b7eeca22518e" providerId="ADAL" clId="{CD7F18FC-139E-D948-81F6-A3DFB6118C7C}" dt="2022-09-27T09:27:50.953" v="987" actId="478"/>
          <ac:picMkLst>
            <pc:docMk/>
            <pc:sldMk cId="3242493930" sldId="357"/>
            <ac:picMk id="3" creationId="{308D7A47-9B07-D2D4-A8D1-DFB9075AEF94}"/>
          </ac:picMkLst>
        </pc:picChg>
        <pc:picChg chg="add mod">
          <ac:chgData name="Aiswarya Prasad" userId="0ce4ef10-ee10-425c-94b2-b7eeca22518e" providerId="ADAL" clId="{CD7F18FC-139E-D948-81F6-A3DFB6118C7C}" dt="2022-09-27T09:32:05.504" v="1071"/>
          <ac:picMkLst>
            <pc:docMk/>
            <pc:sldMk cId="3242493930" sldId="357"/>
            <ac:picMk id="6" creationId="{E9D4F841-9BA5-F3E7-A63B-39E701C86BC8}"/>
          </ac:picMkLst>
        </pc:picChg>
        <pc:picChg chg="add del mod">
          <ac:chgData name="Aiswarya Prasad" userId="0ce4ef10-ee10-425c-94b2-b7eeca22518e" providerId="ADAL" clId="{CD7F18FC-139E-D948-81F6-A3DFB6118C7C}" dt="2022-09-27T09:32:03.857" v="1069" actId="478"/>
          <ac:picMkLst>
            <pc:docMk/>
            <pc:sldMk cId="3242493930" sldId="357"/>
            <ac:picMk id="1026" creationId="{9B5F6636-8F43-D634-AF11-3F8D3AEC2EBF}"/>
          </ac:picMkLst>
        </pc:picChg>
      </pc:sldChg>
      <pc:sldChg chg="addSp delSp modSp add mod">
        <pc:chgData name="Aiswarya Prasad" userId="0ce4ef10-ee10-425c-94b2-b7eeca22518e" providerId="ADAL" clId="{CD7F18FC-139E-D948-81F6-A3DFB6118C7C}" dt="2022-09-27T09:31:52.878" v="1066" actId="1076"/>
        <pc:sldMkLst>
          <pc:docMk/>
          <pc:sldMk cId="892762615" sldId="358"/>
        </pc:sldMkLst>
        <pc:spChg chg="mod">
          <ac:chgData name="Aiswarya Prasad" userId="0ce4ef10-ee10-425c-94b2-b7eeca22518e" providerId="ADAL" clId="{CD7F18FC-139E-D948-81F6-A3DFB6118C7C}" dt="2022-09-27T09:29:14.223" v="1015" actId="20577"/>
          <ac:spMkLst>
            <pc:docMk/>
            <pc:sldMk cId="892762615" sldId="358"/>
            <ac:spMk id="2" creationId="{DCE71F93-E79A-2D2C-ED7B-DFFB4FE0D06A}"/>
          </ac:spMkLst>
        </pc:spChg>
        <pc:spChg chg="del">
          <ac:chgData name="Aiswarya Prasad" userId="0ce4ef10-ee10-425c-94b2-b7eeca22518e" providerId="ADAL" clId="{CD7F18FC-139E-D948-81F6-A3DFB6118C7C}" dt="2022-09-27T09:28:53.269" v="1002" actId="478"/>
          <ac:spMkLst>
            <pc:docMk/>
            <pc:sldMk cId="892762615" sldId="358"/>
            <ac:spMk id="4" creationId="{0777FE53-32BE-81E1-3039-55F29455334D}"/>
          </ac:spMkLst>
        </pc:spChg>
        <pc:spChg chg="del mod">
          <ac:chgData name="Aiswarya Prasad" userId="0ce4ef10-ee10-425c-94b2-b7eeca22518e" providerId="ADAL" clId="{CD7F18FC-139E-D948-81F6-A3DFB6118C7C}" dt="2022-09-27T09:31:39.523" v="1062" actId="478"/>
          <ac:spMkLst>
            <pc:docMk/>
            <pc:sldMk cId="892762615" sldId="358"/>
            <ac:spMk id="5" creationId="{1B748F0D-378E-75ED-FEEB-675A47D71E3B}"/>
          </ac:spMkLst>
        </pc:spChg>
        <pc:spChg chg="add mod">
          <ac:chgData name="Aiswarya Prasad" userId="0ce4ef10-ee10-425c-94b2-b7eeca22518e" providerId="ADAL" clId="{CD7F18FC-139E-D948-81F6-A3DFB6118C7C}" dt="2022-09-27T09:31:52.878" v="1066" actId="1076"/>
          <ac:spMkLst>
            <pc:docMk/>
            <pc:sldMk cId="892762615" sldId="358"/>
            <ac:spMk id="6" creationId="{59BC3015-6B13-F907-F431-F68953D9502F}"/>
          </ac:spMkLst>
        </pc:spChg>
        <pc:spChg chg="add mod">
          <ac:chgData name="Aiswarya Prasad" userId="0ce4ef10-ee10-425c-94b2-b7eeca22518e" providerId="ADAL" clId="{CD7F18FC-139E-D948-81F6-A3DFB6118C7C}" dt="2022-09-27T09:31:43.822" v="1065"/>
          <ac:spMkLst>
            <pc:docMk/>
            <pc:sldMk cId="892762615" sldId="358"/>
            <ac:spMk id="8" creationId="{3D4AEFD2-76F0-5BB9-EBE7-CFB664558718}"/>
          </ac:spMkLst>
        </pc:spChg>
        <pc:picChg chg="add mod">
          <ac:chgData name="Aiswarya Prasad" userId="0ce4ef10-ee10-425c-94b2-b7eeca22518e" providerId="ADAL" clId="{CD7F18FC-139E-D948-81F6-A3DFB6118C7C}" dt="2022-09-27T09:31:43.822" v="1065"/>
          <ac:picMkLst>
            <pc:docMk/>
            <pc:sldMk cId="892762615" sldId="358"/>
            <ac:picMk id="7" creationId="{934C1881-6585-CA3A-6468-618B48390EAE}"/>
          </ac:picMkLst>
        </pc:picChg>
        <pc:picChg chg="del mod">
          <ac:chgData name="Aiswarya Prasad" userId="0ce4ef10-ee10-425c-94b2-b7eeca22518e" providerId="ADAL" clId="{CD7F18FC-139E-D948-81F6-A3DFB6118C7C}" dt="2022-09-27T09:31:43.435" v="1064" actId="478"/>
          <ac:picMkLst>
            <pc:docMk/>
            <pc:sldMk cId="892762615" sldId="358"/>
            <ac:picMk id="1026" creationId="{9B5F6636-8F43-D634-AF11-3F8D3AEC2EBF}"/>
          </ac:picMkLst>
        </pc:picChg>
      </pc:sldChg>
      <pc:sldChg chg="modSp add mod">
        <pc:chgData name="Aiswarya Prasad" userId="0ce4ef10-ee10-425c-94b2-b7eeca22518e" providerId="ADAL" clId="{CD7F18FC-139E-D948-81F6-A3DFB6118C7C}" dt="2022-09-27T09:32:39.409" v="1077" actId="14100"/>
        <pc:sldMkLst>
          <pc:docMk/>
          <pc:sldMk cId="2589927570" sldId="359"/>
        </pc:sldMkLst>
        <pc:spChg chg="mod">
          <ac:chgData name="Aiswarya Prasad" userId="0ce4ef10-ee10-425c-94b2-b7eeca22518e" providerId="ADAL" clId="{CD7F18FC-139E-D948-81F6-A3DFB6118C7C}" dt="2022-09-27T09:30:39.375" v="1047" actId="20577"/>
          <ac:spMkLst>
            <pc:docMk/>
            <pc:sldMk cId="2589927570" sldId="359"/>
            <ac:spMk id="2" creationId="{DCE71F93-E79A-2D2C-ED7B-DFFB4FE0D06A}"/>
          </ac:spMkLst>
        </pc:spChg>
        <pc:spChg chg="mod">
          <ac:chgData name="Aiswarya Prasad" userId="0ce4ef10-ee10-425c-94b2-b7eeca22518e" providerId="ADAL" clId="{CD7F18FC-139E-D948-81F6-A3DFB6118C7C}" dt="2022-09-27T09:32:39.409" v="1077" actId="14100"/>
          <ac:spMkLst>
            <pc:docMk/>
            <pc:sldMk cId="2589927570" sldId="359"/>
            <ac:spMk id="5" creationId="{1B748F0D-378E-75ED-FEEB-675A47D71E3B}"/>
          </ac:spMkLst>
        </pc:spChg>
        <pc:spChg chg="mod">
          <ac:chgData name="Aiswarya Prasad" userId="0ce4ef10-ee10-425c-94b2-b7eeca22518e" providerId="ADAL" clId="{CD7F18FC-139E-D948-81F6-A3DFB6118C7C}" dt="2022-09-27T09:31:57.040" v="1067" actId="1076"/>
          <ac:spMkLst>
            <pc:docMk/>
            <pc:sldMk cId="2589927570" sldId="359"/>
            <ac:spMk id="6" creationId="{59BC3015-6B13-F907-F431-F68953D9502F}"/>
          </ac:spMkLst>
        </pc:spChg>
        <pc:picChg chg="mod">
          <ac:chgData name="Aiswarya Prasad" userId="0ce4ef10-ee10-425c-94b2-b7eeca22518e" providerId="ADAL" clId="{CD7F18FC-139E-D948-81F6-A3DFB6118C7C}" dt="2022-09-27T09:31:22.413" v="1058" actId="1076"/>
          <ac:picMkLst>
            <pc:docMk/>
            <pc:sldMk cId="2589927570" sldId="359"/>
            <ac:picMk id="1026" creationId="{9B5F6636-8F43-D634-AF11-3F8D3AEC2EBF}"/>
          </ac:picMkLst>
        </pc:picChg>
      </pc:sldChg>
      <pc:sldChg chg="addSp delSp modSp add mod">
        <pc:chgData name="Aiswarya Prasad" userId="0ce4ef10-ee10-425c-94b2-b7eeca22518e" providerId="ADAL" clId="{CD7F18FC-139E-D948-81F6-A3DFB6118C7C}" dt="2022-09-27T09:34:44.233" v="1103" actId="22"/>
        <pc:sldMkLst>
          <pc:docMk/>
          <pc:sldMk cId="3769320127" sldId="360"/>
        </pc:sldMkLst>
        <pc:spChg chg="mod">
          <ac:chgData name="Aiswarya Prasad" userId="0ce4ef10-ee10-425c-94b2-b7eeca22518e" providerId="ADAL" clId="{CD7F18FC-139E-D948-81F6-A3DFB6118C7C}" dt="2022-09-27T09:32:55.302" v="1093" actId="20577"/>
          <ac:spMkLst>
            <pc:docMk/>
            <pc:sldMk cId="3769320127" sldId="360"/>
            <ac:spMk id="2" creationId="{DCE71F93-E79A-2D2C-ED7B-DFFB4FE0D06A}"/>
          </ac:spMkLst>
        </pc:spChg>
        <pc:spChg chg="add del">
          <ac:chgData name="Aiswarya Prasad" userId="0ce4ef10-ee10-425c-94b2-b7eeca22518e" providerId="ADAL" clId="{CD7F18FC-139E-D948-81F6-A3DFB6118C7C}" dt="2022-09-27T09:34:44.233" v="1103" actId="22"/>
          <ac:spMkLst>
            <pc:docMk/>
            <pc:sldMk cId="3769320127" sldId="360"/>
            <ac:spMk id="4" creationId="{8896B46C-CBD2-7ADC-9C90-89FBBEA2318F}"/>
          </ac:spMkLst>
        </pc:spChg>
        <pc:spChg chg="del">
          <ac:chgData name="Aiswarya Prasad" userId="0ce4ef10-ee10-425c-94b2-b7eeca22518e" providerId="ADAL" clId="{CD7F18FC-139E-D948-81F6-A3DFB6118C7C}" dt="2022-09-27T09:33:22.774" v="1101" actId="478"/>
          <ac:spMkLst>
            <pc:docMk/>
            <pc:sldMk cId="3769320127" sldId="360"/>
            <ac:spMk id="5" creationId="{1B748F0D-378E-75ED-FEEB-675A47D71E3B}"/>
          </ac:spMkLst>
        </pc:spChg>
        <pc:spChg chg="mod">
          <ac:chgData name="Aiswarya Prasad" userId="0ce4ef10-ee10-425c-94b2-b7eeca22518e" providerId="ADAL" clId="{CD7F18FC-139E-D948-81F6-A3DFB6118C7C}" dt="2022-09-27T09:33:11.323" v="1099" actId="20577"/>
          <ac:spMkLst>
            <pc:docMk/>
            <pc:sldMk cId="3769320127" sldId="360"/>
            <ac:spMk id="6" creationId="{59BC3015-6B13-F907-F431-F68953D9502F}"/>
          </ac:spMkLst>
        </pc:spChg>
      </pc:sldChg>
      <pc:sldChg chg="addSp delSp modSp add mod ord">
        <pc:chgData name="Aiswarya Prasad" userId="0ce4ef10-ee10-425c-94b2-b7eeca22518e" providerId="ADAL" clId="{CD7F18FC-139E-D948-81F6-A3DFB6118C7C}" dt="2022-10-01T18:10:57.874" v="1804" actId="20578"/>
        <pc:sldMkLst>
          <pc:docMk/>
          <pc:sldMk cId="817048217" sldId="361"/>
        </pc:sldMkLst>
        <pc:spChg chg="mod">
          <ac:chgData name="Aiswarya Prasad" userId="0ce4ef10-ee10-425c-94b2-b7eeca22518e" providerId="ADAL" clId="{CD7F18FC-139E-D948-81F6-A3DFB6118C7C}" dt="2022-09-29T06:38:27.347" v="1198" actId="20577"/>
          <ac:spMkLst>
            <pc:docMk/>
            <pc:sldMk cId="817048217" sldId="361"/>
            <ac:spMk id="2" creationId="{6214BA71-4158-331B-8BBD-9725884D92DF}"/>
          </ac:spMkLst>
        </pc:spChg>
        <pc:spChg chg="add mod">
          <ac:chgData name="Aiswarya Prasad" userId="0ce4ef10-ee10-425c-94b2-b7eeca22518e" providerId="ADAL" clId="{CD7F18FC-139E-D948-81F6-A3DFB6118C7C}" dt="2022-09-27T09:40:40.179" v="1138" actId="166"/>
          <ac:spMkLst>
            <pc:docMk/>
            <pc:sldMk cId="817048217" sldId="361"/>
            <ac:spMk id="5" creationId="{11E303A2-E0E1-000B-72AF-BEF7B96902AB}"/>
          </ac:spMkLst>
        </pc:spChg>
        <pc:picChg chg="add mod modCrop">
          <ac:chgData name="Aiswarya Prasad" userId="0ce4ef10-ee10-425c-94b2-b7eeca22518e" providerId="ADAL" clId="{CD7F18FC-139E-D948-81F6-A3DFB6118C7C}" dt="2022-09-27T09:40:52.778" v="1162" actId="1035"/>
          <ac:picMkLst>
            <pc:docMk/>
            <pc:sldMk cId="817048217" sldId="361"/>
            <ac:picMk id="6" creationId="{42A309C7-F2A0-D790-DD8D-E25B84C0A957}"/>
          </ac:picMkLst>
        </pc:picChg>
        <pc:picChg chg="add del mod">
          <ac:chgData name="Aiswarya Prasad" userId="0ce4ef10-ee10-425c-94b2-b7eeca22518e" providerId="ADAL" clId="{CD7F18FC-139E-D948-81F6-A3DFB6118C7C}" dt="2022-09-27T09:40:01.593" v="1127" actId="478"/>
          <ac:picMkLst>
            <pc:docMk/>
            <pc:sldMk cId="817048217" sldId="361"/>
            <ac:picMk id="3074" creationId="{A7BBA12E-2821-8FAC-E78D-0EE7A5CB1C13}"/>
          </ac:picMkLst>
        </pc:picChg>
      </pc:sldChg>
      <pc:sldChg chg="addSp delSp modSp add mod ord">
        <pc:chgData name="Aiswarya Prasad" userId="0ce4ef10-ee10-425c-94b2-b7eeca22518e" providerId="ADAL" clId="{CD7F18FC-139E-D948-81F6-A3DFB6118C7C}" dt="2022-10-01T18:10:58.415" v="1806" actId="20578"/>
        <pc:sldMkLst>
          <pc:docMk/>
          <pc:sldMk cId="3744966106" sldId="362"/>
        </pc:sldMkLst>
        <pc:spChg chg="mod">
          <ac:chgData name="Aiswarya Prasad" userId="0ce4ef10-ee10-425c-94b2-b7eeca22518e" providerId="ADAL" clId="{CD7F18FC-139E-D948-81F6-A3DFB6118C7C}" dt="2022-09-27T09:41:18.290" v="1167" actId="207"/>
          <ac:spMkLst>
            <pc:docMk/>
            <pc:sldMk cId="3744966106" sldId="362"/>
            <ac:spMk id="3" creationId="{D20210C5-DB9A-6715-089A-5C889DE4407D}"/>
          </ac:spMkLst>
        </pc:spChg>
        <pc:spChg chg="add mod">
          <ac:chgData name="Aiswarya Prasad" userId="0ce4ef10-ee10-425c-94b2-b7eeca22518e" providerId="ADAL" clId="{CD7F18FC-139E-D948-81F6-A3DFB6118C7C}" dt="2022-09-27T09:41:44.288" v="1176" actId="404"/>
          <ac:spMkLst>
            <pc:docMk/>
            <pc:sldMk cId="3744966106" sldId="362"/>
            <ac:spMk id="4" creationId="{EB75E57C-3A9D-32AF-A847-994A75F3F0C4}"/>
          </ac:spMkLst>
        </pc:spChg>
        <pc:spChg chg="del">
          <ac:chgData name="Aiswarya Prasad" userId="0ce4ef10-ee10-425c-94b2-b7eeca22518e" providerId="ADAL" clId="{CD7F18FC-139E-D948-81F6-A3DFB6118C7C}" dt="2022-09-27T09:41:13.413" v="1165" actId="478"/>
          <ac:spMkLst>
            <pc:docMk/>
            <pc:sldMk cId="3744966106" sldId="362"/>
            <ac:spMk id="5" creationId="{11E303A2-E0E1-000B-72AF-BEF7B96902AB}"/>
          </ac:spMkLst>
        </pc:spChg>
        <pc:picChg chg="del">
          <ac:chgData name="Aiswarya Prasad" userId="0ce4ef10-ee10-425c-94b2-b7eeca22518e" providerId="ADAL" clId="{CD7F18FC-139E-D948-81F6-A3DFB6118C7C}" dt="2022-09-27T09:41:14.601" v="1166" actId="478"/>
          <ac:picMkLst>
            <pc:docMk/>
            <pc:sldMk cId="3744966106" sldId="362"/>
            <ac:picMk id="6" creationId="{42A309C7-F2A0-D790-DD8D-E25B84C0A957}"/>
          </ac:picMkLst>
        </pc:picChg>
      </pc:sldChg>
      <pc:sldChg chg="addSp delSp modSp new del mod">
        <pc:chgData name="Aiswarya Prasad" userId="0ce4ef10-ee10-425c-94b2-b7eeca22518e" providerId="ADAL" clId="{CD7F18FC-139E-D948-81F6-A3DFB6118C7C}" dt="2022-10-01T18:15:28.200" v="1856" actId="2696"/>
        <pc:sldMkLst>
          <pc:docMk/>
          <pc:sldMk cId="775893548" sldId="363"/>
        </pc:sldMkLst>
        <pc:spChg chg="mod">
          <ac:chgData name="Aiswarya Prasad" userId="0ce4ef10-ee10-425c-94b2-b7eeca22518e" providerId="ADAL" clId="{CD7F18FC-139E-D948-81F6-A3DFB6118C7C}" dt="2022-10-01T18:11:19.803" v="1831" actId="20577"/>
          <ac:spMkLst>
            <pc:docMk/>
            <pc:sldMk cId="775893548" sldId="363"/>
            <ac:spMk id="2" creationId="{D3DA7121-1773-B8C8-2416-9B180BAA6C62}"/>
          </ac:spMkLst>
        </pc:spChg>
        <pc:spChg chg="add mod">
          <ac:chgData name="Aiswarya Prasad" userId="0ce4ef10-ee10-425c-94b2-b7eeca22518e" providerId="ADAL" clId="{CD7F18FC-139E-D948-81F6-A3DFB6118C7C}" dt="2022-09-29T06:47:55.216" v="1209" actId="1076"/>
          <ac:spMkLst>
            <pc:docMk/>
            <pc:sldMk cId="775893548" sldId="363"/>
            <ac:spMk id="4" creationId="{018C3DD1-170F-BE20-C231-29ABF1477A80}"/>
          </ac:spMkLst>
        </pc:spChg>
        <pc:spChg chg="add del mod">
          <ac:chgData name="Aiswarya Prasad" userId="0ce4ef10-ee10-425c-94b2-b7eeca22518e" providerId="ADAL" clId="{CD7F18FC-139E-D948-81F6-A3DFB6118C7C}" dt="2022-09-29T06:49:43.568" v="1233" actId="478"/>
          <ac:spMkLst>
            <pc:docMk/>
            <pc:sldMk cId="775893548" sldId="363"/>
            <ac:spMk id="5" creationId="{ADC762EB-70F1-F9CD-0A77-BACE77EAE694}"/>
          </ac:spMkLst>
        </pc:spChg>
        <pc:spChg chg="add del mod">
          <ac:chgData name="Aiswarya Prasad" userId="0ce4ef10-ee10-425c-94b2-b7eeca22518e" providerId="ADAL" clId="{CD7F18FC-139E-D948-81F6-A3DFB6118C7C}" dt="2022-09-29T06:49:40.697" v="1231" actId="478"/>
          <ac:spMkLst>
            <pc:docMk/>
            <pc:sldMk cId="775893548" sldId="363"/>
            <ac:spMk id="6" creationId="{9D82F5D1-E6B4-629C-10AF-9770F6792E67}"/>
          </ac:spMkLst>
        </pc:spChg>
        <pc:spChg chg="add del mod">
          <ac:chgData name="Aiswarya Prasad" userId="0ce4ef10-ee10-425c-94b2-b7eeca22518e" providerId="ADAL" clId="{CD7F18FC-139E-D948-81F6-A3DFB6118C7C}" dt="2022-09-29T06:49:41.979" v="1232" actId="478"/>
          <ac:spMkLst>
            <pc:docMk/>
            <pc:sldMk cId="775893548" sldId="363"/>
            <ac:spMk id="7" creationId="{5EDC127B-48C9-CA4A-8A55-EA165DB00DC6}"/>
          </ac:spMkLst>
        </pc:spChg>
        <pc:picChg chg="add mod">
          <ac:chgData name="Aiswarya Prasad" userId="0ce4ef10-ee10-425c-94b2-b7eeca22518e" providerId="ADAL" clId="{CD7F18FC-139E-D948-81F6-A3DFB6118C7C}" dt="2022-09-29T06:51:14.569" v="1236" actId="208"/>
          <ac:picMkLst>
            <pc:docMk/>
            <pc:sldMk cId="775893548" sldId="363"/>
            <ac:picMk id="3" creationId="{05A071E7-5831-0BBC-1D27-65E2FBC50F1F}"/>
          </ac:picMkLst>
        </pc:picChg>
      </pc:sldChg>
      <pc:sldChg chg="add del">
        <pc:chgData name="Aiswarya Prasad" userId="0ce4ef10-ee10-425c-94b2-b7eeca22518e" providerId="ADAL" clId="{CD7F18FC-139E-D948-81F6-A3DFB6118C7C}" dt="2022-09-27T09:41:27.462" v="1169"/>
        <pc:sldMkLst>
          <pc:docMk/>
          <pc:sldMk cId="3755740120" sldId="363"/>
        </pc:sldMkLst>
      </pc:sldChg>
      <pc:sldChg chg="new del">
        <pc:chgData name="Aiswarya Prasad" userId="0ce4ef10-ee10-425c-94b2-b7eeca22518e" providerId="ADAL" clId="{CD7F18FC-139E-D948-81F6-A3DFB6118C7C}" dt="2022-09-29T06:48:53.830" v="1214" actId="2696"/>
        <pc:sldMkLst>
          <pc:docMk/>
          <pc:sldMk cId="1083597378" sldId="364"/>
        </pc:sldMkLst>
      </pc:sldChg>
      <pc:sldChg chg="modSp add mod">
        <pc:chgData name="Aiswarya Prasad" userId="0ce4ef10-ee10-425c-94b2-b7eeca22518e" providerId="ADAL" clId="{CD7F18FC-139E-D948-81F6-A3DFB6118C7C}" dt="2022-10-01T18:15:16.514" v="1855"/>
        <pc:sldMkLst>
          <pc:docMk/>
          <pc:sldMk cId="1283041815" sldId="364"/>
        </pc:sldMkLst>
        <pc:spChg chg="mod">
          <ac:chgData name="Aiswarya Prasad" userId="0ce4ef10-ee10-425c-94b2-b7eeca22518e" providerId="ADAL" clId="{CD7F18FC-139E-D948-81F6-A3DFB6118C7C}" dt="2022-10-01T18:15:16.514" v="1855"/>
          <ac:spMkLst>
            <pc:docMk/>
            <pc:sldMk cId="1283041815" sldId="364"/>
            <ac:spMk id="2" creationId="{D3DA7121-1773-B8C8-2416-9B180BAA6C62}"/>
          </ac:spMkLst>
        </pc:spChg>
        <pc:picChg chg="mod">
          <ac:chgData name="Aiswarya Prasad" userId="0ce4ef10-ee10-425c-94b2-b7eeca22518e" providerId="ADAL" clId="{CD7F18FC-139E-D948-81F6-A3DFB6118C7C}" dt="2022-09-29T06:51:05.665" v="1235" actId="208"/>
          <ac:picMkLst>
            <pc:docMk/>
            <pc:sldMk cId="1283041815" sldId="364"/>
            <ac:picMk id="3" creationId="{05A071E7-5831-0BBC-1D27-65E2FBC50F1F}"/>
          </ac:picMkLst>
        </pc:picChg>
      </pc:sldChg>
      <pc:sldChg chg="addSp modSp new del mod modNotesTx">
        <pc:chgData name="Aiswarya Prasad" userId="0ce4ef10-ee10-425c-94b2-b7eeca22518e" providerId="ADAL" clId="{CD7F18FC-139E-D948-81F6-A3DFB6118C7C}" dt="2022-10-01T18:15:11.803" v="1854" actId="2696"/>
        <pc:sldMkLst>
          <pc:docMk/>
          <pc:sldMk cId="2548993363" sldId="365"/>
        </pc:sldMkLst>
        <pc:spChg chg="mod">
          <ac:chgData name="Aiswarya Prasad" userId="0ce4ef10-ee10-425c-94b2-b7eeca22518e" providerId="ADAL" clId="{CD7F18FC-139E-D948-81F6-A3DFB6118C7C}" dt="2022-10-01T18:11:00.260" v="1809"/>
          <ac:spMkLst>
            <pc:docMk/>
            <pc:sldMk cId="2548993363" sldId="365"/>
            <ac:spMk id="2" creationId="{6162B455-BD07-8EDB-6066-3BD604C2CDAB}"/>
          </ac:spMkLst>
        </pc:spChg>
        <pc:spChg chg="mod">
          <ac:chgData name="Aiswarya Prasad" userId="0ce4ef10-ee10-425c-94b2-b7eeca22518e" providerId="ADAL" clId="{CD7F18FC-139E-D948-81F6-A3DFB6118C7C}" dt="2022-09-29T06:55:51.284" v="1238"/>
          <ac:spMkLst>
            <pc:docMk/>
            <pc:sldMk cId="2548993363" sldId="365"/>
            <ac:spMk id="6" creationId="{716A5A95-1E7B-954C-6FBF-16076ACA8D47}"/>
          </ac:spMkLst>
        </pc:spChg>
        <pc:spChg chg="mod">
          <ac:chgData name="Aiswarya Prasad" userId="0ce4ef10-ee10-425c-94b2-b7eeca22518e" providerId="ADAL" clId="{CD7F18FC-139E-D948-81F6-A3DFB6118C7C}" dt="2022-09-29T06:55:51.284" v="1238"/>
          <ac:spMkLst>
            <pc:docMk/>
            <pc:sldMk cId="2548993363" sldId="365"/>
            <ac:spMk id="7" creationId="{D2AFB28E-4DE5-6DB5-380A-9061A67380BA}"/>
          </ac:spMkLst>
        </pc:spChg>
        <pc:spChg chg="add mod">
          <ac:chgData name="Aiswarya Prasad" userId="0ce4ef10-ee10-425c-94b2-b7eeca22518e" providerId="ADAL" clId="{CD7F18FC-139E-D948-81F6-A3DFB6118C7C}" dt="2022-10-01T17:58:41.031" v="1493" actId="1036"/>
          <ac:spMkLst>
            <pc:docMk/>
            <pc:sldMk cId="2548993363" sldId="365"/>
            <ac:spMk id="8" creationId="{5CEA8919-A90B-7AB0-973E-39BC078CF447}"/>
          </ac:spMkLst>
        </pc:spChg>
        <pc:spChg chg="add mod">
          <ac:chgData name="Aiswarya Prasad" userId="0ce4ef10-ee10-425c-94b2-b7eeca22518e" providerId="ADAL" clId="{CD7F18FC-139E-D948-81F6-A3DFB6118C7C}" dt="2022-09-29T07:34:33.166" v="1334" actId="1076"/>
          <ac:spMkLst>
            <pc:docMk/>
            <pc:sldMk cId="2548993363" sldId="365"/>
            <ac:spMk id="10" creationId="{49BC542B-4A9C-131C-D752-BB08C4B8FAA8}"/>
          </ac:spMkLst>
        </pc:spChg>
        <pc:grpChg chg="add mod">
          <ac:chgData name="Aiswarya Prasad" userId="0ce4ef10-ee10-425c-94b2-b7eeca22518e" providerId="ADAL" clId="{CD7F18FC-139E-D948-81F6-A3DFB6118C7C}" dt="2022-10-01T17:58:41.031" v="1493" actId="1036"/>
          <ac:grpSpMkLst>
            <pc:docMk/>
            <pc:sldMk cId="2548993363" sldId="365"/>
            <ac:grpSpMk id="4" creationId="{312E9CA4-A9D0-414A-364C-F1FE33A4BCBF}"/>
          </ac:grpSpMkLst>
        </pc:grpChg>
        <pc:picChg chg="add mod">
          <ac:chgData name="Aiswarya Prasad" userId="0ce4ef10-ee10-425c-94b2-b7eeca22518e" providerId="ADAL" clId="{CD7F18FC-139E-D948-81F6-A3DFB6118C7C}" dt="2022-10-01T17:58:41.031" v="1493" actId="1036"/>
          <ac:picMkLst>
            <pc:docMk/>
            <pc:sldMk cId="2548993363" sldId="365"/>
            <ac:picMk id="3" creationId="{9E0135AC-100A-757B-B961-D2C24072C10C}"/>
          </ac:picMkLst>
        </pc:picChg>
        <pc:picChg chg="mod">
          <ac:chgData name="Aiswarya Prasad" userId="0ce4ef10-ee10-425c-94b2-b7eeca22518e" providerId="ADAL" clId="{CD7F18FC-139E-D948-81F6-A3DFB6118C7C}" dt="2022-09-29T06:55:51.284" v="1238"/>
          <ac:picMkLst>
            <pc:docMk/>
            <pc:sldMk cId="2548993363" sldId="365"/>
            <ac:picMk id="5" creationId="{895E5DE6-F8DB-8745-0C86-0AF88E0259F5}"/>
          </ac:picMkLst>
        </pc:picChg>
      </pc:sldChg>
      <pc:sldChg chg="addSp delSp modSp new del mod">
        <pc:chgData name="Aiswarya Prasad" userId="0ce4ef10-ee10-425c-94b2-b7eeca22518e" providerId="ADAL" clId="{CD7F18FC-139E-D948-81F6-A3DFB6118C7C}" dt="2022-10-03T11:55:45.096" v="5785" actId="2696"/>
        <pc:sldMkLst>
          <pc:docMk/>
          <pc:sldMk cId="3718034860" sldId="366"/>
        </pc:sldMkLst>
        <pc:spChg chg="del">
          <ac:chgData name="Aiswarya Prasad" userId="0ce4ef10-ee10-425c-94b2-b7eeca22518e" providerId="ADAL" clId="{CD7F18FC-139E-D948-81F6-A3DFB6118C7C}" dt="2022-09-29T07:20:12.070" v="1247" actId="478"/>
          <ac:spMkLst>
            <pc:docMk/>
            <pc:sldMk cId="3718034860" sldId="366"/>
            <ac:spMk id="2" creationId="{77743D62-C188-A301-636D-80677887C726}"/>
          </ac:spMkLst>
        </pc:spChg>
        <pc:spChg chg="add mod">
          <ac:chgData name="Aiswarya Prasad" userId="0ce4ef10-ee10-425c-94b2-b7eeca22518e" providerId="ADAL" clId="{CD7F18FC-139E-D948-81F6-A3DFB6118C7C}" dt="2022-10-01T18:20:23.449" v="2111" actId="20577"/>
          <ac:spMkLst>
            <pc:docMk/>
            <pc:sldMk cId="3718034860" sldId="366"/>
            <ac:spMk id="3" creationId="{07B27A16-B5F0-C741-6BE8-8D1EE22A5FD4}"/>
          </ac:spMkLst>
        </pc:spChg>
      </pc:sldChg>
      <pc:sldChg chg="addSp modSp new del mod">
        <pc:chgData name="Aiswarya Prasad" userId="0ce4ef10-ee10-425c-94b2-b7eeca22518e" providerId="ADAL" clId="{CD7F18FC-139E-D948-81F6-A3DFB6118C7C}" dt="2022-10-03T11:55:46.037" v="5787" actId="2696"/>
        <pc:sldMkLst>
          <pc:docMk/>
          <pc:sldMk cId="1018248944" sldId="367"/>
        </pc:sldMkLst>
        <pc:spChg chg="mod">
          <ac:chgData name="Aiswarya Prasad" userId="0ce4ef10-ee10-425c-94b2-b7eeca22518e" providerId="ADAL" clId="{CD7F18FC-139E-D948-81F6-A3DFB6118C7C}" dt="2022-10-02T07:15:44.224" v="2176" actId="20577"/>
          <ac:spMkLst>
            <pc:docMk/>
            <pc:sldMk cId="1018248944" sldId="367"/>
            <ac:spMk id="2" creationId="{3A356CA0-F992-86C4-BC14-CB8263D236B1}"/>
          </ac:spMkLst>
        </pc:spChg>
        <pc:spChg chg="add mod">
          <ac:chgData name="Aiswarya Prasad" userId="0ce4ef10-ee10-425c-94b2-b7eeca22518e" providerId="ADAL" clId="{CD7F18FC-139E-D948-81F6-A3DFB6118C7C}" dt="2022-09-29T07:22:11.535" v="1273"/>
          <ac:spMkLst>
            <pc:docMk/>
            <pc:sldMk cId="1018248944" sldId="367"/>
            <ac:spMk id="3" creationId="{2A53668D-2833-EC0A-EEBF-E0724D6CA8AF}"/>
          </ac:spMkLst>
        </pc:spChg>
        <pc:spChg chg="add mod">
          <ac:chgData name="Aiswarya Prasad" userId="0ce4ef10-ee10-425c-94b2-b7eeca22518e" providerId="ADAL" clId="{CD7F18FC-139E-D948-81F6-A3DFB6118C7C}" dt="2022-09-29T07:22:16.523" v="1274"/>
          <ac:spMkLst>
            <pc:docMk/>
            <pc:sldMk cId="1018248944" sldId="367"/>
            <ac:spMk id="4" creationId="{95530CF8-B933-2E1E-D75E-1BE60D9133FA}"/>
          </ac:spMkLst>
        </pc:spChg>
        <pc:spChg chg="add mod">
          <ac:chgData name="Aiswarya Prasad" userId="0ce4ef10-ee10-425c-94b2-b7eeca22518e" providerId="ADAL" clId="{CD7F18FC-139E-D948-81F6-A3DFB6118C7C}" dt="2022-10-01T17:48:31.022" v="1337" actId="404"/>
          <ac:spMkLst>
            <pc:docMk/>
            <pc:sldMk cId="1018248944" sldId="367"/>
            <ac:spMk id="5" creationId="{940A042A-B0A7-1DFC-D3D1-3882FAD53FCF}"/>
          </ac:spMkLst>
        </pc:spChg>
      </pc:sldChg>
      <pc:sldChg chg="addSp modSp add mod ord modNotesTx">
        <pc:chgData name="Aiswarya Prasad" userId="0ce4ef10-ee10-425c-94b2-b7eeca22518e" providerId="ADAL" clId="{CD7F18FC-139E-D948-81F6-A3DFB6118C7C}" dt="2022-10-03T08:47:37.317" v="5705" actId="20577"/>
        <pc:sldMkLst>
          <pc:docMk/>
          <pc:sldMk cId="1385981897" sldId="368"/>
        </pc:sldMkLst>
        <pc:spChg chg="mod">
          <ac:chgData name="Aiswarya Prasad" userId="0ce4ef10-ee10-425c-94b2-b7eeca22518e" providerId="ADAL" clId="{CD7F18FC-139E-D948-81F6-A3DFB6118C7C}" dt="2022-10-01T17:58:56.529" v="1522" actId="1036"/>
          <ac:spMkLst>
            <pc:docMk/>
            <pc:sldMk cId="1385981897" sldId="368"/>
            <ac:spMk id="8" creationId="{5CEA8919-A90B-7AB0-973E-39BC078CF447}"/>
          </ac:spMkLst>
        </pc:spChg>
        <pc:spChg chg="add mod">
          <ac:chgData name="Aiswarya Prasad" userId="0ce4ef10-ee10-425c-94b2-b7eeca22518e" providerId="ADAL" clId="{CD7F18FC-139E-D948-81F6-A3DFB6118C7C}" dt="2022-10-01T18:19:30.904" v="2071" actId="20577"/>
          <ac:spMkLst>
            <pc:docMk/>
            <pc:sldMk cId="1385981897" sldId="368"/>
            <ac:spMk id="9" creationId="{90F1F6FE-5DB4-CC2C-2AA7-238E778F6285}"/>
          </ac:spMkLst>
        </pc:spChg>
        <pc:grpChg chg="mod">
          <ac:chgData name="Aiswarya Prasad" userId="0ce4ef10-ee10-425c-94b2-b7eeca22518e" providerId="ADAL" clId="{CD7F18FC-139E-D948-81F6-A3DFB6118C7C}" dt="2022-10-01T17:58:56.529" v="1522" actId="1036"/>
          <ac:grpSpMkLst>
            <pc:docMk/>
            <pc:sldMk cId="1385981897" sldId="368"/>
            <ac:grpSpMk id="4" creationId="{312E9CA4-A9D0-414A-364C-F1FE33A4BCBF}"/>
          </ac:grpSpMkLst>
        </pc:grpChg>
        <pc:picChg chg="mod modCrop">
          <ac:chgData name="Aiswarya Prasad" userId="0ce4ef10-ee10-425c-94b2-b7eeca22518e" providerId="ADAL" clId="{CD7F18FC-139E-D948-81F6-A3DFB6118C7C}" dt="2022-10-01T17:58:56.529" v="1522" actId="1036"/>
          <ac:picMkLst>
            <pc:docMk/>
            <pc:sldMk cId="1385981897" sldId="368"/>
            <ac:picMk id="3" creationId="{9E0135AC-100A-757B-B961-D2C24072C10C}"/>
          </ac:picMkLst>
        </pc:picChg>
      </pc:sldChg>
      <pc:sldChg chg="addSp modSp add del mod modNotesTx">
        <pc:chgData name="Aiswarya Prasad" userId="0ce4ef10-ee10-425c-94b2-b7eeca22518e" providerId="ADAL" clId="{CD7F18FC-139E-D948-81F6-A3DFB6118C7C}" dt="2022-10-01T18:15:10.124" v="1853" actId="2696"/>
        <pc:sldMkLst>
          <pc:docMk/>
          <pc:sldMk cId="2888820056" sldId="369"/>
        </pc:sldMkLst>
        <pc:spChg chg="mod">
          <ac:chgData name="Aiswarya Prasad" userId="0ce4ef10-ee10-425c-94b2-b7eeca22518e" providerId="ADAL" clId="{CD7F18FC-139E-D948-81F6-A3DFB6118C7C}" dt="2022-10-01T18:10:59.701" v="1808"/>
          <ac:spMkLst>
            <pc:docMk/>
            <pc:sldMk cId="2888820056" sldId="369"/>
            <ac:spMk id="2" creationId="{6162B455-BD07-8EDB-6066-3BD604C2CDAB}"/>
          </ac:spMkLst>
        </pc:spChg>
        <pc:spChg chg="mod">
          <ac:chgData name="Aiswarya Prasad" userId="0ce4ef10-ee10-425c-94b2-b7eeca22518e" providerId="ADAL" clId="{CD7F18FC-139E-D948-81F6-A3DFB6118C7C}" dt="2022-10-01T17:58:27.379" v="1463" actId="1036"/>
          <ac:spMkLst>
            <pc:docMk/>
            <pc:sldMk cId="2888820056" sldId="369"/>
            <ac:spMk id="8" creationId="{5CEA8919-A90B-7AB0-973E-39BC078CF447}"/>
          </ac:spMkLst>
        </pc:spChg>
        <pc:spChg chg="add mod">
          <ac:chgData name="Aiswarya Prasad" userId="0ce4ef10-ee10-425c-94b2-b7eeca22518e" providerId="ADAL" clId="{CD7F18FC-139E-D948-81F6-A3DFB6118C7C}" dt="2022-10-01T18:02:27.888" v="1682" actId="20577"/>
          <ac:spMkLst>
            <pc:docMk/>
            <pc:sldMk cId="2888820056" sldId="369"/>
            <ac:spMk id="9" creationId="{B7B111FF-BFF4-C350-C0E4-70C95846321B}"/>
          </ac:spMkLst>
        </pc:spChg>
        <pc:grpChg chg="mod">
          <ac:chgData name="Aiswarya Prasad" userId="0ce4ef10-ee10-425c-94b2-b7eeca22518e" providerId="ADAL" clId="{CD7F18FC-139E-D948-81F6-A3DFB6118C7C}" dt="2022-10-01T17:58:27.379" v="1463" actId="1036"/>
          <ac:grpSpMkLst>
            <pc:docMk/>
            <pc:sldMk cId="2888820056" sldId="369"/>
            <ac:grpSpMk id="4" creationId="{312E9CA4-A9D0-414A-364C-F1FE33A4BCBF}"/>
          </ac:grpSpMkLst>
        </pc:grpChg>
        <pc:picChg chg="mod">
          <ac:chgData name="Aiswarya Prasad" userId="0ce4ef10-ee10-425c-94b2-b7eeca22518e" providerId="ADAL" clId="{CD7F18FC-139E-D948-81F6-A3DFB6118C7C}" dt="2022-10-01T17:58:27.379" v="1463" actId="1036"/>
          <ac:picMkLst>
            <pc:docMk/>
            <pc:sldMk cId="2888820056" sldId="369"/>
            <ac:picMk id="3" creationId="{9E0135AC-100A-757B-B961-D2C24072C10C}"/>
          </ac:picMkLst>
        </pc:picChg>
      </pc:sldChg>
      <pc:sldChg chg="addSp modSp add mod ord">
        <pc:chgData name="Aiswarya Prasad" userId="0ce4ef10-ee10-425c-94b2-b7eeca22518e" providerId="ADAL" clId="{CD7F18FC-139E-D948-81F6-A3DFB6118C7C}" dt="2022-10-03T12:01:33.430" v="5790" actId="20578"/>
        <pc:sldMkLst>
          <pc:docMk/>
          <pc:sldMk cId="1249980080" sldId="370"/>
        </pc:sldMkLst>
        <pc:spChg chg="mod">
          <ac:chgData name="Aiswarya Prasad" userId="0ce4ef10-ee10-425c-94b2-b7eeca22518e" providerId="ADAL" clId="{CD7F18FC-139E-D948-81F6-A3DFB6118C7C}" dt="2022-10-01T18:15:04.421" v="1852" actId="20577"/>
          <ac:spMkLst>
            <pc:docMk/>
            <pc:sldMk cId="1249980080" sldId="370"/>
            <ac:spMk id="2" creationId="{6162B455-BD07-8EDB-6066-3BD604C2CDAB}"/>
          </ac:spMkLst>
        </pc:spChg>
        <pc:spChg chg="add mod">
          <ac:chgData name="Aiswarya Prasad" userId="0ce4ef10-ee10-425c-94b2-b7eeca22518e" providerId="ADAL" clId="{CD7F18FC-139E-D948-81F6-A3DFB6118C7C}" dt="2022-10-01T18:11:18.037" v="1829" actId="1035"/>
          <ac:spMkLst>
            <pc:docMk/>
            <pc:sldMk cId="1249980080" sldId="370"/>
            <ac:spMk id="11" creationId="{D06974C4-D0C5-E302-DE77-A69C233564C9}"/>
          </ac:spMkLst>
        </pc:spChg>
      </pc:sldChg>
      <pc:sldChg chg="addSp delSp modSp add mod">
        <pc:chgData name="Aiswarya Prasad" userId="0ce4ef10-ee10-425c-94b2-b7eeca22518e" providerId="ADAL" clId="{CD7F18FC-139E-D948-81F6-A3DFB6118C7C}" dt="2022-10-01T18:17:21.309" v="1939" actId="20577"/>
        <pc:sldMkLst>
          <pc:docMk/>
          <pc:sldMk cId="214404094" sldId="371"/>
        </pc:sldMkLst>
        <pc:spChg chg="del">
          <ac:chgData name="Aiswarya Prasad" userId="0ce4ef10-ee10-425c-94b2-b7eeca22518e" providerId="ADAL" clId="{CD7F18FC-139E-D948-81F6-A3DFB6118C7C}" dt="2022-10-01T18:16:26.577" v="1869" actId="478"/>
          <ac:spMkLst>
            <pc:docMk/>
            <pc:sldMk cId="214404094" sldId="371"/>
            <ac:spMk id="8" creationId="{5CEA8919-A90B-7AB0-973E-39BC078CF447}"/>
          </ac:spMkLst>
        </pc:spChg>
        <pc:spChg chg="add mod">
          <ac:chgData name="Aiswarya Prasad" userId="0ce4ef10-ee10-425c-94b2-b7eeca22518e" providerId="ADAL" clId="{CD7F18FC-139E-D948-81F6-A3DFB6118C7C}" dt="2022-10-01T18:17:21.309" v="1939" actId="20577"/>
          <ac:spMkLst>
            <pc:docMk/>
            <pc:sldMk cId="214404094" sldId="371"/>
            <ac:spMk id="13" creationId="{A47CA0CA-0D7F-58EE-5229-A17A33F9181A}"/>
          </ac:spMkLst>
        </pc:spChg>
        <pc:grpChg chg="del mod">
          <ac:chgData name="Aiswarya Prasad" userId="0ce4ef10-ee10-425c-94b2-b7eeca22518e" providerId="ADAL" clId="{CD7F18FC-139E-D948-81F6-A3DFB6118C7C}" dt="2022-10-01T18:16:26.577" v="1869" actId="478"/>
          <ac:grpSpMkLst>
            <pc:docMk/>
            <pc:sldMk cId="214404094" sldId="371"/>
            <ac:grpSpMk id="4" creationId="{312E9CA4-A9D0-414A-364C-F1FE33A4BCBF}"/>
          </ac:grpSpMkLst>
        </pc:grpChg>
      </pc:sldChg>
      <pc:sldChg chg="add del ord">
        <pc:chgData name="Aiswarya Prasad" userId="0ce4ef10-ee10-425c-94b2-b7eeca22518e" providerId="ADAL" clId="{CD7F18FC-139E-D948-81F6-A3DFB6118C7C}" dt="2022-10-01T18:10:57.608" v="1803" actId="2890"/>
        <pc:sldMkLst>
          <pc:docMk/>
          <pc:sldMk cId="2825146232" sldId="371"/>
        </pc:sldMkLst>
      </pc:sldChg>
      <pc:sldChg chg="add del">
        <pc:chgData name="Aiswarya Prasad" userId="0ce4ef10-ee10-425c-94b2-b7eeca22518e" providerId="ADAL" clId="{CD7F18FC-139E-D948-81F6-A3DFB6118C7C}" dt="2022-10-01T18:20:45.108" v="2125" actId="2696"/>
        <pc:sldMkLst>
          <pc:docMk/>
          <pc:sldMk cId="143409945" sldId="372"/>
        </pc:sldMkLst>
      </pc:sldChg>
      <pc:sldChg chg="addSp delSp modSp add del mod">
        <pc:chgData name="Aiswarya Prasad" userId="0ce4ef10-ee10-425c-94b2-b7eeca22518e" providerId="ADAL" clId="{CD7F18FC-139E-D948-81F6-A3DFB6118C7C}" dt="2022-10-03T11:55:45.417" v="5786" actId="2696"/>
        <pc:sldMkLst>
          <pc:docMk/>
          <pc:sldMk cId="2809150916" sldId="373"/>
        </pc:sldMkLst>
        <pc:spChg chg="add del mod">
          <ac:chgData name="Aiswarya Prasad" userId="0ce4ef10-ee10-425c-94b2-b7eeca22518e" providerId="ADAL" clId="{CD7F18FC-139E-D948-81F6-A3DFB6118C7C}" dt="2022-10-01T18:20:36.524" v="2123"/>
          <ac:spMkLst>
            <pc:docMk/>
            <pc:sldMk cId="2809150916" sldId="373"/>
            <ac:spMk id="2" creationId="{C1E7012B-F8C3-E646-3A9E-666AC40A3341}"/>
          </ac:spMkLst>
        </pc:spChg>
        <pc:spChg chg="mod">
          <ac:chgData name="Aiswarya Prasad" userId="0ce4ef10-ee10-425c-94b2-b7eeca22518e" providerId="ADAL" clId="{CD7F18FC-139E-D948-81F6-A3DFB6118C7C}" dt="2022-10-01T18:20:37.410" v="2124" actId="113"/>
          <ac:spMkLst>
            <pc:docMk/>
            <pc:sldMk cId="2809150916" sldId="373"/>
            <ac:spMk id="3" creationId="{07B27A16-B5F0-C741-6BE8-8D1EE22A5FD4}"/>
          </ac:spMkLst>
        </pc:spChg>
      </pc:sldChg>
      <pc:sldChg chg="addSp delSp modSp add mod">
        <pc:chgData name="Aiswarya Prasad" userId="0ce4ef10-ee10-425c-94b2-b7eeca22518e" providerId="ADAL" clId="{CD7F18FC-139E-D948-81F6-A3DFB6118C7C}" dt="2022-10-02T08:42:03.851" v="3023" actId="207"/>
        <pc:sldMkLst>
          <pc:docMk/>
          <pc:sldMk cId="173028735" sldId="374"/>
        </pc:sldMkLst>
        <pc:spChg chg="mod">
          <ac:chgData name="Aiswarya Prasad" userId="0ce4ef10-ee10-425c-94b2-b7eeca22518e" providerId="ADAL" clId="{CD7F18FC-139E-D948-81F6-A3DFB6118C7C}" dt="2022-10-02T07:15:31.683" v="2168" actId="20577"/>
          <ac:spMkLst>
            <pc:docMk/>
            <pc:sldMk cId="173028735" sldId="374"/>
            <ac:spMk id="3" creationId="{07B27A16-B5F0-C741-6BE8-8D1EE22A5FD4}"/>
          </ac:spMkLst>
        </pc:spChg>
        <pc:spChg chg="add mod">
          <ac:chgData name="Aiswarya Prasad" userId="0ce4ef10-ee10-425c-94b2-b7eeca22518e" providerId="ADAL" clId="{CD7F18FC-139E-D948-81F6-A3DFB6118C7C}" dt="2022-10-02T08:42:03.851" v="3023" actId="207"/>
          <ac:spMkLst>
            <pc:docMk/>
            <pc:sldMk cId="173028735" sldId="374"/>
            <ac:spMk id="4" creationId="{53A1E4D9-3FB8-11FE-83BF-B69B74F01106}"/>
          </ac:spMkLst>
        </pc:spChg>
        <pc:picChg chg="add mod">
          <ac:chgData name="Aiswarya Prasad" userId="0ce4ef10-ee10-425c-94b2-b7eeca22518e" providerId="ADAL" clId="{CD7F18FC-139E-D948-81F6-A3DFB6118C7C}" dt="2022-10-02T08:18:16.113" v="2299" actId="1076"/>
          <ac:picMkLst>
            <pc:docMk/>
            <pc:sldMk cId="173028735" sldId="374"/>
            <ac:picMk id="2" creationId="{16613967-6296-7DCE-0710-8306FF1AAF2E}"/>
          </ac:picMkLst>
        </pc:picChg>
        <pc:picChg chg="add del mod">
          <ac:chgData name="Aiswarya Prasad" userId="0ce4ef10-ee10-425c-94b2-b7eeca22518e" providerId="ADAL" clId="{CD7F18FC-139E-D948-81F6-A3DFB6118C7C}" dt="2022-10-02T08:17:43.357" v="2296" actId="21"/>
          <ac:picMkLst>
            <pc:docMk/>
            <pc:sldMk cId="173028735" sldId="374"/>
            <ac:picMk id="2050" creationId="{1707E195-FE27-2CCA-916F-091359DB3E53}"/>
          </ac:picMkLst>
        </pc:picChg>
      </pc:sldChg>
      <pc:sldChg chg="new del">
        <pc:chgData name="Aiswarya Prasad" userId="0ce4ef10-ee10-425c-94b2-b7eeca22518e" providerId="ADAL" clId="{CD7F18FC-139E-D948-81F6-A3DFB6118C7C}" dt="2022-10-02T07:15:16.735" v="2130" actId="2696"/>
        <pc:sldMkLst>
          <pc:docMk/>
          <pc:sldMk cId="2200886123" sldId="374"/>
        </pc:sldMkLst>
      </pc:sldChg>
      <pc:sldChg chg="addSp delSp modSp add mod ord modNotesTx">
        <pc:chgData name="Aiswarya Prasad" userId="0ce4ef10-ee10-425c-94b2-b7eeca22518e" providerId="ADAL" clId="{CD7F18FC-139E-D948-81F6-A3DFB6118C7C}" dt="2022-10-03T12:03:00.002" v="5791" actId="20578"/>
        <pc:sldMkLst>
          <pc:docMk/>
          <pc:sldMk cId="3968895663" sldId="375"/>
        </pc:sldMkLst>
        <pc:spChg chg="mod">
          <ac:chgData name="Aiswarya Prasad" userId="0ce4ef10-ee10-425c-94b2-b7eeca22518e" providerId="ADAL" clId="{CD7F18FC-139E-D948-81F6-A3DFB6118C7C}" dt="2022-10-02T07:33:23.693" v="2252" actId="20577"/>
          <ac:spMkLst>
            <pc:docMk/>
            <pc:sldMk cId="3968895663" sldId="375"/>
            <ac:spMk id="2" creationId="{6162B455-BD07-8EDB-6066-3BD604C2CDAB}"/>
          </ac:spMkLst>
        </pc:spChg>
        <pc:spChg chg="del mod">
          <ac:chgData name="Aiswarya Prasad" userId="0ce4ef10-ee10-425c-94b2-b7eeca22518e" providerId="ADAL" clId="{CD7F18FC-139E-D948-81F6-A3DFB6118C7C}" dt="2022-10-02T07:32:20.878" v="2186" actId="478"/>
          <ac:spMkLst>
            <pc:docMk/>
            <pc:sldMk cId="3968895663" sldId="375"/>
            <ac:spMk id="8" creationId="{5CEA8919-A90B-7AB0-973E-39BC078CF447}"/>
          </ac:spMkLst>
        </pc:spChg>
        <pc:spChg chg="del">
          <ac:chgData name="Aiswarya Prasad" userId="0ce4ef10-ee10-425c-94b2-b7eeca22518e" providerId="ADAL" clId="{CD7F18FC-139E-D948-81F6-A3DFB6118C7C}" dt="2022-10-02T07:32:54.529" v="2217" actId="478"/>
          <ac:spMkLst>
            <pc:docMk/>
            <pc:sldMk cId="3968895663" sldId="375"/>
            <ac:spMk id="9" creationId="{90F1F6FE-5DB4-CC2C-2AA7-238E778F6285}"/>
          </ac:spMkLst>
        </pc:spChg>
        <pc:spChg chg="mod">
          <ac:chgData name="Aiswarya Prasad" userId="0ce4ef10-ee10-425c-94b2-b7eeca22518e" providerId="ADAL" clId="{CD7F18FC-139E-D948-81F6-A3DFB6118C7C}" dt="2022-10-02T07:32:47.319" v="2216" actId="1038"/>
          <ac:spMkLst>
            <pc:docMk/>
            <pc:sldMk cId="3968895663" sldId="375"/>
            <ac:spMk id="10" creationId="{49BC542B-4A9C-131C-D752-BB08C4B8FAA8}"/>
          </ac:spMkLst>
        </pc:spChg>
        <pc:spChg chg="add mod">
          <ac:chgData name="Aiswarya Prasad" userId="0ce4ef10-ee10-425c-94b2-b7eeca22518e" providerId="ADAL" clId="{CD7F18FC-139E-D948-81F6-A3DFB6118C7C}" dt="2022-10-02T08:37:57.090" v="2878" actId="1037"/>
          <ac:spMkLst>
            <pc:docMk/>
            <pc:sldMk cId="3968895663" sldId="375"/>
            <ac:spMk id="11" creationId="{278EAAA2-FFCB-4197-133E-AE523607DA9E}"/>
          </ac:spMkLst>
        </pc:spChg>
        <pc:spChg chg="add mod">
          <ac:chgData name="Aiswarya Prasad" userId="0ce4ef10-ee10-425c-94b2-b7eeca22518e" providerId="ADAL" clId="{CD7F18FC-139E-D948-81F6-A3DFB6118C7C}" dt="2022-10-02T08:37:57.090" v="2878" actId="1037"/>
          <ac:spMkLst>
            <pc:docMk/>
            <pc:sldMk cId="3968895663" sldId="375"/>
            <ac:spMk id="17" creationId="{C7BC627A-9585-1233-88ED-A255D1EEA86E}"/>
          </ac:spMkLst>
        </pc:spChg>
        <pc:spChg chg="add mod">
          <ac:chgData name="Aiswarya Prasad" userId="0ce4ef10-ee10-425c-94b2-b7eeca22518e" providerId="ADAL" clId="{CD7F18FC-139E-D948-81F6-A3DFB6118C7C}" dt="2022-10-02T08:39:43.050" v="2942" actId="20577"/>
          <ac:spMkLst>
            <pc:docMk/>
            <pc:sldMk cId="3968895663" sldId="375"/>
            <ac:spMk id="18" creationId="{3B609AC9-4EAB-1D0A-21DE-69EA868519BE}"/>
          </ac:spMkLst>
        </pc:spChg>
        <pc:spChg chg="add mod">
          <ac:chgData name="Aiswarya Prasad" userId="0ce4ef10-ee10-425c-94b2-b7eeca22518e" providerId="ADAL" clId="{CD7F18FC-139E-D948-81F6-A3DFB6118C7C}" dt="2022-10-02T08:39:59.556" v="2985" actId="1037"/>
          <ac:spMkLst>
            <pc:docMk/>
            <pc:sldMk cId="3968895663" sldId="375"/>
            <ac:spMk id="19" creationId="{8058A928-2A67-F8BA-B059-7A99D6D4C168}"/>
          </ac:spMkLst>
        </pc:spChg>
        <pc:spChg chg="add del mod">
          <ac:chgData name="Aiswarya Prasad" userId="0ce4ef10-ee10-425c-94b2-b7eeca22518e" providerId="ADAL" clId="{CD7F18FC-139E-D948-81F6-A3DFB6118C7C}" dt="2022-10-02T08:36:47.059" v="2832" actId="21"/>
          <ac:spMkLst>
            <pc:docMk/>
            <pc:sldMk cId="3968895663" sldId="375"/>
            <ac:spMk id="20" creationId="{8573D9F7-FEE4-B764-F2EF-A26300DA8C2D}"/>
          </ac:spMkLst>
        </pc:spChg>
        <pc:spChg chg="add del mod">
          <ac:chgData name="Aiswarya Prasad" userId="0ce4ef10-ee10-425c-94b2-b7eeca22518e" providerId="ADAL" clId="{CD7F18FC-139E-D948-81F6-A3DFB6118C7C}" dt="2022-10-02T08:37:39.243" v="2850" actId="478"/>
          <ac:spMkLst>
            <pc:docMk/>
            <pc:sldMk cId="3968895663" sldId="375"/>
            <ac:spMk id="21" creationId="{C025B048-87B1-B1B9-48BA-F0F1B22C69BA}"/>
          </ac:spMkLst>
        </pc:spChg>
        <pc:spChg chg="add mod">
          <ac:chgData name="Aiswarya Prasad" userId="0ce4ef10-ee10-425c-94b2-b7eeca22518e" providerId="ADAL" clId="{CD7F18FC-139E-D948-81F6-A3DFB6118C7C}" dt="2022-10-02T08:39:25.574" v="2917" actId="20577"/>
          <ac:spMkLst>
            <pc:docMk/>
            <pc:sldMk cId="3968895663" sldId="375"/>
            <ac:spMk id="23" creationId="{DFAE2A7A-62D6-AF8A-62F3-6E9545140C4E}"/>
          </ac:spMkLst>
        </pc:spChg>
        <pc:spChg chg="add mod">
          <ac:chgData name="Aiswarya Prasad" userId="0ce4ef10-ee10-425c-94b2-b7eeca22518e" providerId="ADAL" clId="{CD7F18FC-139E-D948-81F6-A3DFB6118C7C}" dt="2022-10-02T08:37:45.374" v="2852" actId="1076"/>
          <ac:spMkLst>
            <pc:docMk/>
            <pc:sldMk cId="3968895663" sldId="375"/>
            <ac:spMk id="24" creationId="{39299CDE-3251-F870-BC05-6215BCE8E1FF}"/>
          </ac:spMkLst>
        </pc:spChg>
        <pc:spChg chg="add del mod">
          <ac:chgData name="Aiswarya Prasad" userId="0ce4ef10-ee10-425c-94b2-b7eeca22518e" providerId="ADAL" clId="{CD7F18FC-139E-D948-81F6-A3DFB6118C7C}" dt="2022-10-02T09:14:17.844" v="3882"/>
          <ac:spMkLst>
            <pc:docMk/>
            <pc:sldMk cId="3968895663" sldId="375"/>
            <ac:spMk id="28" creationId="{A07B2FF7-006A-C16B-F48E-2FB169408DCC}"/>
          </ac:spMkLst>
        </pc:spChg>
        <pc:grpChg chg="del">
          <ac:chgData name="Aiswarya Prasad" userId="0ce4ef10-ee10-425c-94b2-b7eeca22518e" providerId="ADAL" clId="{CD7F18FC-139E-D948-81F6-A3DFB6118C7C}" dt="2022-10-02T07:32:16.874" v="2181" actId="478"/>
          <ac:grpSpMkLst>
            <pc:docMk/>
            <pc:sldMk cId="3968895663" sldId="375"/>
            <ac:grpSpMk id="4" creationId="{312E9CA4-A9D0-414A-364C-F1FE33A4BCBF}"/>
          </ac:grpSpMkLst>
        </pc:grpChg>
        <pc:grpChg chg="add">
          <ac:chgData name="Aiswarya Prasad" userId="0ce4ef10-ee10-425c-94b2-b7eeca22518e" providerId="ADAL" clId="{CD7F18FC-139E-D948-81F6-A3DFB6118C7C}" dt="2022-10-02T08:40:09.424" v="2986" actId="164"/>
          <ac:grpSpMkLst>
            <pc:docMk/>
            <pc:sldMk cId="3968895663" sldId="375"/>
            <ac:grpSpMk id="25" creationId="{17370264-C77D-5326-02E2-B5CA7C04B39D}"/>
          </ac:grpSpMkLst>
        </pc:grpChg>
        <pc:grpChg chg="add">
          <ac:chgData name="Aiswarya Prasad" userId="0ce4ef10-ee10-425c-94b2-b7eeca22518e" providerId="ADAL" clId="{CD7F18FC-139E-D948-81F6-A3DFB6118C7C}" dt="2022-10-02T08:40:13.461" v="2987" actId="164"/>
          <ac:grpSpMkLst>
            <pc:docMk/>
            <pc:sldMk cId="3968895663" sldId="375"/>
            <ac:grpSpMk id="26" creationId="{6EEDE584-B57E-B9A6-2238-933804EE4974}"/>
          </ac:grpSpMkLst>
        </pc:grpChg>
        <pc:grpChg chg="add">
          <ac:chgData name="Aiswarya Prasad" userId="0ce4ef10-ee10-425c-94b2-b7eeca22518e" providerId="ADAL" clId="{CD7F18FC-139E-D948-81F6-A3DFB6118C7C}" dt="2022-10-02T08:40:18.360" v="2988" actId="164"/>
          <ac:grpSpMkLst>
            <pc:docMk/>
            <pc:sldMk cId="3968895663" sldId="375"/>
            <ac:grpSpMk id="27" creationId="{99518CE3-7892-58B2-16F2-B801DA1465C0}"/>
          </ac:grpSpMkLst>
        </pc:grpChg>
        <pc:picChg chg="del">
          <ac:chgData name="Aiswarya Prasad" userId="0ce4ef10-ee10-425c-94b2-b7eeca22518e" providerId="ADAL" clId="{CD7F18FC-139E-D948-81F6-A3DFB6118C7C}" dt="2022-10-02T07:32:17.816" v="2182" actId="478"/>
          <ac:picMkLst>
            <pc:docMk/>
            <pc:sldMk cId="3968895663" sldId="375"/>
            <ac:picMk id="3" creationId="{9E0135AC-100A-757B-B961-D2C24072C10C}"/>
          </ac:picMkLst>
        </pc:picChg>
        <pc:picChg chg="add mod">
          <ac:chgData name="Aiswarya Prasad" userId="0ce4ef10-ee10-425c-94b2-b7eeca22518e" providerId="ADAL" clId="{CD7F18FC-139E-D948-81F6-A3DFB6118C7C}" dt="2022-10-02T08:39:29.540" v="2919" actId="14826"/>
          <ac:picMkLst>
            <pc:docMk/>
            <pc:sldMk cId="3968895663" sldId="375"/>
            <ac:picMk id="12" creationId="{E32C448C-F990-A658-003A-D62DF1392F39}"/>
          </ac:picMkLst>
        </pc:picChg>
        <pc:picChg chg="add del mod">
          <ac:chgData name="Aiswarya Prasad" userId="0ce4ef10-ee10-425c-94b2-b7eeca22518e" providerId="ADAL" clId="{CD7F18FC-139E-D948-81F6-A3DFB6118C7C}" dt="2022-10-02T08:25:58.029" v="2434" actId="478"/>
          <ac:picMkLst>
            <pc:docMk/>
            <pc:sldMk cId="3968895663" sldId="375"/>
            <ac:picMk id="13" creationId="{C0B9EC39-1C48-D37B-A7AF-EF2AE707FD92}"/>
          </ac:picMkLst>
        </pc:picChg>
        <pc:picChg chg="add del mod">
          <ac:chgData name="Aiswarya Prasad" userId="0ce4ef10-ee10-425c-94b2-b7eeca22518e" providerId="ADAL" clId="{CD7F18FC-139E-D948-81F6-A3DFB6118C7C}" dt="2022-10-02T08:26:01.935" v="2436" actId="478"/>
          <ac:picMkLst>
            <pc:docMk/>
            <pc:sldMk cId="3968895663" sldId="375"/>
            <ac:picMk id="14" creationId="{B8A4C972-64FA-931D-7404-9ED4B0149AE8}"/>
          </ac:picMkLst>
        </pc:picChg>
        <pc:picChg chg="add del mod">
          <ac:chgData name="Aiswarya Prasad" userId="0ce4ef10-ee10-425c-94b2-b7eeca22518e" providerId="ADAL" clId="{CD7F18FC-139E-D948-81F6-A3DFB6118C7C}" dt="2022-10-02T08:28:11.706" v="2482" actId="478"/>
          <ac:picMkLst>
            <pc:docMk/>
            <pc:sldMk cId="3968895663" sldId="375"/>
            <ac:picMk id="15" creationId="{8CFD337B-0955-ED20-4AD4-B551EAE51DF9}"/>
          </ac:picMkLst>
        </pc:picChg>
        <pc:picChg chg="add del mod">
          <ac:chgData name="Aiswarya Prasad" userId="0ce4ef10-ee10-425c-94b2-b7eeca22518e" providerId="ADAL" clId="{CD7F18FC-139E-D948-81F6-A3DFB6118C7C}" dt="2022-10-02T08:39:26.115" v="2918" actId="14826"/>
          <ac:picMkLst>
            <pc:docMk/>
            <pc:sldMk cId="3968895663" sldId="375"/>
            <ac:picMk id="22" creationId="{736E3B2E-6188-CE4D-04E1-AC428D61F4BB}"/>
          </ac:picMkLst>
        </pc:picChg>
        <pc:picChg chg="add mod">
          <ac:chgData name="Aiswarya Prasad" userId="0ce4ef10-ee10-425c-94b2-b7eeca22518e" providerId="ADAL" clId="{CD7F18FC-139E-D948-81F6-A3DFB6118C7C}" dt="2022-10-02T08:37:57.090" v="2878" actId="1037"/>
          <ac:picMkLst>
            <pc:docMk/>
            <pc:sldMk cId="3968895663" sldId="375"/>
            <ac:picMk id="1026" creationId="{113159FF-49C9-535C-0276-81B45A7B56BC}"/>
          </ac:picMkLst>
        </pc:picChg>
        <pc:picChg chg="add del">
          <ac:chgData name="Aiswarya Prasad" userId="0ce4ef10-ee10-425c-94b2-b7eeca22518e" providerId="ADAL" clId="{CD7F18FC-139E-D948-81F6-A3DFB6118C7C}" dt="2022-10-02T08:39:14.952" v="2911"/>
          <ac:picMkLst>
            <pc:docMk/>
            <pc:sldMk cId="3968895663" sldId="375"/>
            <ac:picMk id="1028" creationId="{1F94B2D1-1038-1856-4EAB-1E5DDB9A9670}"/>
          </ac:picMkLst>
        </pc:picChg>
      </pc:sldChg>
      <pc:sldChg chg="delSp add del mod ord">
        <pc:chgData name="Aiswarya Prasad" userId="0ce4ef10-ee10-425c-94b2-b7eeca22518e" providerId="ADAL" clId="{CD7F18FC-139E-D948-81F6-A3DFB6118C7C}" dt="2022-10-02T08:42:17.964" v="3024" actId="2696"/>
        <pc:sldMkLst>
          <pc:docMk/>
          <pc:sldMk cId="261091947" sldId="376"/>
        </pc:sldMkLst>
        <pc:spChg chg="del">
          <ac:chgData name="Aiswarya Prasad" userId="0ce4ef10-ee10-425c-94b2-b7eeca22518e" providerId="ADAL" clId="{CD7F18FC-139E-D948-81F6-A3DFB6118C7C}" dt="2022-10-02T08:21:38.650" v="2408" actId="478"/>
          <ac:spMkLst>
            <pc:docMk/>
            <pc:sldMk cId="261091947" sldId="376"/>
            <ac:spMk id="4" creationId="{53A1E4D9-3FB8-11FE-83BF-B69B74F01106}"/>
          </ac:spMkLst>
        </pc:spChg>
        <pc:picChg chg="del">
          <ac:chgData name="Aiswarya Prasad" userId="0ce4ef10-ee10-425c-94b2-b7eeca22518e" providerId="ADAL" clId="{CD7F18FC-139E-D948-81F6-A3DFB6118C7C}" dt="2022-10-02T08:21:39.578" v="2409" actId="478"/>
          <ac:picMkLst>
            <pc:docMk/>
            <pc:sldMk cId="261091947" sldId="376"/>
            <ac:picMk id="2" creationId="{16613967-6296-7DCE-0710-8306FF1AAF2E}"/>
          </ac:picMkLst>
        </pc:picChg>
      </pc:sldChg>
      <pc:sldChg chg="addSp delSp modSp add mod modNotesTx">
        <pc:chgData name="Aiswarya Prasad" userId="0ce4ef10-ee10-425c-94b2-b7eeca22518e" providerId="ADAL" clId="{CD7F18FC-139E-D948-81F6-A3DFB6118C7C}" dt="2022-10-02T09:01:25.146" v="3761" actId="20577"/>
        <pc:sldMkLst>
          <pc:docMk/>
          <pc:sldMk cId="871962128" sldId="377"/>
        </pc:sldMkLst>
        <pc:spChg chg="mod">
          <ac:chgData name="Aiswarya Prasad" userId="0ce4ef10-ee10-425c-94b2-b7eeca22518e" providerId="ADAL" clId="{CD7F18FC-139E-D948-81F6-A3DFB6118C7C}" dt="2022-10-02T08:41:51.250" v="3018" actId="20577"/>
          <ac:spMkLst>
            <pc:docMk/>
            <pc:sldMk cId="871962128" sldId="377"/>
            <ac:spMk id="2" creationId="{6162B455-BD07-8EDB-6066-3BD604C2CDAB}"/>
          </ac:spMkLst>
        </pc:spChg>
        <pc:spChg chg="add mod">
          <ac:chgData name="Aiswarya Prasad" userId="0ce4ef10-ee10-425c-94b2-b7eeca22518e" providerId="ADAL" clId="{CD7F18FC-139E-D948-81F6-A3DFB6118C7C}" dt="2022-10-02T08:57:28.930" v="3648" actId="20577"/>
          <ac:spMkLst>
            <pc:docMk/>
            <pc:sldMk cId="871962128" sldId="377"/>
            <ac:spMk id="3" creationId="{43AC776F-10CB-0D24-1765-CD36D9D03D70}"/>
          </ac:spMkLst>
        </pc:spChg>
        <pc:spChg chg="mod">
          <ac:chgData name="Aiswarya Prasad" userId="0ce4ef10-ee10-425c-94b2-b7eeca22518e" providerId="ADAL" clId="{CD7F18FC-139E-D948-81F6-A3DFB6118C7C}" dt="2022-10-02T08:38:11.112" v="2908" actId="1037"/>
          <ac:spMkLst>
            <pc:docMk/>
            <pc:sldMk cId="871962128" sldId="377"/>
            <ac:spMk id="11" creationId="{278EAAA2-FFCB-4197-133E-AE523607DA9E}"/>
          </ac:spMkLst>
        </pc:spChg>
        <pc:spChg chg="mod">
          <ac:chgData name="Aiswarya Prasad" userId="0ce4ef10-ee10-425c-94b2-b7eeca22518e" providerId="ADAL" clId="{CD7F18FC-139E-D948-81F6-A3DFB6118C7C}" dt="2022-10-02T08:38:11.112" v="2908" actId="1037"/>
          <ac:spMkLst>
            <pc:docMk/>
            <pc:sldMk cId="871962128" sldId="377"/>
            <ac:spMk id="17" creationId="{C7BC627A-9585-1233-88ED-A255D1EEA86E}"/>
          </ac:spMkLst>
        </pc:spChg>
        <pc:spChg chg="del">
          <ac:chgData name="Aiswarya Prasad" userId="0ce4ef10-ee10-425c-94b2-b7eeca22518e" providerId="ADAL" clId="{CD7F18FC-139E-D948-81F6-A3DFB6118C7C}" dt="2022-10-02T08:36:53.151" v="2834" actId="478"/>
          <ac:spMkLst>
            <pc:docMk/>
            <pc:sldMk cId="871962128" sldId="377"/>
            <ac:spMk id="18" creationId="{3B609AC9-4EAB-1D0A-21DE-69EA868519BE}"/>
          </ac:spMkLst>
        </pc:spChg>
        <pc:spChg chg="del">
          <ac:chgData name="Aiswarya Prasad" userId="0ce4ef10-ee10-425c-94b2-b7eeca22518e" providerId="ADAL" clId="{CD7F18FC-139E-D948-81F6-A3DFB6118C7C}" dt="2022-10-02T08:36:53.151" v="2834" actId="478"/>
          <ac:spMkLst>
            <pc:docMk/>
            <pc:sldMk cId="871962128" sldId="377"/>
            <ac:spMk id="19" creationId="{8058A928-2A67-F8BA-B059-7A99D6D4C168}"/>
          </ac:spMkLst>
        </pc:spChg>
        <pc:picChg chg="del">
          <ac:chgData name="Aiswarya Prasad" userId="0ce4ef10-ee10-425c-94b2-b7eeca22518e" providerId="ADAL" clId="{CD7F18FC-139E-D948-81F6-A3DFB6118C7C}" dt="2022-10-02T08:36:53.151" v="2834" actId="478"/>
          <ac:picMkLst>
            <pc:docMk/>
            <pc:sldMk cId="871962128" sldId="377"/>
            <ac:picMk id="12" creationId="{E32C448C-F990-A658-003A-D62DF1392F39}"/>
          </ac:picMkLst>
        </pc:picChg>
        <pc:picChg chg="mod">
          <ac:chgData name="Aiswarya Prasad" userId="0ce4ef10-ee10-425c-94b2-b7eeca22518e" providerId="ADAL" clId="{CD7F18FC-139E-D948-81F6-A3DFB6118C7C}" dt="2022-10-02T08:38:11.112" v="2908" actId="1037"/>
          <ac:picMkLst>
            <pc:docMk/>
            <pc:sldMk cId="871962128" sldId="377"/>
            <ac:picMk id="1026" creationId="{113159FF-49C9-535C-0276-81B45A7B56BC}"/>
          </ac:picMkLst>
        </pc:picChg>
      </pc:sldChg>
      <pc:sldChg chg="addSp delSp modSp add mod ord modNotesTx">
        <pc:chgData name="Aiswarya Prasad" userId="0ce4ef10-ee10-425c-94b2-b7eeca22518e" providerId="ADAL" clId="{CD7F18FC-139E-D948-81F6-A3DFB6118C7C}" dt="2022-10-02T09:01:20.390" v="3760" actId="20577"/>
        <pc:sldMkLst>
          <pc:docMk/>
          <pc:sldMk cId="693837212" sldId="378"/>
        </pc:sldMkLst>
        <pc:spChg chg="mod">
          <ac:chgData name="Aiswarya Prasad" userId="0ce4ef10-ee10-425c-94b2-b7eeca22518e" providerId="ADAL" clId="{CD7F18FC-139E-D948-81F6-A3DFB6118C7C}" dt="2022-10-02T09:00:35.924" v="3757" actId="20577"/>
          <ac:spMkLst>
            <pc:docMk/>
            <pc:sldMk cId="693837212" sldId="378"/>
            <ac:spMk id="2" creationId="{6162B455-BD07-8EDB-6066-3BD604C2CDAB}"/>
          </ac:spMkLst>
        </pc:spChg>
        <pc:spChg chg="add mod">
          <ac:chgData name="Aiswarya Prasad" userId="0ce4ef10-ee10-425c-94b2-b7eeca22518e" providerId="ADAL" clId="{CD7F18FC-139E-D948-81F6-A3DFB6118C7C}" dt="2022-10-02T08:58:22.717" v="3737" actId="20577"/>
          <ac:spMkLst>
            <pc:docMk/>
            <pc:sldMk cId="693837212" sldId="378"/>
            <ac:spMk id="3" creationId="{6B9BC406-5C21-15D2-0503-8CF5054CFAAB}"/>
          </ac:spMkLst>
        </pc:spChg>
        <pc:spChg chg="add del mod">
          <ac:chgData name="Aiswarya Prasad" userId="0ce4ef10-ee10-425c-94b2-b7eeca22518e" providerId="ADAL" clId="{CD7F18FC-139E-D948-81F6-A3DFB6118C7C}" dt="2022-10-02T08:38:04.884" v="2893" actId="1037"/>
          <ac:spMkLst>
            <pc:docMk/>
            <pc:sldMk cId="693837212" sldId="378"/>
            <ac:spMk id="11" creationId="{278EAAA2-FFCB-4197-133E-AE523607DA9E}"/>
          </ac:spMkLst>
        </pc:spChg>
        <pc:spChg chg="add del mod">
          <ac:chgData name="Aiswarya Prasad" userId="0ce4ef10-ee10-425c-94b2-b7eeca22518e" providerId="ADAL" clId="{CD7F18FC-139E-D948-81F6-A3DFB6118C7C}" dt="2022-10-02T08:38:04.884" v="2893" actId="1037"/>
          <ac:spMkLst>
            <pc:docMk/>
            <pc:sldMk cId="693837212" sldId="378"/>
            <ac:spMk id="17" creationId="{C7BC627A-9585-1233-88ED-A255D1EEA86E}"/>
          </ac:spMkLst>
        </pc:spChg>
        <pc:spChg chg="del">
          <ac:chgData name="Aiswarya Prasad" userId="0ce4ef10-ee10-425c-94b2-b7eeca22518e" providerId="ADAL" clId="{CD7F18FC-139E-D948-81F6-A3DFB6118C7C}" dt="2022-10-02T08:37:19.943" v="2847" actId="478"/>
          <ac:spMkLst>
            <pc:docMk/>
            <pc:sldMk cId="693837212" sldId="378"/>
            <ac:spMk id="18" creationId="{3B609AC9-4EAB-1D0A-21DE-69EA868519BE}"/>
          </ac:spMkLst>
        </pc:spChg>
        <pc:spChg chg="del">
          <ac:chgData name="Aiswarya Prasad" userId="0ce4ef10-ee10-425c-94b2-b7eeca22518e" providerId="ADAL" clId="{CD7F18FC-139E-D948-81F6-A3DFB6118C7C}" dt="2022-10-02T08:37:19.943" v="2847" actId="478"/>
          <ac:spMkLst>
            <pc:docMk/>
            <pc:sldMk cId="693837212" sldId="378"/>
            <ac:spMk id="19" creationId="{8058A928-2A67-F8BA-B059-7A99D6D4C168}"/>
          </ac:spMkLst>
        </pc:spChg>
        <pc:picChg chg="del">
          <ac:chgData name="Aiswarya Prasad" userId="0ce4ef10-ee10-425c-94b2-b7eeca22518e" providerId="ADAL" clId="{CD7F18FC-139E-D948-81F6-A3DFB6118C7C}" dt="2022-10-02T08:37:11.970" v="2841" actId="21"/>
          <ac:picMkLst>
            <pc:docMk/>
            <pc:sldMk cId="693837212" sldId="378"/>
            <ac:picMk id="12" creationId="{E32C448C-F990-A658-003A-D62DF1392F39}"/>
          </ac:picMkLst>
        </pc:picChg>
        <pc:picChg chg="add del mod">
          <ac:chgData name="Aiswarya Prasad" userId="0ce4ef10-ee10-425c-94b2-b7eeca22518e" providerId="ADAL" clId="{CD7F18FC-139E-D948-81F6-A3DFB6118C7C}" dt="2022-10-02T08:38:04.884" v="2893" actId="1037"/>
          <ac:picMkLst>
            <pc:docMk/>
            <pc:sldMk cId="693837212" sldId="378"/>
            <ac:picMk id="1026" creationId="{113159FF-49C9-535C-0276-81B45A7B56BC}"/>
          </ac:picMkLst>
        </pc:picChg>
      </pc:sldChg>
      <pc:sldChg chg="add del">
        <pc:chgData name="Aiswarya Prasad" userId="0ce4ef10-ee10-425c-94b2-b7eeca22518e" providerId="ADAL" clId="{CD7F18FC-139E-D948-81F6-A3DFB6118C7C}" dt="2022-10-02T08:41:35.530" v="3009" actId="2696"/>
        <pc:sldMkLst>
          <pc:docMk/>
          <pc:sldMk cId="3011067690" sldId="379"/>
        </pc:sldMkLst>
      </pc:sldChg>
      <pc:sldChg chg="delSp add mod modNotesTx">
        <pc:chgData name="Aiswarya Prasad" userId="0ce4ef10-ee10-425c-94b2-b7eeca22518e" providerId="ADAL" clId="{CD7F18FC-139E-D948-81F6-A3DFB6118C7C}" dt="2022-10-02T09:01:30.142" v="3762" actId="20577"/>
        <pc:sldMkLst>
          <pc:docMk/>
          <pc:sldMk cId="3374205612" sldId="379"/>
        </pc:sldMkLst>
        <pc:grpChg chg="del">
          <ac:chgData name="Aiswarya Prasad" userId="0ce4ef10-ee10-425c-94b2-b7eeca22518e" providerId="ADAL" clId="{CD7F18FC-139E-D948-81F6-A3DFB6118C7C}" dt="2022-10-02T08:58:49.363" v="3739" actId="478"/>
          <ac:grpSpMkLst>
            <pc:docMk/>
            <pc:sldMk cId="3374205612" sldId="379"/>
            <ac:grpSpMk id="27" creationId="{99518CE3-7892-58B2-16F2-B801DA1465C0}"/>
          </ac:grpSpMkLst>
        </pc:grpChg>
      </pc:sldChg>
      <pc:sldChg chg="new del">
        <pc:chgData name="Aiswarya Prasad" userId="0ce4ef10-ee10-425c-94b2-b7eeca22518e" providerId="ADAL" clId="{CD7F18FC-139E-D948-81F6-A3DFB6118C7C}" dt="2022-10-02T09:06:34.540" v="3766" actId="680"/>
        <pc:sldMkLst>
          <pc:docMk/>
          <pc:sldMk cId="1641253909" sldId="380"/>
        </pc:sldMkLst>
      </pc:sldChg>
      <pc:sldChg chg="addSp delSp modSp new mod">
        <pc:chgData name="Aiswarya Prasad" userId="0ce4ef10-ee10-425c-94b2-b7eeca22518e" providerId="ADAL" clId="{CD7F18FC-139E-D948-81F6-A3DFB6118C7C}" dt="2022-10-02T09:06:44.540" v="3769"/>
        <pc:sldMkLst>
          <pc:docMk/>
          <pc:sldMk cId="2295895354" sldId="380"/>
        </pc:sldMkLst>
        <pc:spChg chg="del">
          <ac:chgData name="Aiswarya Prasad" userId="0ce4ef10-ee10-425c-94b2-b7eeca22518e" providerId="ADAL" clId="{CD7F18FC-139E-D948-81F6-A3DFB6118C7C}" dt="2022-10-02T09:06:39.604" v="3768" actId="478"/>
          <ac:spMkLst>
            <pc:docMk/>
            <pc:sldMk cId="2295895354" sldId="380"/>
            <ac:spMk id="2" creationId="{7F6BC1F8-EB75-FC73-93DD-1E6006F4D46A}"/>
          </ac:spMkLst>
        </pc:spChg>
        <pc:spChg chg="add mod">
          <ac:chgData name="Aiswarya Prasad" userId="0ce4ef10-ee10-425c-94b2-b7eeca22518e" providerId="ADAL" clId="{CD7F18FC-139E-D948-81F6-A3DFB6118C7C}" dt="2022-10-02T09:06:44.540" v="3769"/>
          <ac:spMkLst>
            <pc:docMk/>
            <pc:sldMk cId="2295895354" sldId="380"/>
            <ac:spMk id="3" creationId="{7586E858-805D-6CBF-1093-AA7B9970B81D}"/>
          </ac:spMkLst>
        </pc:spChg>
        <pc:picChg chg="add mod">
          <ac:chgData name="Aiswarya Prasad" userId="0ce4ef10-ee10-425c-94b2-b7eeca22518e" providerId="ADAL" clId="{CD7F18FC-139E-D948-81F6-A3DFB6118C7C}" dt="2022-10-02T09:06:44.540" v="3769"/>
          <ac:picMkLst>
            <pc:docMk/>
            <pc:sldMk cId="2295895354" sldId="380"/>
            <ac:picMk id="4" creationId="{B90D181A-F4F7-02D6-8BA0-E20C96A19136}"/>
          </ac:picMkLst>
        </pc:picChg>
      </pc:sldChg>
      <pc:sldChg chg="add del">
        <pc:chgData name="Aiswarya Prasad" userId="0ce4ef10-ee10-425c-94b2-b7eeca22518e" providerId="ADAL" clId="{CD7F18FC-139E-D948-81F6-A3DFB6118C7C}" dt="2022-10-02T09:06:31.755" v="3764" actId="2890"/>
        <pc:sldMkLst>
          <pc:docMk/>
          <pc:sldMk cId="2571028904" sldId="380"/>
        </pc:sldMkLst>
      </pc:sldChg>
      <pc:sldChg chg="addSp modSp new mod">
        <pc:chgData name="Aiswarya Prasad" userId="0ce4ef10-ee10-425c-94b2-b7eeca22518e" providerId="ADAL" clId="{CD7F18FC-139E-D948-81F6-A3DFB6118C7C}" dt="2022-10-02T09:12:17.058" v="3876" actId="1076"/>
        <pc:sldMkLst>
          <pc:docMk/>
          <pc:sldMk cId="621076576" sldId="381"/>
        </pc:sldMkLst>
        <pc:spChg chg="mod">
          <ac:chgData name="Aiswarya Prasad" userId="0ce4ef10-ee10-425c-94b2-b7eeca22518e" providerId="ADAL" clId="{CD7F18FC-139E-D948-81F6-A3DFB6118C7C}" dt="2022-10-02T09:07:49.491" v="3776" actId="20577"/>
          <ac:spMkLst>
            <pc:docMk/>
            <pc:sldMk cId="621076576" sldId="381"/>
            <ac:spMk id="2" creationId="{E357B1E9-BB33-31FE-193B-2A34055BA28A}"/>
          </ac:spMkLst>
        </pc:spChg>
        <pc:spChg chg="add mod">
          <ac:chgData name="Aiswarya Prasad" userId="0ce4ef10-ee10-425c-94b2-b7eeca22518e" providerId="ADAL" clId="{CD7F18FC-139E-D948-81F6-A3DFB6118C7C}" dt="2022-10-02T09:07:55.606" v="3777"/>
          <ac:spMkLst>
            <pc:docMk/>
            <pc:sldMk cId="621076576" sldId="381"/>
            <ac:spMk id="4" creationId="{4DD753F1-45CD-331E-F48F-122113755849}"/>
          </ac:spMkLst>
        </pc:spChg>
        <pc:spChg chg="add mod">
          <ac:chgData name="Aiswarya Prasad" userId="0ce4ef10-ee10-425c-94b2-b7eeca22518e" providerId="ADAL" clId="{CD7F18FC-139E-D948-81F6-A3DFB6118C7C}" dt="2022-10-02T09:08:15.342" v="3793" actId="404"/>
          <ac:spMkLst>
            <pc:docMk/>
            <pc:sldMk cId="621076576" sldId="381"/>
            <ac:spMk id="5" creationId="{B262C941-2AD3-B8C0-EE5A-AAE1BB3A809A}"/>
          </ac:spMkLst>
        </pc:spChg>
        <pc:picChg chg="add mod">
          <ac:chgData name="Aiswarya Prasad" userId="0ce4ef10-ee10-425c-94b2-b7eeca22518e" providerId="ADAL" clId="{CD7F18FC-139E-D948-81F6-A3DFB6118C7C}" dt="2022-10-02T09:07:59.842" v="3787" actId="1036"/>
          <ac:picMkLst>
            <pc:docMk/>
            <pc:sldMk cId="621076576" sldId="381"/>
            <ac:picMk id="3" creationId="{4D40F0CD-54A5-6F82-7CE7-AB6C0094A3DB}"/>
          </ac:picMkLst>
        </pc:picChg>
        <pc:picChg chg="add mod">
          <ac:chgData name="Aiswarya Prasad" userId="0ce4ef10-ee10-425c-94b2-b7eeca22518e" providerId="ADAL" clId="{CD7F18FC-139E-D948-81F6-A3DFB6118C7C}" dt="2022-10-02T09:12:06.379" v="3869" actId="1076"/>
          <ac:picMkLst>
            <pc:docMk/>
            <pc:sldMk cId="621076576" sldId="381"/>
            <ac:picMk id="6" creationId="{67BF3ABD-FC7A-3CD7-0C1C-E6F58A85C35D}"/>
          </ac:picMkLst>
        </pc:picChg>
        <pc:picChg chg="add mod">
          <ac:chgData name="Aiswarya Prasad" userId="0ce4ef10-ee10-425c-94b2-b7eeca22518e" providerId="ADAL" clId="{CD7F18FC-139E-D948-81F6-A3DFB6118C7C}" dt="2022-10-02T09:12:17.058" v="3876" actId="1076"/>
          <ac:picMkLst>
            <pc:docMk/>
            <pc:sldMk cId="621076576" sldId="381"/>
            <ac:picMk id="7" creationId="{6D84900A-467B-3900-3997-90418942D79E}"/>
          </ac:picMkLst>
        </pc:picChg>
      </pc:sldChg>
      <pc:sldChg chg="add del">
        <pc:chgData name="Aiswarya Prasad" userId="0ce4ef10-ee10-425c-94b2-b7eeca22518e" providerId="ADAL" clId="{CD7F18FC-139E-D948-81F6-A3DFB6118C7C}" dt="2022-10-02T09:07:40.210" v="3773" actId="2890"/>
        <pc:sldMkLst>
          <pc:docMk/>
          <pc:sldMk cId="1300149335" sldId="381"/>
        </pc:sldMkLst>
      </pc:sldChg>
      <pc:sldChg chg="addSp delSp modSp add mod">
        <pc:chgData name="Aiswarya Prasad" userId="0ce4ef10-ee10-425c-94b2-b7eeca22518e" providerId="ADAL" clId="{CD7F18FC-139E-D948-81F6-A3DFB6118C7C}" dt="2022-10-02T09:12:23.853" v="3877" actId="113"/>
        <pc:sldMkLst>
          <pc:docMk/>
          <pc:sldMk cId="2329119766" sldId="382"/>
        </pc:sldMkLst>
        <pc:spChg chg="mod">
          <ac:chgData name="Aiswarya Prasad" userId="0ce4ef10-ee10-425c-94b2-b7eeca22518e" providerId="ADAL" clId="{CD7F18FC-139E-D948-81F6-A3DFB6118C7C}" dt="2022-10-02T09:12:23.853" v="3877" actId="113"/>
          <ac:spMkLst>
            <pc:docMk/>
            <pc:sldMk cId="2329119766" sldId="382"/>
            <ac:spMk id="5" creationId="{B262C941-2AD3-B8C0-EE5A-AAE1BB3A809A}"/>
          </ac:spMkLst>
        </pc:spChg>
        <pc:picChg chg="del">
          <ac:chgData name="Aiswarya Prasad" userId="0ce4ef10-ee10-425c-94b2-b7eeca22518e" providerId="ADAL" clId="{CD7F18FC-139E-D948-81F6-A3DFB6118C7C}" dt="2022-10-02T09:08:37.105" v="3797" actId="478"/>
          <ac:picMkLst>
            <pc:docMk/>
            <pc:sldMk cId="2329119766" sldId="382"/>
            <ac:picMk id="6" creationId="{67BF3ABD-FC7A-3CD7-0C1C-E6F58A85C35D}"/>
          </ac:picMkLst>
        </pc:picChg>
        <pc:picChg chg="del">
          <ac:chgData name="Aiswarya Prasad" userId="0ce4ef10-ee10-425c-94b2-b7eeca22518e" providerId="ADAL" clId="{CD7F18FC-139E-D948-81F6-A3DFB6118C7C}" dt="2022-10-02T09:08:38.190" v="3798" actId="478"/>
          <ac:picMkLst>
            <pc:docMk/>
            <pc:sldMk cId="2329119766" sldId="382"/>
            <ac:picMk id="7" creationId="{6D84900A-467B-3900-3997-90418942D79E}"/>
          </ac:picMkLst>
        </pc:picChg>
        <pc:picChg chg="add mod">
          <ac:chgData name="Aiswarya Prasad" userId="0ce4ef10-ee10-425c-94b2-b7eeca22518e" providerId="ADAL" clId="{CD7F18FC-139E-D948-81F6-A3DFB6118C7C}" dt="2022-10-02T09:10:17.153" v="3842" actId="1076"/>
          <ac:picMkLst>
            <pc:docMk/>
            <pc:sldMk cId="2329119766" sldId="382"/>
            <ac:picMk id="8" creationId="{4A180BF3-4A24-2AF7-5CC8-65AE4CCAF578}"/>
          </ac:picMkLst>
        </pc:picChg>
        <pc:picChg chg="add del mod">
          <ac:chgData name="Aiswarya Prasad" userId="0ce4ef10-ee10-425c-94b2-b7eeca22518e" providerId="ADAL" clId="{CD7F18FC-139E-D948-81F6-A3DFB6118C7C}" dt="2022-10-02T09:10:14.293" v="3841" actId="478"/>
          <ac:picMkLst>
            <pc:docMk/>
            <pc:sldMk cId="2329119766" sldId="382"/>
            <ac:picMk id="9" creationId="{9863BC46-2F68-A040-53D2-AA38DA451011}"/>
          </ac:picMkLst>
        </pc:picChg>
      </pc:sldChg>
      <pc:sldChg chg="delSp modSp add mod">
        <pc:chgData name="Aiswarya Prasad" userId="0ce4ef10-ee10-425c-94b2-b7eeca22518e" providerId="ADAL" clId="{CD7F18FC-139E-D948-81F6-A3DFB6118C7C}" dt="2022-10-02T09:12:50.031" v="3880" actId="20577"/>
        <pc:sldMkLst>
          <pc:docMk/>
          <pc:sldMk cId="4294329754" sldId="383"/>
        </pc:sldMkLst>
        <pc:spChg chg="mod">
          <ac:chgData name="Aiswarya Prasad" userId="0ce4ef10-ee10-425c-94b2-b7eeca22518e" providerId="ADAL" clId="{CD7F18FC-139E-D948-81F6-A3DFB6118C7C}" dt="2022-10-02T09:12:50.031" v="3880" actId="20577"/>
          <ac:spMkLst>
            <pc:docMk/>
            <pc:sldMk cId="4294329754" sldId="383"/>
            <ac:spMk id="5" creationId="{B262C941-2AD3-B8C0-EE5A-AAE1BB3A809A}"/>
          </ac:spMkLst>
        </pc:spChg>
        <pc:picChg chg="del">
          <ac:chgData name="Aiswarya Prasad" userId="0ce4ef10-ee10-425c-94b2-b7eeca22518e" providerId="ADAL" clId="{CD7F18FC-139E-D948-81F6-A3DFB6118C7C}" dt="2022-10-02T09:10:20.950" v="3843" actId="478"/>
          <ac:picMkLst>
            <pc:docMk/>
            <pc:sldMk cId="4294329754" sldId="383"/>
            <ac:picMk id="8" creationId="{4A180BF3-4A24-2AF7-5CC8-65AE4CCAF578}"/>
          </ac:picMkLst>
        </pc:picChg>
        <pc:picChg chg="mod">
          <ac:chgData name="Aiswarya Prasad" userId="0ce4ef10-ee10-425c-94b2-b7eeca22518e" providerId="ADAL" clId="{CD7F18FC-139E-D948-81F6-A3DFB6118C7C}" dt="2022-10-02T09:10:45.728" v="3860" actId="1076"/>
          <ac:picMkLst>
            <pc:docMk/>
            <pc:sldMk cId="4294329754" sldId="383"/>
            <ac:picMk id="9" creationId="{9863BC46-2F68-A040-53D2-AA38DA451011}"/>
          </ac:picMkLst>
        </pc:picChg>
      </pc:sldChg>
      <pc:sldChg chg="addSp modSp new mod">
        <pc:chgData name="Aiswarya Prasad" userId="0ce4ef10-ee10-425c-94b2-b7eeca22518e" providerId="ADAL" clId="{CD7F18FC-139E-D948-81F6-A3DFB6118C7C}" dt="2022-10-02T09:15:30.172" v="3956" actId="403"/>
        <pc:sldMkLst>
          <pc:docMk/>
          <pc:sldMk cId="1077505162" sldId="384"/>
        </pc:sldMkLst>
        <pc:spChg chg="mod">
          <ac:chgData name="Aiswarya Prasad" userId="0ce4ef10-ee10-425c-94b2-b7eeca22518e" providerId="ADAL" clId="{CD7F18FC-139E-D948-81F6-A3DFB6118C7C}" dt="2022-10-02T09:15:07.858" v="3939" actId="20577"/>
          <ac:spMkLst>
            <pc:docMk/>
            <pc:sldMk cId="1077505162" sldId="384"/>
            <ac:spMk id="2" creationId="{391F0E73-FBED-D992-EBE2-4A56EDF28AD1}"/>
          </ac:spMkLst>
        </pc:spChg>
        <pc:spChg chg="add mod">
          <ac:chgData name="Aiswarya Prasad" userId="0ce4ef10-ee10-425c-94b2-b7eeca22518e" providerId="ADAL" clId="{CD7F18FC-139E-D948-81F6-A3DFB6118C7C}" dt="2022-10-02T09:15:30.172" v="3956" actId="403"/>
          <ac:spMkLst>
            <pc:docMk/>
            <pc:sldMk cId="1077505162" sldId="384"/>
            <ac:spMk id="4" creationId="{F38C487E-707F-03A1-A9CE-44660E2C5ED7}"/>
          </ac:spMkLst>
        </pc:spChg>
        <pc:picChg chg="add mod">
          <ac:chgData name="Aiswarya Prasad" userId="0ce4ef10-ee10-425c-94b2-b7eeca22518e" providerId="ADAL" clId="{CD7F18FC-139E-D948-81F6-A3DFB6118C7C}" dt="2022-10-02T09:15:19.099" v="3949" actId="1038"/>
          <ac:picMkLst>
            <pc:docMk/>
            <pc:sldMk cId="1077505162" sldId="384"/>
            <ac:picMk id="3" creationId="{67DE84EB-83ED-4D07-BFA8-585CE439C30E}"/>
          </ac:picMkLst>
        </pc:picChg>
      </pc:sldChg>
      <pc:sldChg chg="addSp delSp modSp add mod">
        <pc:chgData name="Aiswarya Prasad" userId="0ce4ef10-ee10-425c-94b2-b7eeca22518e" providerId="ADAL" clId="{CD7F18FC-139E-D948-81F6-A3DFB6118C7C}" dt="2022-10-02T09:16:38.351" v="4031" actId="1037"/>
        <pc:sldMkLst>
          <pc:docMk/>
          <pc:sldMk cId="4158791108" sldId="385"/>
        </pc:sldMkLst>
        <pc:spChg chg="add del mod topLvl">
          <ac:chgData name="Aiswarya Prasad" userId="0ce4ef10-ee10-425c-94b2-b7eeca22518e" providerId="ADAL" clId="{CD7F18FC-139E-D948-81F6-A3DFB6118C7C}" dt="2022-10-02T09:16:31.969" v="4018" actId="1036"/>
          <ac:spMkLst>
            <pc:docMk/>
            <pc:sldMk cId="4158791108" sldId="385"/>
            <ac:spMk id="7" creationId="{4FA7F457-331B-4084-7E48-4E43CA31511E}"/>
          </ac:spMkLst>
        </pc:spChg>
        <pc:grpChg chg="add del mod">
          <ac:chgData name="Aiswarya Prasad" userId="0ce4ef10-ee10-425c-94b2-b7eeca22518e" providerId="ADAL" clId="{CD7F18FC-139E-D948-81F6-A3DFB6118C7C}" dt="2022-10-02T09:16:35.622" v="4025" actId="1037"/>
          <ac:grpSpMkLst>
            <pc:docMk/>
            <pc:sldMk cId="4158791108" sldId="385"/>
            <ac:grpSpMk id="5" creationId="{8DA22151-0F23-69F0-D130-73998C2F52F8}"/>
          </ac:grpSpMkLst>
        </pc:grpChg>
        <pc:picChg chg="mod topLvl">
          <ac:chgData name="Aiswarya Prasad" userId="0ce4ef10-ee10-425c-94b2-b7eeca22518e" providerId="ADAL" clId="{CD7F18FC-139E-D948-81F6-A3DFB6118C7C}" dt="2022-10-02T09:16:21.966" v="3997" actId="478"/>
          <ac:picMkLst>
            <pc:docMk/>
            <pc:sldMk cId="4158791108" sldId="385"/>
            <ac:picMk id="6" creationId="{F5CB0482-FE37-CBC8-1FE8-B9907547D707}"/>
          </ac:picMkLst>
        </pc:picChg>
        <pc:picChg chg="add mod">
          <ac:chgData name="Aiswarya Prasad" userId="0ce4ef10-ee10-425c-94b2-b7eeca22518e" providerId="ADAL" clId="{CD7F18FC-139E-D948-81F6-A3DFB6118C7C}" dt="2022-10-02T09:16:38.351" v="4031" actId="1037"/>
          <ac:picMkLst>
            <pc:docMk/>
            <pc:sldMk cId="4158791108" sldId="385"/>
            <ac:picMk id="8" creationId="{56C53B4B-B2AD-CFA1-FB94-3F06FB923E52}"/>
          </ac:picMkLst>
        </pc:picChg>
      </pc:sldChg>
      <pc:sldChg chg="new del">
        <pc:chgData name="Aiswarya Prasad" userId="0ce4ef10-ee10-425c-94b2-b7eeca22518e" providerId="ADAL" clId="{CD7F18FC-139E-D948-81F6-A3DFB6118C7C}" dt="2022-10-02T09:16:52.943" v="4034" actId="680"/>
        <pc:sldMkLst>
          <pc:docMk/>
          <pc:sldMk cId="1099803697" sldId="386"/>
        </pc:sldMkLst>
      </pc:sldChg>
      <pc:sldChg chg="addSp delSp modSp new mod">
        <pc:chgData name="Aiswarya Prasad" userId="0ce4ef10-ee10-425c-94b2-b7eeca22518e" providerId="ADAL" clId="{CD7F18FC-139E-D948-81F6-A3DFB6118C7C}" dt="2022-10-02T09:18:11.877" v="4045" actId="1076"/>
        <pc:sldMkLst>
          <pc:docMk/>
          <pc:sldMk cId="2580383518" sldId="386"/>
        </pc:sldMkLst>
        <pc:spChg chg="del">
          <ac:chgData name="Aiswarya Prasad" userId="0ce4ef10-ee10-425c-94b2-b7eeca22518e" providerId="ADAL" clId="{CD7F18FC-139E-D948-81F6-A3DFB6118C7C}" dt="2022-10-02T09:16:57.035" v="4036" actId="478"/>
          <ac:spMkLst>
            <pc:docMk/>
            <pc:sldMk cId="2580383518" sldId="386"/>
            <ac:spMk id="2" creationId="{A723FDD8-3CE5-C783-1BEF-6EECA2F5DE3F}"/>
          </ac:spMkLst>
        </pc:spChg>
        <pc:spChg chg="add mod">
          <ac:chgData name="Aiswarya Prasad" userId="0ce4ef10-ee10-425c-94b2-b7eeca22518e" providerId="ADAL" clId="{CD7F18FC-139E-D948-81F6-A3DFB6118C7C}" dt="2022-10-02T09:18:11.877" v="4045" actId="1076"/>
          <ac:spMkLst>
            <pc:docMk/>
            <pc:sldMk cId="2580383518" sldId="386"/>
            <ac:spMk id="3" creationId="{B0C45C44-6DBE-2F1E-68F0-25CB095A86AA}"/>
          </ac:spMkLst>
        </pc:spChg>
      </pc:sldChg>
      <pc:sldChg chg="addSp delSp modSp add del mod ord modShow">
        <pc:chgData name="Aiswarya Prasad" userId="0ce4ef10-ee10-425c-94b2-b7eeca22518e" providerId="ADAL" clId="{CD7F18FC-139E-D948-81F6-A3DFB6118C7C}" dt="2022-10-03T08:47:45.933" v="5706" actId="2696"/>
        <pc:sldMkLst>
          <pc:docMk/>
          <pc:sldMk cId="1161433360" sldId="387"/>
        </pc:sldMkLst>
        <pc:spChg chg="mod">
          <ac:chgData name="Aiswarya Prasad" userId="0ce4ef10-ee10-425c-94b2-b7eeca22518e" providerId="ADAL" clId="{CD7F18FC-139E-D948-81F6-A3DFB6118C7C}" dt="2022-10-02T09:22:50.998" v="4159" actId="20577"/>
          <ac:spMkLst>
            <pc:docMk/>
            <pc:sldMk cId="1161433360" sldId="387"/>
            <ac:spMk id="2" creationId="{AE9C3F27-EDDD-F636-8911-79C2741F9C32}"/>
          </ac:spMkLst>
        </pc:spChg>
        <pc:spChg chg="del">
          <ac:chgData name="Aiswarya Prasad" userId="0ce4ef10-ee10-425c-94b2-b7eeca22518e" providerId="ADAL" clId="{CD7F18FC-139E-D948-81F6-A3DFB6118C7C}" dt="2022-10-02T09:18:46.652" v="4054" actId="478"/>
          <ac:spMkLst>
            <pc:docMk/>
            <pc:sldMk cId="1161433360" sldId="387"/>
            <ac:spMk id="6" creationId="{596446B0-78D0-989C-A37D-41D2BD9C4669}"/>
          </ac:spMkLst>
        </pc:spChg>
        <pc:picChg chg="add mod">
          <ac:chgData name="Aiswarya Prasad" userId="0ce4ef10-ee10-425c-94b2-b7eeca22518e" providerId="ADAL" clId="{CD7F18FC-139E-D948-81F6-A3DFB6118C7C}" dt="2022-10-02T09:19:12.819" v="4056"/>
          <ac:picMkLst>
            <pc:docMk/>
            <pc:sldMk cId="1161433360" sldId="387"/>
            <ac:picMk id="3" creationId="{6A10C648-DF5B-C325-DB1B-46CF7AC8BA97}"/>
          </ac:picMkLst>
        </pc:picChg>
      </pc:sldChg>
      <pc:sldChg chg="addSp modSp add mod">
        <pc:chgData name="Aiswarya Prasad" userId="0ce4ef10-ee10-425c-94b2-b7eeca22518e" providerId="ADAL" clId="{CD7F18FC-139E-D948-81F6-A3DFB6118C7C}" dt="2022-10-02T09:22:14.522" v="4156" actId="14100"/>
        <pc:sldMkLst>
          <pc:docMk/>
          <pc:sldMk cId="558900731" sldId="388"/>
        </pc:sldMkLst>
        <pc:spChg chg="mod">
          <ac:chgData name="Aiswarya Prasad" userId="0ce4ef10-ee10-425c-94b2-b7eeca22518e" providerId="ADAL" clId="{CD7F18FC-139E-D948-81F6-A3DFB6118C7C}" dt="2022-10-02T09:22:14.522" v="4156" actId="14100"/>
          <ac:spMkLst>
            <pc:docMk/>
            <pc:sldMk cId="558900731" sldId="388"/>
            <ac:spMk id="2" creationId="{F583CDEC-9633-FEBC-6530-3AD33AE398CF}"/>
          </ac:spMkLst>
        </pc:spChg>
        <pc:spChg chg="add mod">
          <ac:chgData name="Aiswarya Prasad" userId="0ce4ef10-ee10-425c-94b2-b7eeca22518e" providerId="ADAL" clId="{CD7F18FC-139E-D948-81F6-A3DFB6118C7C}" dt="2022-10-02T09:21:50.289" v="4152"/>
          <ac:spMkLst>
            <pc:docMk/>
            <pc:sldMk cId="558900731" sldId="388"/>
            <ac:spMk id="6" creationId="{FEAE90D1-7E63-2E81-8021-EBE10C81108F}"/>
          </ac:spMkLst>
        </pc:spChg>
        <pc:spChg chg="add mod">
          <ac:chgData name="Aiswarya Prasad" userId="0ce4ef10-ee10-425c-94b2-b7eeca22518e" providerId="ADAL" clId="{CD7F18FC-139E-D948-81F6-A3DFB6118C7C}" dt="2022-10-02T09:21:50.289" v="4152"/>
          <ac:spMkLst>
            <pc:docMk/>
            <pc:sldMk cId="558900731" sldId="388"/>
            <ac:spMk id="9" creationId="{030FEB98-62D5-1BF7-8A37-E025CC536C2D}"/>
          </ac:spMkLst>
        </pc:spChg>
      </pc:sldChg>
      <pc:sldChg chg="addSp delSp modSp add mod modShow">
        <pc:chgData name="Aiswarya Prasad" userId="0ce4ef10-ee10-425c-94b2-b7eeca22518e" providerId="ADAL" clId="{CD7F18FC-139E-D948-81F6-A3DFB6118C7C}" dt="2022-10-02T09:42:17.865" v="4551" actId="20577"/>
        <pc:sldMkLst>
          <pc:docMk/>
          <pc:sldMk cId="3731673914" sldId="389"/>
        </pc:sldMkLst>
        <pc:spChg chg="mod">
          <ac:chgData name="Aiswarya Prasad" userId="0ce4ef10-ee10-425c-94b2-b7eeca22518e" providerId="ADAL" clId="{CD7F18FC-139E-D948-81F6-A3DFB6118C7C}" dt="2022-10-02T09:41:59.146" v="4500" actId="20577"/>
          <ac:spMkLst>
            <pc:docMk/>
            <pc:sldMk cId="3731673914" sldId="389"/>
            <ac:spMk id="2" creationId="{AE9C3F27-EDDD-F636-8911-79C2741F9C32}"/>
          </ac:spMkLst>
        </pc:spChg>
        <pc:spChg chg="add del mod">
          <ac:chgData name="Aiswarya Prasad" userId="0ce4ef10-ee10-425c-94b2-b7eeca22518e" providerId="ADAL" clId="{CD7F18FC-139E-D948-81F6-A3DFB6118C7C}" dt="2022-10-02T09:23:17.566" v="4164"/>
          <ac:spMkLst>
            <pc:docMk/>
            <pc:sldMk cId="3731673914" sldId="389"/>
            <ac:spMk id="4" creationId="{21B13A30-0CB6-28B3-7384-BC6187048ACD}"/>
          </ac:spMkLst>
        </pc:spChg>
        <pc:spChg chg="add del mod">
          <ac:chgData name="Aiswarya Prasad" userId="0ce4ef10-ee10-425c-94b2-b7eeca22518e" providerId="ADAL" clId="{CD7F18FC-139E-D948-81F6-A3DFB6118C7C}" dt="2022-10-02T09:23:17.566" v="4164"/>
          <ac:spMkLst>
            <pc:docMk/>
            <pc:sldMk cId="3731673914" sldId="389"/>
            <ac:spMk id="6" creationId="{85BAF0C1-EFE7-3BEF-DA4C-4828571D3FCE}"/>
          </ac:spMkLst>
        </pc:spChg>
        <pc:spChg chg="add mod">
          <ac:chgData name="Aiswarya Prasad" userId="0ce4ef10-ee10-425c-94b2-b7eeca22518e" providerId="ADAL" clId="{CD7F18FC-139E-D948-81F6-A3DFB6118C7C}" dt="2022-10-02T09:42:17.865" v="4551" actId="20577"/>
          <ac:spMkLst>
            <pc:docMk/>
            <pc:sldMk cId="3731673914" sldId="389"/>
            <ac:spMk id="8" creationId="{EB54D895-42A3-59F0-09BD-511BD3BC65CA}"/>
          </ac:spMkLst>
        </pc:spChg>
        <pc:spChg chg="add mod">
          <ac:chgData name="Aiswarya Prasad" userId="0ce4ef10-ee10-425c-94b2-b7eeca22518e" providerId="ADAL" clId="{CD7F18FC-139E-D948-81F6-A3DFB6118C7C}" dt="2022-10-02T09:24:08.079" v="4184" actId="207"/>
          <ac:spMkLst>
            <pc:docMk/>
            <pc:sldMk cId="3731673914" sldId="389"/>
            <ac:spMk id="9" creationId="{E048E2E6-E952-D699-09FC-BE0D49FD1D84}"/>
          </ac:spMkLst>
        </pc:spChg>
        <pc:spChg chg="add mod">
          <ac:chgData name="Aiswarya Prasad" userId="0ce4ef10-ee10-425c-94b2-b7eeca22518e" providerId="ADAL" clId="{CD7F18FC-139E-D948-81F6-A3DFB6118C7C}" dt="2022-10-02T09:24:12.150" v="4186" actId="1076"/>
          <ac:spMkLst>
            <pc:docMk/>
            <pc:sldMk cId="3731673914" sldId="389"/>
            <ac:spMk id="10" creationId="{9DFB4CDF-9FA9-0C5C-98E5-D925E0046ABB}"/>
          </ac:spMkLst>
        </pc:spChg>
        <pc:picChg chg="del">
          <ac:chgData name="Aiswarya Prasad" userId="0ce4ef10-ee10-425c-94b2-b7eeca22518e" providerId="ADAL" clId="{CD7F18FC-139E-D948-81F6-A3DFB6118C7C}" dt="2022-10-02T09:23:07.288" v="4162" actId="478"/>
          <ac:picMkLst>
            <pc:docMk/>
            <pc:sldMk cId="3731673914" sldId="389"/>
            <ac:picMk id="3" creationId="{6A10C648-DF5B-C325-DB1B-46CF7AC8BA97}"/>
          </ac:picMkLst>
        </pc:picChg>
        <pc:picChg chg="add del mod">
          <ac:chgData name="Aiswarya Prasad" userId="0ce4ef10-ee10-425c-94b2-b7eeca22518e" providerId="ADAL" clId="{CD7F18FC-139E-D948-81F6-A3DFB6118C7C}" dt="2022-10-02T09:23:17.566" v="4164"/>
          <ac:picMkLst>
            <pc:docMk/>
            <pc:sldMk cId="3731673914" sldId="389"/>
            <ac:picMk id="5" creationId="{9078E668-8403-773A-C99D-763A8FE468AC}"/>
          </ac:picMkLst>
        </pc:picChg>
        <pc:picChg chg="add del mod">
          <ac:chgData name="Aiswarya Prasad" userId="0ce4ef10-ee10-425c-94b2-b7eeca22518e" providerId="ADAL" clId="{CD7F18FC-139E-D948-81F6-A3DFB6118C7C}" dt="2022-10-02T09:41:38.090" v="4481" actId="478"/>
          <ac:picMkLst>
            <pc:docMk/>
            <pc:sldMk cId="3731673914" sldId="389"/>
            <ac:picMk id="7" creationId="{0AF451B1-83A9-D168-6CFD-EBC12B5EFD64}"/>
          </ac:picMkLst>
        </pc:picChg>
        <pc:picChg chg="add">
          <ac:chgData name="Aiswarya Prasad" userId="0ce4ef10-ee10-425c-94b2-b7eeca22518e" providerId="ADAL" clId="{CD7F18FC-139E-D948-81F6-A3DFB6118C7C}" dt="2022-10-02T09:41:38.922" v="4482"/>
          <ac:picMkLst>
            <pc:docMk/>
            <pc:sldMk cId="3731673914" sldId="389"/>
            <ac:picMk id="11266" creationId="{468E6354-E508-8D05-166C-64B12F30A575}"/>
          </ac:picMkLst>
        </pc:picChg>
      </pc:sldChg>
      <pc:sldChg chg="delSp modSp add mod">
        <pc:chgData name="Aiswarya Prasad" userId="0ce4ef10-ee10-425c-94b2-b7eeca22518e" providerId="ADAL" clId="{CD7F18FC-139E-D948-81F6-A3DFB6118C7C}" dt="2022-10-02T09:29:25.735" v="4252" actId="20577"/>
        <pc:sldMkLst>
          <pc:docMk/>
          <pc:sldMk cId="1655047581" sldId="390"/>
        </pc:sldMkLst>
        <pc:spChg chg="mod">
          <ac:chgData name="Aiswarya Prasad" userId="0ce4ef10-ee10-425c-94b2-b7eeca22518e" providerId="ADAL" clId="{CD7F18FC-139E-D948-81F6-A3DFB6118C7C}" dt="2022-10-02T09:29:25.735" v="4252" actId="20577"/>
          <ac:spMkLst>
            <pc:docMk/>
            <pc:sldMk cId="1655047581" sldId="390"/>
            <ac:spMk id="2" creationId="{AE9C3F27-EDDD-F636-8911-79C2741F9C32}"/>
          </ac:spMkLst>
        </pc:spChg>
        <pc:spChg chg="del">
          <ac:chgData name="Aiswarya Prasad" userId="0ce4ef10-ee10-425c-94b2-b7eeca22518e" providerId="ADAL" clId="{CD7F18FC-139E-D948-81F6-A3DFB6118C7C}" dt="2022-10-02T09:24:19.215" v="4188" actId="478"/>
          <ac:spMkLst>
            <pc:docMk/>
            <pc:sldMk cId="1655047581" sldId="390"/>
            <ac:spMk id="9" creationId="{E048E2E6-E952-D699-09FC-BE0D49FD1D84}"/>
          </ac:spMkLst>
        </pc:spChg>
        <pc:spChg chg="del">
          <ac:chgData name="Aiswarya Prasad" userId="0ce4ef10-ee10-425c-94b2-b7eeca22518e" providerId="ADAL" clId="{CD7F18FC-139E-D948-81F6-A3DFB6118C7C}" dt="2022-10-02T09:24:19.215" v="4188" actId="478"/>
          <ac:spMkLst>
            <pc:docMk/>
            <pc:sldMk cId="1655047581" sldId="390"/>
            <ac:spMk id="10" creationId="{9DFB4CDF-9FA9-0C5C-98E5-D925E0046ABB}"/>
          </ac:spMkLst>
        </pc:spChg>
      </pc:sldChg>
      <pc:sldChg chg="addSp delSp modSp add mod">
        <pc:chgData name="Aiswarya Prasad" userId="0ce4ef10-ee10-425c-94b2-b7eeca22518e" providerId="ADAL" clId="{CD7F18FC-139E-D948-81F6-A3DFB6118C7C}" dt="2022-10-02T09:40:32.452" v="4479" actId="478"/>
        <pc:sldMkLst>
          <pc:docMk/>
          <pc:sldMk cId="3997997562" sldId="391"/>
        </pc:sldMkLst>
        <pc:spChg chg="mod">
          <ac:chgData name="Aiswarya Prasad" userId="0ce4ef10-ee10-425c-94b2-b7eeca22518e" providerId="ADAL" clId="{CD7F18FC-139E-D948-81F6-A3DFB6118C7C}" dt="2022-10-02T09:29:05.309" v="4241" actId="20577"/>
          <ac:spMkLst>
            <pc:docMk/>
            <pc:sldMk cId="3997997562" sldId="391"/>
            <ac:spMk id="2" creationId="{AE9C3F27-EDDD-F636-8911-79C2741F9C32}"/>
          </ac:spMkLst>
        </pc:spChg>
        <pc:spChg chg="add mod">
          <ac:chgData name="Aiswarya Prasad" userId="0ce4ef10-ee10-425c-94b2-b7eeca22518e" providerId="ADAL" clId="{CD7F18FC-139E-D948-81F6-A3DFB6118C7C}" dt="2022-10-02T09:31:32.673" v="4310" actId="121"/>
          <ac:spMkLst>
            <pc:docMk/>
            <pc:sldMk cId="3997997562" sldId="391"/>
            <ac:spMk id="3" creationId="{B88ACA7E-0D97-6667-4CB6-FA074492B0CD}"/>
          </ac:spMkLst>
        </pc:spChg>
        <pc:spChg chg="add mod">
          <ac:chgData name="Aiswarya Prasad" userId="0ce4ef10-ee10-425c-94b2-b7eeca22518e" providerId="ADAL" clId="{CD7F18FC-139E-D948-81F6-A3DFB6118C7C}" dt="2022-10-02T09:31:32.673" v="4310" actId="121"/>
          <ac:spMkLst>
            <pc:docMk/>
            <pc:sldMk cId="3997997562" sldId="391"/>
            <ac:spMk id="4" creationId="{91343E69-7C21-523E-0A42-F040D4670E2C}"/>
          </ac:spMkLst>
        </pc:spChg>
        <pc:spChg chg="add mod">
          <ac:chgData name="Aiswarya Prasad" userId="0ce4ef10-ee10-425c-94b2-b7eeca22518e" providerId="ADAL" clId="{CD7F18FC-139E-D948-81F6-A3DFB6118C7C}" dt="2022-10-02T09:31:28.643" v="4309" actId="1038"/>
          <ac:spMkLst>
            <pc:docMk/>
            <pc:sldMk cId="3997997562" sldId="391"/>
            <ac:spMk id="5" creationId="{2988E281-AE46-BAEC-1804-A86E68BF4FB6}"/>
          </ac:spMkLst>
        </pc:spChg>
        <pc:spChg chg="add del mod">
          <ac:chgData name="Aiswarya Prasad" userId="0ce4ef10-ee10-425c-94b2-b7eeca22518e" providerId="ADAL" clId="{CD7F18FC-139E-D948-81F6-A3DFB6118C7C}" dt="2022-10-02T09:40:00.631" v="4461" actId="113"/>
          <ac:spMkLst>
            <pc:docMk/>
            <pc:sldMk cId="3997997562" sldId="391"/>
            <ac:spMk id="6" creationId="{5EBF27A9-578B-8072-7961-00D33AC9903F}"/>
          </ac:spMkLst>
        </pc:spChg>
        <pc:spChg chg="del mod">
          <ac:chgData name="Aiswarya Prasad" userId="0ce4ef10-ee10-425c-94b2-b7eeca22518e" providerId="ADAL" clId="{CD7F18FC-139E-D948-81F6-A3DFB6118C7C}" dt="2022-10-02T09:40:32.452" v="4479" actId="478"/>
          <ac:spMkLst>
            <pc:docMk/>
            <pc:sldMk cId="3997997562" sldId="391"/>
            <ac:spMk id="8" creationId="{EB54D895-42A3-59F0-09BD-511BD3BC65CA}"/>
          </ac:spMkLst>
        </pc:spChg>
        <pc:spChg chg="add del mod">
          <ac:chgData name="Aiswarya Prasad" userId="0ce4ef10-ee10-425c-94b2-b7eeca22518e" providerId="ADAL" clId="{CD7F18FC-139E-D948-81F6-A3DFB6118C7C}" dt="2022-10-02T09:40:00.631" v="4461" actId="113"/>
          <ac:spMkLst>
            <pc:docMk/>
            <pc:sldMk cId="3997997562" sldId="391"/>
            <ac:spMk id="9" creationId="{49044F68-6827-B469-6435-EE971F5AEAFF}"/>
          </ac:spMkLst>
        </pc:spChg>
        <pc:spChg chg="add mod">
          <ac:chgData name="Aiswarya Prasad" userId="0ce4ef10-ee10-425c-94b2-b7eeca22518e" providerId="ADAL" clId="{CD7F18FC-139E-D948-81F6-A3DFB6118C7C}" dt="2022-10-02T09:38:58.764" v="4449" actId="113"/>
          <ac:spMkLst>
            <pc:docMk/>
            <pc:sldMk cId="3997997562" sldId="391"/>
            <ac:spMk id="10" creationId="{8A83A4E6-AAF1-8495-6025-8F88DA9F300F}"/>
          </ac:spMkLst>
        </pc:spChg>
        <pc:spChg chg="add del mod">
          <ac:chgData name="Aiswarya Prasad" userId="0ce4ef10-ee10-425c-94b2-b7eeca22518e" providerId="ADAL" clId="{CD7F18FC-139E-D948-81F6-A3DFB6118C7C}" dt="2022-10-02T09:40:00.631" v="4461" actId="113"/>
          <ac:spMkLst>
            <pc:docMk/>
            <pc:sldMk cId="3997997562" sldId="391"/>
            <ac:spMk id="11" creationId="{63087B60-EF21-AA65-E3C2-DF12BB5A4A91}"/>
          </ac:spMkLst>
        </pc:spChg>
      </pc:sldChg>
      <pc:sldChg chg="addSp delSp modSp add mod">
        <pc:chgData name="Aiswarya Prasad" userId="0ce4ef10-ee10-425c-94b2-b7eeca22518e" providerId="ADAL" clId="{CD7F18FC-139E-D948-81F6-A3DFB6118C7C}" dt="2022-10-02T09:39:38.926" v="4456" actId="1076"/>
        <pc:sldMkLst>
          <pc:docMk/>
          <pc:sldMk cId="904993590" sldId="392"/>
        </pc:sldMkLst>
        <pc:spChg chg="del">
          <ac:chgData name="Aiswarya Prasad" userId="0ce4ef10-ee10-425c-94b2-b7eeca22518e" providerId="ADAL" clId="{CD7F18FC-139E-D948-81F6-A3DFB6118C7C}" dt="2022-10-02T09:34:27.322" v="4431" actId="478"/>
          <ac:spMkLst>
            <pc:docMk/>
            <pc:sldMk cId="904993590" sldId="392"/>
            <ac:spMk id="3" creationId="{B88ACA7E-0D97-6667-4CB6-FA074492B0CD}"/>
          </ac:spMkLst>
        </pc:spChg>
        <pc:spChg chg="del">
          <ac:chgData name="Aiswarya Prasad" userId="0ce4ef10-ee10-425c-94b2-b7eeca22518e" providerId="ADAL" clId="{CD7F18FC-139E-D948-81F6-A3DFB6118C7C}" dt="2022-10-02T09:34:27.322" v="4431" actId="478"/>
          <ac:spMkLst>
            <pc:docMk/>
            <pc:sldMk cId="904993590" sldId="392"/>
            <ac:spMk id="4" creationId="{91343E69-7C21-523E-0A42-F040D4670E2C}"/>
          </ac:spMkLst>
        </pc:spChg>
        <pc:spChg chg="del">
          <ac:chgData name="Aiswarya Prasad" userId="0ce4ef10-ee10-425c-94b2-b7eeca22518e" providerId="ADAL" clId="{CD7F18FC-139E-D948-81F6-A3DFB6118C7C}" dt="2022-10-02T09:34:27.322" v="4431" actId="478"/>
          <ac:spMkLst>
            <pc:docMk/>
            <pc:sldMk cId="904993590" sldId="392"/>
            <ac:spMk id="5" creationId="{2988E281-AE46-BAEC-1804-A86E68BF4FB6}"/>
          </ac:spMkLst>
        </pc:spChg>
        <pc:spChg chg="del">
          <ac:chgData name="Aiswarya Prasad" userId="0ce4ef10-ee10-425c-94b2-b7eeca22518e" providerId="ADAL" clId="{CD7F18FC-139E-D948-81F6-A3DFB6118C7C}" dt="2022-10-02T09:34:27.322" v="4431" actId="478"/>
          <ac:spMkLst>
            <pc:docMk/>
            <pc:sldMk cId="904993590" sldId="392"/>
            <ac:spMk id="6" creationId="{5EBF27A9-578B-8072-7961-00D33AC9903F}"/>
          </ac:spMkLst>
        </pc:spChg>
        <pc:spChg chg="del">
          <ac:chgData name="Aiswarya Prasad" userId="0ce4ef10-ee10-425c-94b2-b7eeca22518e" providerId="ADAL" clId="{CD7F18FC-139E-D948-81F6-A3DFB6118C7C}" dt="2022-10-02T09:34:27.322" v="4431" actId="478"/>
          <ac:spMkLst>
            <pc:docMk/>
            <pc:sldMk cId="904993590" sldId="392"/>
            <ac:spMk id="8" creationId="{EB54D895-42A3-59F0-09BD-511BD3BC65CA}"/>
          </ac:spMkLst>
        </pc:spChg>
        <pc:spChg chg="del">
          <ac:chgData name="Aiswarya Prasad" userId="0ce4ef10-ee10-425c-94b2-b7eeca22518e" providerId="ADAL" clId="{CD7F18FC-139E-D948-81F6-A3DFB6118C7C}" dt="2022-10-02T09:34:27.322" v="4431" actId="478"/>
          <ac:spMkLst>
            <pc:docMk/>
            <pc:sldMk cId="904993590" sldId="392"/>
            <ac:spMk id="9" creationId="{49044F68-6827-B469-6435-EE971F5AEAFF}"/>
          </ac:spMkLst>
        </pc:spChg>
        <pc:spChg chg="del">
          <ac:chgData name="Aiswarya Prasad" userId="0ce4ef10-ee10-425c-94b2-b7eeca22518e" providerId="ADAL" clId="{CD7F18FC-139E-D948-81F6-A3DFB6118C7C}" dt="2022-10-02T09:34:29.408" v="4432" actId="478"/>
          <ac:spMkLst>
            <pc:docMk/>
            <pc:sldMk cId="904993590" sldId="392"/>
            <ac:spMk id="10" creationId="{8A83A4E6-AAF1-8495-6025-8F88DA9F300F}"/>
          </ac:spMkLst>
        </pc:spChg>
        <pc:spChg chg="del">
          <ac:chgData name="Aiswarya Prasad" userId="0ce4ef10-ee10-425c-94b2-b7eeca22518e" providerId="ADAL" clId="{CD7F18FC-139E-D948-81F6-A3DFB6118C7C}" dt="2022-10-02T09:34:27.322" v="4431" actId="478"/>
          <ac:spMkLst>
            <pc:docMk/>
            <pc:sldMk cId="904993590" sldId="392"/>
            <ac:spMk id="11" creationId="{63087B60-EF21-AA65-E3C2-DF12BB5A4A91}"/>
          </ac:spMkLst>
        </pc:spChg>
        <pc:spChg chg="add mod">
          <ac:chgData name="Aiswarya Prasad" userId="0ce4ef10-ee10-425c-94b2-b7eeca22518e" providerId="ADAL" clId="{CD7F18FC-139E-D948-81F6-A3DFB6118C7C}" dt="2022-10-02T09:34:36.282" v="4435" actId="1076"/>
          <ac:spMkLst>
            <pc:docMk/>
            <pc:sldMk cId="904993590" sldId="392"/>
            <ac:spMk id="12" creationId="{255ACFBA-EBF8-C72E-CE1F-94C211B33DDC}"/>
          </ac:spMkLst>
        </pc:spChg>
        <pc:spChg chg="add mod">
          <ac:chgData name="Aiswarya Prasad" userId="0ce4ef10-ee10-425c-94b2-b7eeca22518e" providerId="ADAL" clId="{CD7F18FC-139E-D948-81F6-A3DFB6118C7C}" dt="2022-10-02T09:39:38.926" v="4456" actId="1076"/>
          <ac:spMkLst>
            <pc:docMk/>
            <pc:sldMk cId="904993590" sldId="392"/>
            <ac:spMk id="14" creationId="{ACF77787-7D28-B71A-FBF0-A120089E3CBE}"/>
          </ac:spMkLst>
        </pc:spChg>
        <pc:picChg chg="del">
          <ac:chgData name="Aiswarya Prasad" userId="0ce4ef10-ee10-425c-94b2-b7eeca22518e" providerId="ADAL" clId="{CD7F18FC-139E-D948-81F6-A3DFB6118C7C}" dt="2022-10-02T09:34:23.636" v="4430" actId="478"/>
          <ac:picMkLst>
            <pc:docMk/>
            <pc:sldMk cId="904993590" sldId="392"/>
            <ac:picMk id="7" creationId="{0AF451B1-83A9-D168-6CFD-EBC12B5EFD64}"/>
          </ac:picMkLst>
        </pc:picChg>
        <pc:picChg chg="add del mod">
          <ac:chgData name="Aiswarya Prasad" userId="0ce4ef10-ee10-425c-94b2-b7eeca22518e" providerId="ADAL" clId="{CD7F18FC-139E-D948-81F6-A3DFB6118C7C}" dt="2022-10-02T09:39:28.656" v="4452" actId="478"/>
          <ac:picMkLst>
            <pc:docMk/>
            <pc:sldMk cId="904993590" sldId="392"/>
            <ac:picMk id="13" creationId="{DC0FA2E2-A209-21FA-A509-D4272C7DFDB2}"/>
          </ac:picMkLst>
        </pc:picChg>
      </pc:sldChg>
      <pc:sldChg chg="new del">
        <pc:chgData name="Aiswarya Prasad" userId="0ce4ef10-ee10-425c-94b2-b7eeca22518e" providerId="ADAL" clId="{CD7F18FC-139E-D948-81F6-A3DFB6118C7C}" dt="2022-10-02T09:29:46.401" v="4254" actId="680"/>
        <pc:sldMkLst>
          <pc:docMk/>
          <pc:sldMk cId="1625713042" sldId="392"/>
        </pc:sldMkLst>
      </pc:sldChg>
      <pc:sldChg chg="delSp modSp add mod ord">
        <pc:chgData name="Aiswarya Prasad" userId="0ce4ef10-ee10-425c-94b2-b7eeca22518e" providerId="ADAL" clId="{CD7F18FC-139E-D948-81F6-A3DFB6118C7C}" dt="2022-10-02T09:40:27.193" v="4477" actId="478"/>
        <pc:sldMkLst>
          <pc:docMk/>
          <pc:sldMk cId="1662365851" sldId="393"/>
        </pc:sldMkLst>
        <pc:spChg chg="mod">
          <ac:chgData name="Aiswarya Prasad" userId="0ce4ef10-ee10-425c-94b2-b7eeca22518e" providerId="ADAL" clId="{CD7F18FC-139E-D948-81F6-A3DFB6118C7C}" dt="2022-10-02T09:40:14.695" v="4474" actId="20577"/>
          <ac:spMkLst>
            <pc:docMk/>
            <pc:sldMk cId="1662365851" sldId="393"/>
            <ac:spMk id="2" creationId="{AE9C3F27-EDDD-F636-8911-79C2741F9C32}"/>
          </ac:spMkLst>
        </pc:spChg>
        <pc:spChg chg="del">
          <ac:chgData name="Aiswarya Prasad" userId="0ce4ef10-ee10-425c-94b2-b7eeca22518e" providerId="ADAL" clId="{CD7F18FC-139E-D948-81F6-A3DFB6118C7C}" dt="2022-10-02T09:40:21.001" v="4475" actId="478"/>
          <ac:spMkLst>
            <pc:docMk/>
            <pc:sldMk cId="1662365851" sldId="393"/>
            <ac:spMk id="3" creationId="{B88ACA7E-0D97-6667-4CB6-FA074492B0CD}"/>
          </ac:spMkLst>
        </pc:spChg>
        <pc:spChg chg="del">
          <ac:chgData name="Aiswarya Prasad" userId="0ce4ef10-ee10-425c-94b2-b7eeca22518e" providerId="ADAL" clId="{CD7F18FC-139E-D948-81F6-A3DFB6118C7C}" dt="2022-10-02T09:40:21.001" v="4475" actId="478"/>
          <ac:spMkLst>
            <pc:docMk/>
            <pc:sldMk cId="1662365851" sldId="393"/>
            <ac:spMk id="4" creationId="{91343E69-7C21-523E-0A42-F040D4670E2C}"/>
          </ac:spMkLst>
        </pc:spChg>
        <pc:spChg chg="del">
          <ac:chgData name="Aiswarya Prasad" userId="0ce4ef10-ee10-425c-94b2-b7eeca22518e" providerId="ADAL" clId="{CD7F18FC-139E-D948-81F6-A3DFB6118C7C}" dt="2022-10-02T09:40:21.001" v="4475" actId="478"/>
          <ac:spMkLst>
            <pc:docMk/>
            <pc:sldMk cId="1662365851" sldId="393"/>
            <ac:spMk id="5" creationId="{2988E281-AE46-BAEC-1804-A86E68BF4FB6}"/>
          </ac:spMkLst>
        </pc:spChg>
        <pc:spChg chg="del">
          <ac:chgData name="Aiswarya Prasad" userId="0ce4ef10-ee10-425c-94b2-b7eeca22518e" providerId="ADAL" clId="{CD7F18FC-139E-D948-81F6-A3DFB6118C7C}" dt="2022-10-02T09:40:27.193" v="4477" actId="478"/>
          <ac:spMkLst>
            <pc:docMk/>
            <pc:sldMk cId="1662365851" sldId="393"/>
            <ac:spMk id="8" creationId="{EB54D895-42A3-59F0-09BD-511BD3BC65CA}"/>
          </ac:spMkLst>
        </pc:spChg>
        <pc:spChg chg="del">
          <ac:chgData name="Aiswarya Prasad" userId="0ce4ef10-ee10-425c-94b2-b7eeca22518e" providerId="ADAL" clId="{CD7F18FC-139E-D948-81F6-A3DFB6118C7C}" dt="2022-10-02T09:40:21.001" v="4475" actId="478"/>
          <ac:spMkLst>
            <pc:docMk/>
            <pc:sldMk cId="1662365851" sldId="393"/>
            <ac:spMk id="10" creationId="{8A83A4E6-AAF1-8495-6025-8F88DA9F300F}"/>
          </ac:spMkLst>
        </pc:spChg>
        <pc:spChg chg="del">
          <ac:chgData name="Aiswarya Prasad" userId="0ce4ef10-ee10-425c-94b2-b7eeca22518e" providerId="ADAL" clId="{CD7F18FC-139E-D948-81F6-A3DFB6118C7C}" dt="2022-10-02T09:40:22.855" v="4476" actId="478"/>
          <ac:spMkLst>
            <pc:docMk/>
            <pc:sldMk cId="1662365851" sldId="393"/>
            <ac:spMk id="11" creationId="{63087B60-EF21-AA65-E3C2-DF12BB5A4A91}"/>
          </ac:spMkLst>
        </pc:spChg>
      </pc:sldChg>
      <pc:sldChg chg="modSp add mod ord">
        <pc:chgData name="Aiswarya Prasad" userId="0ce4ef10-ee10-425c-94b2-b7eeca22518e" providerId="ADAL" clId="{CD7F18FC-139E-D948-81F6-A3DFB6118C7C}" dt="2022-10-02T09:43:41.303" v="4604" actId="1036"/>
        <pc:sldMkLst>
          <pc:docMk/>
          <pc:sldMk cId="3672969225" sldId="394"/>
        </pc:sldMkLst>
        <pc:spChg chg="mod">
          <ac:chgData name="Aiswarya Prasad" userId="0ce4ef10-ee10-425c-94b2-b7eeca22518e" providerId="ADAL" clId="{CD7F18FC-139E-D948-81F6-A3DFB6118C7C}" dt="2022-10-02T09:43:41.303" v="4604" actId="1036"/>
          <ac:spMkLst>
            <pc:docMk/>
            <pc:sldMk cId="3672969225" sldId="394"/>
            <ac:spMk id="8" creationId="{EB54D895-42A3-59F0-09BD-511BD3BC65CA}"/>
          </ac:spMkLst>
        </pc:spChg>
      </pc:sldChg>
      <pc:sldChg chg="addSp delSp modSp new mod">
        <pc:chgData name="Aiswarya Prasad" userId="0ce4ef10-ee10-425c-94b2-b7eeca22518e" providerId="ADAL" clId="{CD7F18FC-139E-D948-81F6-A3DFB6118C7C}" dt="2022-10-02T09:45:15.889" v="4663" actId="1076"/>
        <pc:sldMkLst>
          <pc:docMk/>
          <pc:sldMk cId="50264977" sldId="395"/>
        </pc:sldMkLst>
        <pc:spChg chg="mod">
          <ac:chgData name="Aiswarya Prasad" userId="0ce4ef10-ee10-425c-94b2-b7eeca22518e" providerId="ADAL" clId="{CD7F18FC-139E-D948-81F6-A3DFB6118C7C}" dt="2022-10-02T09:44:04.929" v="4628" actId="20577"/>
          <ac:spMkLst>
            <pc:docMk/>
            <pc:sldMk cId="50264977" sldId="395"/>
            <ac:spMk id="2" creationId="{86474FB4-836A-04A6-BB4F-FB7012846F60}"/>
          </ac:spMkLst>
        </pc:spChg>
        <pc:spChg chg="add mod">
          <ac:chgData name="Aiswarya Prasad" userId="0ce4ef10-ee10-425c-94b2-b7eeca22518e" providerId="ADAL" clId="{CD7F18FC-139E-D948-81F6-A3DFB6118C7C}" dt="2022-10-02T09:44:51.324" v="4648" actId="1036"/>
          <ac:spMkLst>
            <pc:docMk/>
            <pc:sldMk cId="50264977" sldId="395"/>
            <ac:spMk id="3" creationId="{CDF0AB9E-9A1A-9390-F540-69FDB3714C2E}"/>
          </ac:spMkLst>
        </pc:spChg>
        <pc:spChg chg="add mod">
          <ac:chgData name="Aiswarya Prasad" userId="0ce4ef10-ee10-425c-94b2-b7eeca22518e" providerId="ADAL" clId="{CD7F18FC-139E-D948-81F6-A3DFB6118C7C}" dt="2022-10-02T09:45:15.889" v="4663" actId="1076"/>
          <ac:spMkLst>
            <pc:docMk/>
            <pc:sldMk cId="50264977" sldId="395"/>
            <ac:spMk id="5" creationId="{8C0E5855-C1BD-30D6-7D74-97AA50057148}"/>
          </ac:spMkLst>
        </pc:spChg>
        <pc:picChg chg="add del">
          <ac:chgData name="Aiswarya Prasad" userId="0ce4ef10-ee10-425c-94b2-b7eeca22518e" providerId="ADAL" clId="{CD7F18FC-139E-D948-81F6-A3DFB6118C7C}" dt="2022-10-02T09:44:17.662" v="4630"/>
          <ac:picMkLst>
            <pc:docMk/>
            <pc:sldMk cId="50264977" sldId="395"/>
            <ac:picMk id="12290" creationId="{AC301815-6B80-B9E9-8D16-480EAA966C4C}"/>
          </ac:picMkLst>
        </pc:picChg>
      </pc:sldChg>
      <pc:sldChg chg="add del">
        <pc:chgData name="Aiswarya Prasad" userId="0ce4ef10-ee10-425c-94b2-b7eeca22518e" providerId="ADAL" clId="{CD7F18FC-139E-D948-81F6-A3DFB6118C7C}" dt="2022-10-02T09:44:24.402" v="4632"/>
        <pc:sldMkLst>
          <pc:docMk/>
          <pc:sldMk cId="62571673" sldId="396"/>
        </pc:sldMkLst>
      </pc:sldChg>
      <pc:sldChg chg="addSp delSp modSp add mod">
        <pc:chgData name="Aiswarya Prasad" userId="0ce4ef10-ee10-425c-94b2-b7eeca22518e" providerId="ADAL" clId="{CD7F18FC-139E-D948-81F6-A3DFB6118C7C}" dt="2022-10-02T10:42:02.120" v="4734" actId="20577"/>
        <pc:sldMkLst>
          <pc:docMk/>
          <pc:sldMk cId="1303680913" sldId="396"/>
        </pc:sldMkLst>
        <pc:spChg chg="del">
          <ac:chgData name="Aiswarya Prasad" userId="0ce4ef10-ee10-425c-94b2-b7eeca22518e" providerId="ADAL" clId="{CD7F18FC-139E-D948-81F6-A3DFB6118C7C}" dt="2022-10-02T09:46:16.046" v="4670" actId="478"/>
          <ac:spMkLst>
            <pc:docMk/>
            <pc:sldMk cId="1303680913" sldId="396"/>
            <ac:spMk id="3" creationId="{CDF0AB9E-9A1A-9390-F540-69FDB3714C2E}"/>
          </ac:spMkLst>
        </pc:spChg>
        <pc:spChg chg="add mod">
          <ac:chgData name="Aiswarya Prasad" userId="0ce4ef10-ee10-425c-94b2-b7eeca22518e" providerId="ADAL" clId="{CD7F18FC-139E-D948-81F6-A3DFB6118C7C}" dt="2022-10-02T10:42:02.120" v="4734" actId="20577"/>
          <ac:spMkLst>
            <pc:docMk/>
            <pc:sldMk cId="1303680913" sldId="396"/>
            <ac:spMk id="4" creationId="{6812C5EE-1D37-00E3-C15D-6A9CDC04E9F9}"/>
          </ac:spMkLst>
        </pc:spChg>
        <pc:spChg chg="del">
          <ac:chgData name="Aiswarya Prasad" userId="0ce4ef10-ee10-425c-94b2-b7eeca22518e" providerId="ADAL" clId="{CD7F18FC-139E-D948-81F6-A3DFB6118C7C}" dt="2022-10-02T09:46:16.046" v="4670" actId="478"/>
          <ac:spMkLst>
            <pc:docMk/>
            <pc:sldMk cId="1303680913" sldId="396"/>
            <ac:spMk id="5" creationId="{8C0E5855-C1BD-30D6-7D74-97AA50057148}"/>
          </ac:spMkLst>
        </pc:spChg>
        <pc:spChg chg="add mod">
          <ac:chgData name="Aiswarya Prasad" userId="0ce4ef10-ee10-425c-94b2-b7eeca22518e" providerId="ADAL" clId="{CD7F18FC-139E-D948-81F6-A3DFB6118C7C}" dt="2022-10-02T09:46:59.029" v="4725" actId="1035"/>
          <ac:spMkLst>
            <pc:docMk/>
            <pc:sldMk cId="1303680913" sldId="396"/>
            <ac:spMk id="8" creationId="{5958732E-4E23-62ED-0A57-D49073448926}"/>
          </ac:spMkLst>
        </pc:spChg>
        <pc:picChg chg="add mod">
          <ac:chgData name="Aiswarya Prasad" userId="0ce4ef10-ee10-425c-94b2-b7eeca22518e" providerId="ADAL" clId="{CD7F18FC-139E-D948-81F6-A3DFB6118C7C}" dt="2022-10-02T09:46:23.651" v="4678" actId="1035"/>
          <ac:picMkLst>
            <pc:docMk/>
            <pc:sldMk cId="1303680913" sldId="396"/>
            <ac:picMk id="6" creationId="{D28F3124-D421-E51D-A16E-7504862DE704}"/>
          </ac:picMkLst>
        </pc:picChg>
        <pc:picChg chg="add mod">
          <ac:chgData name="Aiswarya Prasad" userId="0ce4ef10-ee10-425c-94b2-b7eeca22518e" providerId="ADAL" clId="{CD7F18FC-139E-D948-81F6-A3DFB6118C7C}" dt="2022-10-02T09:46:55.612" v="4714" actId="1035"/>
          <ac:picMkLst>
            <pc:docMk/>
            <pc:sldMk cId="1303680913" sldId="396"/>
            <ac:picMk id="7" creationId="{556F6F74-4F1E-C4B3-6A4A-8CB5F6FA648D}"/>
          </ac:picMkLst>
        </pc:picChg>
      </pc:sldChg>
      <pc:sldChg chg="addSp delSp modSp add del mod ord">
        <pc:chgData name="Aiswarya Prasad" userId="0ce4ef10-ee10-425c-94b2-b7eeca22518e" providerId="ADAL" clId="{CD7F18FC-139E-D948-81F6-A3DFB6118C7C}" dt="2022-10-02T10:45:51.555" v="4791" actId="2696"/>
        <pc:sldMkLst>
          <pc:docMk/>
          <pc:sldMk cId="1234590653" sldId="397"/>
        </pc:sldMkLst>
        <pc:spChg chg="mod">
          <ac:chgData name="Aiswarya Prasad" userId="0ce4ef10-ee10-425c-94b2-b7eeca22518e" providerId="ADAL" clId="{CD7F18FC-139E-D948-81F6-A3DFB6118C7C}" dt="2022-10-02T10:42:44.546" v="4745" actId="120"/>
          <ac:spMkLst>
            <pc:docMk/>
            <pc:sldMk cId="1234590653" sldId="397"/>
            <ac:spMk id="2" creationId="{86474FB4-836A-04A6-BB4F-FB7012846F60}"/>
          </ac:spMkLst>
        </pc:spChg>
        <pc:spChg chg="del">
          <ac:chgData name="Aiswarya Prasad" userId="0ce4ef10-ee10-425c-94b2-b7eeca22518e" providerId="ADAL" clId="{CD7F18FC-139E-D948-81F6-A3DFB6118C7C}" dt="2022-10-02T10:42:30.531" v="4742" actId="478"/>
          <ac:spMkLst>
            <pc:docMk/>
            <pc:sldMk cId="1234590653" sldId="397"/>
            <ac:spMk id="3" creationId="{CDF0AB9E-9A1A-9390-F540-69FDB3714C2E}"/>
          </ac:spMkLst>
        </pc:spChg>
        <pc:spChg chg="add mod">
          <ac:chgData name="Aiswarya Prasad" userId="0ce4ef10-ee10-425c-94b2-b7eeca22518e" providerId="ADAL" clId="{CD7F18FC-139E-D948-81F6-A3DFB6118C7C}" dt="2022-10-02T10:42:31.201" v="4743"/>
          <ac:spMkLst>
            <pc:docMk/>
            <pc:sldMk cId="1234590653" sldId="397"/>
            <ac:spMk id="4" creationId="{EC236C40-6866-67CE-0071-469A01EB1714}"/>
          </ac:spMkLst>
        </pc:spChg>
        <pc:spChg chg="mod">
          <ac:chgData name="Aiswarya Prasad" userId="0ce4ef10-ee10-425c-94b2-b7eeca22518e" providerId="ADAL" clId="{CD7F18FC-139E-D948-81F6-A3DFB6118C7C}" dt="2022-10-02T10:43:45.894" v="4778" actId="1076"/>
          <ac:spMkLst>
            <pc:docMk/>
            <pc:sldMk cId="1234590653" sldId="397"/>
            <ac:spMk id="5" creationId="{8C0E5855-C1BD-30D6-7D74-97AA50057148}"/>
          </ac:spMkLst>
        </pc:spChg>
      </pc:sldChg>
      <pc:sldChg chg="addSp delSp modSp add mod">
        <pc:chgData name="Aiswarya Prasad" userId="0ce4ef10-ee10-425c-94b2-b7eeca22518e" providerId="ADAL" clId="{CD7F18FC-139E-D948-81F6-A3DFB6118C7C}" dt="2022-10-02T10:46:52.153" v="4834"/>
        <pc:sldMkLst>
          <pc:docMk/>
          <pc:sldMk cId="2438438174" sldId="398"/>
        </pc:sldMkLst>
        <pc:spChg chg="add mod">
          <ac:chgData name="Aiswarya Prasad" userId="0ce4ef10-ee10-425c-94b2-b7eeca22518e" providerId="ADAL" clId="{CD7F18FC-139E-D948-81F6-A3DFB6118C7C}" dt="2022-10-02T10:46:52.153" v="4834"/>
          <ac:spMkLst>
            <pc:docMk/>
            <pc:sldMk cId="2438438174" sldId="398"/>
            <ac:spMk id="3" creationId="{231D6291-4DC9-D0AE-8909-9FC0A049E6FB}"/>
          </ac:spMkLst>
        </pc:spChg>
        <pc:spChg chg="del mod">
          <ac:chgData name="Aiswarya Prasad" userId="0ce4ef10-ee10-425c-94b2-b7eeca22518e" providerId="ADAL" clId="{CD7F18FC-139E-D948-81F6-A3DFB6118C7C}" dt="2022-10-02T10:46:51.714" v="4833" actId="478"/>
          <ac:spMkLst>
            <pc:docMk/>
            <pc:sldMk cId="2438438174" sldId="398"/>
            <ac:spMk id="5" creationId="{8C0E5855-C1BD-30D6-7D74-97AA50057148}"/>
          </ac:spMkLst>
        </pc:spChg>
      </pc:sldChg>
      <pc:sldChg chg="addSp delSp modSp add mod">
        <pc:chgData name="Aiswarya Prasad" userId="0ce4ef10-ee10-425c-94b2-b7eeca22518e" providerId="ADAL" clId="{CD7F18FC-139E-D948-81F6-A3DFB6118C7C}" dt="2022-10-02T10:46:39.631" v="4832" actId="478"/>
        <pc:sldMkLst>
          <pc:docMk/>
          <pc:sldMk cId="4055503003" sldId="399"/>
        </pc:sldMkLst>
        <pc:spChg chg="del">
          <ac:chgData name="Aiswarya Prasad" userId="0ce4ef10-ee10-425c-94b2-b7eeca22518e" providerId="ADAL" clId="{CD7F18FC-139E-D948-81F6-A3DFB6118C7C}" dt="2022-10-02T10:46:06.094" v="4793" actId="478"/>
          <ac:spMkLst>
            <pc:docMk/>
            <pc:sldMk cId="4055503003" sldId="399"/>
            <ac:spMk id="4" creationId="{EC236C40-6866-67CE-0071-469A01EB1714}"/>
          </ac:spMkLst>
        </pc:spChg>
        <pc:spChg chg="mod">
          <ac:chgData name="Aiswarya Prasad" userId="0ce4ef10-ee10-425c-94b2-b7eeca22518e" providerId="ADAL" clId="{CD7F18FC-139E-D948-81F6-A3DFB6118C7C}" dt="2022-10-02T10:46:17.300" v="4799" actId="404"/>
          <ac:spMkLst>
            <pc:docMk/>
            <pc:sldMk cId="4055503003" sldId="399"/>
            <ac:spMk id="5" creationId="{8C0E5855-C1BD-30D6-7D74-97AA50057148}"/>
          </ac:spMkLst>
        </pc:spChg>
        <pc:spChg chg="add mod">
          <ac:chgData name="Aiswarya Prasad" userId="0ce4ef10-ee10-425c-94b2-b7eeca22518e" providerId="ADAL" clId="{CD7F18FC-139E-D948-81F6-A3DFB6118C7C}" dt="2022-10-02T10:46:35.445" v="4831" actId="1036"/>
          <ac:spMkLst>
            <pc:docMk/>
            <pc:sldMk cId="4055503003" sldId="399"/>
            <ac:spMk id="6" creationId="{4C30E419-E1B1-BD94-4CF3-78D97DD66EE5}"/>
          </ac:spMkLst>
        </pc:spChg>
        <pc:spChg chg="add del mod">
          <ac:chgData name="Aiswarya Prasad" userId="0ce4ef10-ee10-425c-94b2-b7eeca22518e" providerId="ADAL" clId="{CD7F18FC-139E-D948-81F6-A3DFB6118C7C}" dt="2022-10-02T10:46:39.631" v="4832" actId="478"/>
          <ac:spMkLst>
            <pc:docMk/>
            <pc:sldMk cId="4055503003" sldId="399"/>
            <ac:spMk id="7" creationId="{8925EE2A-F863-6ADE-5CC2-19D6A8670858}"/>
          </ac:spMkLst>
        </pc:spChg>
        <pc:picChg chg="add mod">
          <ac:chgData name="Aiswarya Prasad" userId="0ce4ef10-ee10-425c-94b2-b7eeca22518e" providerId="ADAL" clId="{CD7F18FC-139E-D948-81F6-A3DFB6118C7C}" dt="2022-10-02T10:46:06.575" v="4794"/>
          <ac:picMkLst>
            <pc:docMk/>
            <pc:sldMk cId="4055503003" sldId="399"/>
            <ac:picMk id="3" creationId="{9025C0A4-DB19-9523-A0CA-7F2A6806F5D9}"/>
          </ac:picMkLst>
        </pc:picChg>
      </pc:sldChg>
      <pc:sldChg chg="add del">
        <pc:chgData name="Aiswarya Prasad" userId="0ce4ef10-ee10-425c-94b2-b7eeca22518e" providerId="ADAL" clId="{CD7F18FC-139E-D948-81F6-A3DFB6118C7C}" dt="2022-10-03T09:03:01.019" v="5766" actId="2696"/>
        <pc:sldMkLst>
          <pc:docMk/>
          <pc:sldMk cId="146020366" sldId="400"/>
        </pc:sldMkLst>
      </pc:sldChg>
      <pc:sldChg chg="addSp delSp modSp add mod">
        <pc:chgData name="Aiswarya Prasad" userId="0ce4ef10-ee10-425c-94b2-b7eeca22518e" providerId="ADAL" clId="{CD7F18FC-139E-D948-81F6-A3DFB6118C7C}" dt="2022-10-02T11:04:49.002" v="4924" actId="207"/>
        <pc:sldMkLst>
          <pc:docMk/>
          <pc:sldMk cId="2850504769" sldId="401"/>
        </pc:sldMkLst>
        <pc:spChg chg="mod">
          <ac:chgData name="Aiswarya Prasad" userId="0ce4ef10-ee10-425c-94b2-b7eeca22518e" providerId="ADAL" clId="{CD7F18FC-139E-D948-81F6-A3DFB6118C7C}" dt="2022-10-02T10:47:38.784" v="4882" actId="20577"/>
          <ac:spMkLst>
            <pc:docMk/>
            <pc:sldMk cId="2850504769" sldId="401"/>
            <ac:spMk id="2" creationId="{86474FB4-836A-04A6-BB4F-FB7012846F60}"/>
          </ac:spMkLst>
        </pc:spChg>
        <pc:spChg chg="del">
          <ac:chgData name="Aiswarya Prasad" userId="0ce4ef10-ee10-425c-94b2-b7eeca22518e" providerId="ADAL" clId="{CD7F18FC-139E-D948-81F6-A3DFB6118C7C}" dt="2022-10-02T10:47:21.871" v="4838" actId="478"/>
          <ac:spMkLst>
            <pc:docMk/>
            <pc:sldMk cId="2850504769" sldId="401"/>
            <ac:spMk id="5" creationId="{8C0E5855-C1BD-30D6-7D74-97AA50057148}"/>
          </ac:spMkLst>
        </pc:spChg>
        <pc:spChg chg="del">
          <ac:chgData name="Aiswarya Prasad" userId="0ce4ef10-ee10-425c-94b2-b7eeca22518e" providerId="ADAL" clId="{CD7F18FC-139E-D948-81F6-A3DFB6118C7C}" dt="2022-10-02T10:47:21.871" v="4838" actId="478"/>
          <ac:spMkLst>
            <pc:docMk/>
            <pc:sldMk cId="2850504769" sldId="401"/>
            <ac:spMk id="6" creationId="{4C30E419-E1B1-BD94-4CF3-78D97DD66EE5}"/>
          </ac:spMkLst>
        </pc:spChg>
        <pc:spChg chg="add mod">
          <ac:chgData name="Aiswarya Prasad" userId="0ce4ef10-ee10-425c-94b2-b7eeca22518e" providerId="ADAL" clId="{CD7F18FC-139E-D948-81F6-A3DFB6118C7C}" dt="2022-10-02T11:03:45.307" v="4916" actId="255"/>
          <ac:spMkLst>
            <pc:docMk/>
            <pc:sldMk cId="2850504769" sldId="401"/>
            <ac:spMk id="9" creationId="{81A44B9B-290F-038F-B973-E7DDF629ACA3}"/>
          </ac:spMkLst>
        </pc:spChg>
        <pc:spChg chg="add mod">
          <ac:chgData name="Aiswarya Prasad" userId="0ce4ef10-ee10-425c-94b2-b7eeca22518e" providerId="ADAL" clId="{CD7F18FC-139E-D948-81F6-A3DFB6118C7C}" dt="2022-10-02T11:02:06.543" v="4904" actId="1076"/>
          <ac:spMkLst>
            <pc:docMk/>
            <pc:sldMk cId="2850504769" sldId="401"/>
            <ac:spMk id="10" creationId="{365338B4-9562-77EC-74B0-1601C90D67C9}"/>
          </ac:spMkLst>
        </pc:spChg>
        <pc:spChg chg="add mod">
          <ac:chgData name="Aiswarya Prasad" userId="0ce4ef10-ee10-425c-94b2-b7eeca22518e" providerId="ADAL" clId="{CD7F18FC-139E-D948-81F6-A3DFB6118C7C}" dt="2022-10-02T11:04:20.699" v="4917" actId="113"/>
          <ac:spMkLst>
            <pc:docMk/>
            <pc:sldMk cId="2850504769" sldId="401"/>
            <ac:spMk id="11" creationId="{A447F164-5799-3CC6-FA26-FC26D261B21D}"/>
          </ac:spMkLst>
        </pc:spChg>
        <pc:spChg chg="add mod">
          <ac:chgData name="Aiswarya Prasad" userId="0ce4ef10-ee10-425c-94b2-b7eeca22518e" providerId="ADAL" clId="{CD7F18FC-139E-D948-81F6-A3DFB6118C7C}" dt="2022-10-02T11:02:15.220" v="4905" actId="1076"/>
          <ac:spMkLst>
            <pc:docMk/>
            <pc:sldMk cId="2850504769" sldId="401"/>
            <ac:spMk id="12" creationId="{F26F0D55-7502-76F6-7772-DB4FA8889AEA}"/>
          </ac:spMkLst>
        </pc:spChg>
        <pc:spChg chg="add mod">
          <ac:chgData name="Aiswarya Prasad" userId="0ce4ef10-ee10-425c-94b2-b7eeca22518e" providerId="ADAL" clId="{CD7F18FC-139E-D948-81F6-A3DFB6118C7C}" dt="2022-10-02T11:04:49.002" v="4924" actId="207"/>
          <ac:spMkLst>
            <pc:docMk/>
            <pc:sldMk cId="2850504769" sldId="401"/>
            <ac:spMk id="13" creationId="{694178FF-112C-7D77-4764-C951EC6F457B}"/>
          </ac:spMkLst>
        </pc:spChg>
        <pc:spChg chg="add mod">
          <ac:chgData name="Aiswarya Prasad" userId="0ce4ef10-ee10-425c-94b2-b7eeca22518e" providerId="ADAL" clId="{CD7F18FC-139E-D948-81F6-A3DFB6118C7C}" dt="2022-10-02T11:04:49.002" v="4924" actId="207"/>
          <ac:spMkLst>
            <pc:docMk/>
            <pc:sldMk cId="2850504769" sldId="401"/>
            <ac:spMk id="14" creationId="{3D2A045E-67D3-CDAE-1E70-639469280928}"/>
          </ac:spMkLst>
        </pc:spChg>
        <pc:picChg chg="del">
          <ac:chgData name="Aiswarya Prasad" userId="0ce4ef10-ee10-425c-94b2-b7eeca22518e" providerId="ADAL" clId="{CD7F18FC-139E-D948-81F6-A3DFB6118C7C}" dt="2022-10-02T10:47:21.871" v="4838" actId="478"/>
          <ac:picMkLst>
            <pc:docMk/>
            <pc:sldMk cId="2850504769" sldId="401"/>
            <ac:picMk id="3" creationId="{9025C0A4-DB19-9523-A0CA-7F2A6806F5D9}"/>
          </ac:picMkLst>
        </pc:picChg>
        <pc:picChg chg="add mod">
          <ac:chgData name="Aiswarya Prasad" userId="0ce4ef10-ee10-425c-94b2-b7eeca22518e" providerId="ADAL" clId="{CD7F18FC-139E-D948-81F6-A3DFB6118C7C}" dt="2022-10-02T10:48:09.623" v="4888" actId="1076"/>
          <ac:picMkLst>
            <pc:docMk/>
            <pc:sldMk cId="2850504769" sldId="401"/>
            <ac:picMk id="4" creationId="{4EF0609F-3EEB-3CEF-C351-259508A94670}"/>
          </ac:picMkLst>
        </pc:picChg>
        <pc:picChg chg="add mod">
          <ac:chgData name="Aiswarya Prasad" userId="0ce4ef10-ee10-425c-94b2-b7eeca22518e" providerId="ADAL" clId="{CD7F18FC-139E-D948-81F6-A3DFB6118C7C}" dt="2022-10-02T10:48:38.545" v="4894" actId="1076"/>
          <ac:picMkLst>
            <pc:docMk/>
            <pc:sldMk cId="2850504769" sldId="401"/>
            <ac:picMk id="7" creationId="{8E5F0E9E-431F-BEF2-F2E9-9C741171FEAD}"/>
          </ac:picMkLst>
        </pc:picChg>
        <pc:picChg chg="add mod">
          <ac:chgData name="Aiswarya Prasad" userId="0ce4ef10-ee10-425c-94b2-b7eeca22518e" providerId="ADAL" clId="{CD7F18FC-139E-D948-81F6-A3DFB6118C7C}" dt="2022-10-02T10:48:40.664" v="4895" actId="1076"/>
          <ac:picMkLst>
            <pc:docMk/>
            <pc:sldMk cId="2850504769" sldId="401"/>
            <ac:picMk id="8" creationId="{6B75C065-5CEB-EF1E-EAF7-42381AFCDE25}"/>
          </ac:picMkLst>
        </pc:picChg>
      </pc:sldChg>
      <pc:sldChg chg="addSp delSp modSp add mod">
        <pc:chgData name="Aiswarya Prasad" userId="0ce4ef10-ee10-425c-94b2-b7eeca22518e" providerId="ADAL" clId="{CD7F18FC-139E-D948-81F6-A3DFB6118C7C}" dt="2022-10-02T16:14:34.165" v="5074" actId="1035"/>
        <pc:sldMkLst>
          <pc:docMk/>
          <pc:sldMk cId="1920777418" sldId="402"/>
        </pc:sldMkLst>
        <pc:spChg chg="mod">
          <ac:chgData name="Aiswarya Prasad" userId="0ce4ef10-ee10-425c-94b2-b7eeca22518e" providerId="ADAL" clId="{CD7F18FC-139E-D948-81F6-A3DFB6118C7C}" dt="2022-10-02T16:14:11.844" v="5050" actId="20577"/>
          <ac:spMkLst>
            <pc:docMk/>
            <pc:sldMk cId="1920777418" sldId="402"/>
            <ac:spMk id="2" creationId="{86474FB4-836A-04A6-BB4F-FB7012846F60}"/>
          </ac:spMkLst>
        </pc:spChg>
        <pc:spChg chg="add mod">
          <ac:chgData name="Aiswarya Prasad" userId="0ce4ef10-ee10-425c-94b2-b7eeca22518e" providerId="ADAL" clId="{CD7F18FC-139E-D948-81F6-A3DFB6118C7C}" dt="2022-10-02T11:05:59.484" v="5009" actId="113"/>
          <ac:spMkLst>
            <pc:docMk/>
            <pc:sldMk cId="1920777418" sldId="402"/>
            <ac:spMk id="5" creationId="{95E1AE1D-729D-94AC-D6EC-E4D83D1F983F}"/>
          </ac:spMkLst>
        </pc:spChg>
        <pc:spChg chg="add mod">
          <ac:chgData name="Aiswarya Prasad" userId="0ce4ef10-ee10-425c-94b2-b7eeca22518e" providerId="ADAL" clId="{CD7F18FC-139E-D948-81F6-A3DFB6118C7C}" dt="2022-10-02T11:05:55.996" v="5008" actId="1035"/>
          <ac:spMkLst>
            <pc:docMk/>
            <pc:sldMk cId="1920777418" sldId="402"/>
            <ac:spMk id="6" creationId="{2E25631F-2DB6-9B74-D4FE-34BE77ADACF1}"/>
          </ac:spMkLst>
        </pc:spChg>
        <pc:spChg chg="del">
          <ac:chgData name="Aiswarya Prasad" userId="0ce4ef10-ee10-425c-94b2-b7eeca22518e" providerId="ADAL" clId="{CD7F18FC-139E-D948-81F6-A3DFB6118C7C}" dt="2022-10-02T11:05:10.443" v="4927" actId="478"/>
          <ac:spMkLst>
            <pc:docMk/>
            <pc:sldMk cId="1920777418" sldId="402"/>
            <ac:spMk id="9" creationId="{81A44B9B-290F-038F-B973-E7DDF629ACA3}"/>
          </ac:spMkLst>
        </pc:spChg>
        <pc:spChg chg="del">
          <ac:chgData name="Aiswarya Prasad" userId="0ce4ef10-ee10-425c-94b2-b7eeca22518e" providerId="ADAL" clId="{CD7F18FC-139E-D948-81F6-A3DFB6118C7C}" dt="2022-10-02T11:05:10.443" v="4927" actId="478"/>
          <ac:spMkLst>
            <pc:docMk/>
            <pc:sldMk cId="1920777418" sldId="402"/>
            <ac:spMk id="10" creationId="{365338B4-9562-77EC-74B0-1601C90D67C9}"/>
          </ac:spMkLst>
        </pc:spChg>
        <pc:spChg chg="del">
          <ac:chgData name="Aiswarya Prasad" userId="0ce4ef10-ee10-425c-94b2-b7eeca22518e" providerId="ADAL" clId="{CD7F18FC-139E-D948-81F6-A3DFB6118C7C}" dt="2022-10-02T11:05:10.443" v="4927" actId="478"/>
          <ac:spMkLst>
            <pc:docMk/>
            <pc:sldMk cId="1920777418" sldId="402"/>
            <ac:spMk id="11" creationId="{A447F164-5799-3CC6-FA26-FC26D261B21D}"/>
          </ac:spMkLst>
        </pc:spChg>
        <pc:spChg chg="del">
          <ac:chgData name="Aiswarya Prasad" userId="0ce4ef10-ee10-425c-94b2-b7eeca22518e" providerId="ADAL" clId="{CD7F18FC-139E-D948-81F6-A3DFB6118C7C}" dt="2022-10-02T11:05:10.443" v="4927" actId="478"/>
          <ac:spMkLst>
            <pc:docMk/>
            <pc:sldMk cId="1920777418" sldId="402"/>
            <ac:spMk id="12" creationId="{F26F0D55-7502-76F6-7772-DB4FA8889AEA}"/>
          </ac:spMkLst>
        </pc:spChg>
        <pc:spChg chg="del">
          <ac:chgData name="Aiswarya Prasad" userId="0ce4ef10-ee10-425c-94b2-b7eeca22518e" providerId="ADAL" clId="{CD7F18FC-139E-D948-81F6-A3DFB6118C7C}" dt="2022-10-02T11:05:10.443" v="4927" actId="478"/>
          <ac:spMkLst>
            <pc:docMk/>
            <pc:sldMk cId="1920777418" sldId="402"/>
            <ac:spMk id="13" creationId="{694178FF-112C-7D77-4764-C951EC6F457B}"/>
          </ac:spMkLst>
        </pc:spChg>
        <pc:spChg chg="del">
          <ac:chgData name="Aiswarya Prasad" userId="0ce4ef10-ee10-425c-94b2-b7eeca22518e" providerId="ADAL" clId="{CD7F18FC-139E-D948-81F6-A3DFB6118C7C}" dt="2022-10-02T11:05:10.443" v="4927" actId="478"/>
          <ac:spMkLst>
            <pc:docMk/>
            <pc:sldMk cId="1920777418" sldId="402"/>
            <ac:spMk id="14" creationId="{3D2A045E-67D3-CDAE-1E70-639469280928}"/>
          </ac:spMkLst>
        </pc:spChg>
        <pc:spChg chg="add mod">
          <ac:chgData name="Aiswarya Prasad" userId="0ce4ef10-ee10-425c-94b2-b7eeca22518e" providerId="ADAL" clId="{CD7F18FC-139E-D948-81F6-A3DFB6118C7C}" dt="2022-10-02T16:14:34.165" v="5074" actId="1035"/>
          <ac:spMkLst>
            <pc:docMk/>
            <pc:sldMk cId="1920777418" sldId="402"/>
            <ac:spMk id="15" creationId="{A0083A0B-859D-ABB4-0BB1-815146D6CF56}"/>
          </ac:spMkLst>
        </pc:spChg>
        <pc:spChg chg="add mod">
          <ac:chgData name="Aiswarya Prasad" userId="0ce4ef10-ee10-425c-94b2-b7eeca22518e" providerId="ADAL" clId="{CD7F18FC-139E-D948-81F6-A3DFB6118C7C}" dt="2022-10-02T11:05:33.436" v="4964"/>
          <ac:spMkLst>
            <pc:docMk/>
            <pc:sldMk cId="1920777418" sldId="402"/>
            <ac:spMk id="16" creationId="{2B81C777-1384-2FE1-6A70-4FAF9246A657}"/>
          </ac:spMkLst>
        </pc:spChg>
        <pc:spChg chg="add mod">
          <ac:chgData name="Aiswarya Prasad" userId="0ce4ef10-ee10-425c-94b2-b7eeca22518e" providerId="ADAL" clId="{CD7F18FC-139E-D948-81F6-A3DFB6118C7C}" dt="2022-10-02T11:05:33.436" v="4964"/>
          <ac:spMkLst>
            <pc:docMk/>
            <pc:sldMk cId="1920777418" sldId="402"/>
            <ac:spMk id="17" creationId="{B53B9C83-D967-3F7F-7884-C8F88ED1BAD1}"/>
          </ac:spMkLst>
        </pc:spChg>
        <pc:picChg chg="add mod">
          <ac:chgData name="Aiswarya Prasad" userId="0ce4ef10-ee10-425c-94b2-b7eeca22518e" providerId="ADAL" clId="{CD7F18FC-139E-D948-81F6-A3DFB6118C7C}" dt="2022-10-02T11:05:33.436" v="4964"/>
          <ac:picMkLst>
            <pc:docMk/>
            <pc:sldMk cId="1920777418" sldId="402"/>
            <ac:picMk id="3" creationId="{DDE6A67B-7320-089A-9172-26DE5970F86C}"/>
          </ac:picMkLst>
        </pc:picChg>
        <pc:picChg chg="del">
          <ac:chgData name="Aiswarya Prasad" userId="0ce4ef10-ee10-425c-94b2-b7eeca22518e" providerId="ADAL" clId="{CD7F18FC-139E-D948-81F6-A3DFB6118C7C}" dt="2022-10-02T11:05:10.443" v="4927" actId="478"/>
          <ac:picMkLst>
            <pc:docMk/>
            <pc:sldMk cId="1920777418" sldId="402"/>
            <ac:picMk id="4" creationId="{4EF0609F-3EEB-3CEF-C351-259508A94670}"/>
          </ac:picMkLst>
        </pc:picChg>
        <pc:picChg chg="del">
          <ac:chgData name="Aiswarya Prasad" userId="0ce4ef10-ee10-425c-94b2-b7eeca22518e" providerId="ADAL" clId="{CD7F18FC-139E-D948-81F6-A3DFB6118C7C}" dt="2022-10-02T11:05:10.443" v="4927" actId="478"/>
          <ac:picMkLst>
            <pc:docMk/>
            <pc:sldMk cId="1920777418" sldId="402"/>
            <ac:picMk id="7" creationId="{8E5F0E9E-431F-BEF2-F2E9-9C741171FEAD}"/>
          </ac:picMkLst>
        </pc:picChg>
        <pc:picChg chg="del">
          <ac:chgData name="Aiswarya Prasad" userId="0ce4ef10-ee10-425c-94b2-b7eeca22518e" providerId="ADAL" clId="{CD7F18FC-139E-D948-81F6-A3DFB6118C7C}" dt="2022-10-02T11:05:10.443" v="4927" actId="478"/>
          <ac:picMkLst>
            <pc:docMk/>
            <pc:sldMk cId="1920777418" sldId="402"/>
            <ac:picMk id="8" creationId="{6B75C065-5CEB-EF1E-EAF7-42381AFCDE25}"/>
          </ac:picMkLst>
        </pc:picChg>
      </pc:sldChg>
      <pc:sldChg chg="addSp modSp new mod">
        <pc:chgData name="Aiswarya Prasad" userId="0ce4ef10-ee10-425c-94b2-b7eeca22518e" providerId="ADAL" clId="{CD7F18FC-139E-D948-81F6-A3DFB6118C7C}" dt="2022-10-03T08:48:42.788" v="5718" actId="207"/>
        <pc:sldMkLst>
          <pc:docMk/>
          <pc:sldMk cId="1475490040" sldId="403"/>
        </pc:sldMkLst>
        <pc:spChg chg="mod">
          <ac:chgData name="Aiswarya Prasad" userId="0ce4ef10-ee10-425c-94b2-b7eeca22518e" providerId="ADAL" clId="{CD7F18FC-139E-D948-81F6-A3DFB6118C7C}" dt="2022-10-03T08:48:42.788" v="5718" actId="207"/>
          <ac:spMkLst>
            <pc:docMk/>
            <pc:sldMk cId="1475490040" sldId="403"/>
            <ac:spMk id="2" creationId="{C162F9A6-E9FD-E64B-BE6E-2B52D31811B0}"/>
          </ac:spMkLst>
        </pc:spChg>
        <pc:spChg chg="add mod">
          <ac:chgData name="Aiswarya Prasad" userId="0ce4ef10-ee10-425c-94b2-b7eeca22518e" providerId="ADAL" clId="{CD7F18FC-139E-D948-81F6-A3DFB6118C7C}" dt="2022-10-02T16:14:58.741" v="5101" actId="1076"/>
          <ac:spMkLst>
            <pc:docMk/>
            <pc:sldMk cId="1475490040" sldId="403"/>
            <ac:spMk id="3" creationId="{736FAD2A-B470-66CE-E1B5-AFD1729A37B4}"/>
          </ac:spMkLst>
        </pc:spChg>
      </pc:sldChg>
      <pc:sldChg chg="addSp modSp new mod">
        <pc:chgData name="Aiswarya Prasad" userId="0ce4ef10-ee10-425c-94b2-b7eeca22518e" providerId="ADAL" clId="{CD7F18FC-139E-D948-81F6-A3DFB6118C7C}" dt="2022-10-02T16:16:22.071" v="5173" actId="1037"/>
        <pc:sldMkLst>
          <pc:docMk/>
          <pc:sldMk cId="3121599247" sldId="404"/>
        </pc:sldMkLst>
        <pc:spChg chg="mod">
          <ac:chgData name="Aiswarya Prasad" userId="0ce4ef10-ee10-425c-94b2-b7eeca22518e" providerId="ADAL" clId="{CD7F18FC-139E-D948-81F6-A3DFB6118C7C}" dt="2022-10-02T16:15:15.537" v="5116" actId="113"/>
          <ac:spMkLst>
            <pc:docMk/>
            <pc:sldMk cId="3121599247" sldId="404"/>
            <ac:spMk id="2" creationId="{87DF3F42-D841-9A64-1769-BD50F95A7164}"/>
          </ac:spMkLst>
        </pc:spChg>
        <pc:spChg chg="add mod">
          <ac:chgData name="Aiswarya Prasad" userId="0ce4ef10-ee10-425c-94b2-b7eeca22518e" providerId="ADAL" clId="{CD7F18FC-139E-D948-81F6-A3DFB6118C7C}" dt="2022-10-02T16:15:35.233" v="5119" actId="1076"/>
          <ac:spMkLst>
            <pc:docMk/>
            <pc:sldMk cId="3121599247" sldId="404"/>
            <ac:spMk id="4" creationId="{DB415638-0954-46D9-BC53-2B5F60722B31}"/>
          </ac:spMkLst>
        </pc:spChg>
        <pc:spChg chg="add mod">
          <ac:chgData name="Aiswarya Prasad" userId="0ce4ef10-ee10-425c-94b2-b7eeca22518e" providerId="ADAL" clId="{CD7F18FC-139E-D948-81F6-A3DFB6118C7C}" dt="2022-10-02T16:16:22.071" v="5173" actId="1037"/>
          <ac:spMkLst>
            <pc:docMk/>
            <pc:sldMk cId="3121599247" sldId="404"/>
            <ac:spMk id="5" creationId="{E5875085-0BD4-CF07-A824-E0CC97900A2A}"/>
          </ac:spMkLst>
        </pc:spChg>
        <pc:grpChg chg="add mod">
          <ac:chgData name="Aiswarya Prasad" userId="0ce4ef10-ee10-425c-94b2-b7eeca22518e" providerId="ADAL" clId="{CD7F18FC-139E-D948-81F6-A3DFB6118C7C}" dt="2022-10-02T16:15:46.003" v="5121" actId="1076"/>
          <ac:grpSpMkLst>
            <pc:docMk/>
            <pc:sldMk cId="3121599247" sldId="404"/>
            <ac:grpSpMk id="9" creationId="{F5707F26-2BEF-4845-BD0B-24C84BBB2C57}"/>
          </ac:grpSpMkLst>
        </pc:grpChg>
        <pc:picChg chg="add mod">
          <ac:chgData name="Aiswarya Prasad" userId="0ce4ef10-ee10-425c-94b2-b7eeca22518e" providerId="ADAL" clId="{CD7F18FC-139E-D948-81F6-A3DFB6118C7C}" dt="2022-10-02T16:15:25.809" v="5117"/>
          <ac:picMkLst>
            <pc:docMk/>
            <pc:sldMk cId="3121599247" sldId="404"/>
            <ac:picMk id="3" creationId="{DD90A845-8FD9-FDF9-6432-72F75D7ED6E5}"/>
          </ac:picMkLst>
        </pc:picChg>
        <pc:picChg chg="add mod">
          <ac:chgData name="Aiswarya Prasad" userId="0ce4ef10-ee10-425c-94b2-b7eeca22518e" providerId="ADAL" clId="{CD7F18FC-139E-D948-81F6-A3DFB6118C7C}" dt="2022-10-02T16:16:12.813" v="5130" actId="1076"/>
          <ac:picMkLst>
            <pc:docMk/>
            <pc:sldMk cId="3121599247" sldId="404"/>
            <ac:picMk id="6" creationId="{D8C8578D-B22C-628B-4D11-46F3AF4142DD}"/>
          </ac:picMkLst>
        </pc:picChg>
        <pc:picChg chg="add mod">
          <ac:chgData name="Aiswarya Prasad" userId="0ce4ef10-ee10-425c-94b2-b7eeca22518e" providerId="ADAL" clId="{CD7F18FC-139E-D948-81F6-A3DFB6118C7C}" dt="2022-10-02T16:15:25.809" v="5117"/>
          <ac:picMkLst>
            <pc:docMk/>
            <pc:sldMk cId="3121599247" sldId="404"/>
            <ac:picMk id="7" creationId="{35F2FA33-3AB9-7F90-4721-D10233932F7B}"/>
          </ac:picMkLst>
        </pc:picChg>
        <pc:picChg chg="add mod">
          <ac:chgData name="Aiswarya Prasad" userId="0ce4ef10-ee10-425c-94b2-b7eeca22518e" providerId="ADAL" clId="{CD7F18FC-139E-D948-81F6-A3DFB6118C7C}" dt="2022-10-02T16:15:25.809" v="5117"/>
          <ac:picMkLst>
            <pc:docMk/>
            <pc:sldMk cId="3121599247" sldId="404"/>
            <ac:picMk id="8" creationId="{B418F7F0-B590-52DA-6243-5E3B3029F07B}"/>
          </ac:picMkLst>
        </pc:picChg>
      </pc:sldChg>
      <pc:sldChg chg="addSp modSp new mod">
        <pc:chgData name="Aiswarya Prasad" userId="0ce4ef10-ee10-425c-94b2-b7eeca22518e" providerId="ADAL" clId="{CD7F18FC-139E-D948-81F6-A3DFB6118C7C}" dt="2022-10-03T08:16:45.928" v="5230" actId="20577"/>
        <pc:sldMkLst>
          <pc:docMk/>
          <pc:sldMk cId="1766059912" sldId="405"/>
        </pc:sldMkLst>
        <pc:spChg chg="mod">
          <ac:chgData name="Aiswarya Prasad" userId="0ce4ef10-ee10-425c-94b2-b7eeca22518e" providerId="ADAL" clId="{CD7F18FC-139E-D948-81F6-A3DFB6118C7C}" dt="2022-10-03T08:16:45.928" v="5230" actId="20577"/>
          <ac:spMkLst>
            <pc:docMk/>
            <pc:sldMk cId="1766059912" sldId="405"/>
            <ac:spMk id="2" creationId="{5B9CD919-6EDB-D6A4-1C8C-C8A5F0912D4D}"/>
          </ac:spMkLst>
        </pc:spChg>
        <pc:spChg chg="add mod">
          <ac:chgData name="Aiswarya Prasad" userId="0ce4ef10-ee10-425c-94b2-b7eeca22518e" providerId="ADAL" clId="{CD7F18FC-139E-D948-81F6-A3DFB6118C7C}" dt="2022-10-02T16:17:09.374" v="5205" actId="1076"/>
          <ac:spMkLst>
            <pc:docMk/>
            <pc:sldMk cId="1766059912" sldId="405"/>
            <ac:spMk id="3" creationId="{B4D02F2C-DDFD-C054-7045-DD6963C61778}"/>
          </ac:spMkLst>
        </pc:spChg>
        <pc:spChg chg="mod">
          <ac:chgData name="Aiswarya Prasad" userId="0ce4ef10-ee10-425c-94b2-b7eeca22518e" providerId="ADAL" clId="{CD7F18FC-139E-D948-81F6-A3DFB6118C7C}" dt="2022-10-02T16:17:05.591" v="5204" actId="403"/>
          <ac:spMkLst>
            <pc:docMk/>
            <pc:sldMk cId="1766059912" sldId="405"/>
            <ac:spMk id="5" creationId="{C1567667-E7CB-55B7-0918-FD86C8927DAF}"/>
          </ac:spMkLst>
        </pc:spChg>
        <pc:spChg chg="mod">
          <ac:chgData name="Aiswarya Prasad" userId="0ce4ef10-ee10-425c-94b2-b7eeca22518e" providerId="ADAL" clId="{CD7F18FC-139E-D948-81F6-A3DFB6118C7C}" dt="2022-10-02T16:17:05.591" v="5204" actId="403"/>
          <ac:spMkLst>
            <pc:docMk/>
            <pc:sldMk cId="1766059912" sldId="405"/>
            <ac:spMk id="6" creationId="{4989CCBC-FB11-2FC5-1236-A4CC0B25BA0D}"/>
          </ac:spMkLst>
        </pc:spChg>
        <pc:spChg chg="mod">
          <ac:chgData name="Aiswarya Prasad" userId="0ce4ef10-ee10-425c-94b2-b7eeca22518e" providerId="ADAL" clId="{CD7F18FC-139E-D948-81F6-A3DFB6118C7C}" dt="2022-10-02T16:17:00.013" v="5200"/>
          <ac:spMkLst>
            <pc:docMk/>
            <pc:sldMk cId="1766059912" sldId="405"/>
            <ac:spMk id="7" creationId="{BF465877-BD8D-6073-CB07-B1C6D9228422}"/>
          </ac:spMkLst>
        </pc:spChg>
        <pc:spChg chg="add mod">
          <ac:chgData name="Aiswarya Prasad" userId="0ce4ef10-ee10-425c-94b2-b7eeca22518e" providerId="ADAL" clId="{CD7F18FC-139E-D948-81F6-A3DFB6118C7C}" dt="2022-10-02T16:17:09.374" v="5205" actId="1076"/>
          <ac:spMkLst>
            <pc:docMk/>
            <pc:sldMk cId="1766059912" sldId="405"/>
            <ac:spMk id="8" creationId="{147E528F-D678-64F9-6B0E-E6483B8657E4}"/>
          </ac:spMkLst>
        </pc:spChg>
        <pc:spChg chg="add mod">
          <ac:chgData name="Aiswarya Prasad" userId="0ce4ef10-ee10-425c-94b2-b7eeca22518e" providerId="ADAL" clId="{CD7F18FC-139E-D948-81F6-A3DFB6118C7C}" dt="2022-10-02T16:17:24.299" v="5212" actId="14100"/>
          <ac:spMkLst>
            <pc:docMk/>
            <pc:sldMk cId="1766059912" sldId="405"/>
            <ac:spMk id="9" creationId="{9BB0331E-50DF-6CF6-1201-DA11BF27D031}"/>
          </ac:spMkLst>
        </pc:spChg>
        <pc:grpChg chg="add mod">
          <ac:chgData name="Aiswarya Prasad" userId="0ce4ef10-ee10-425c-94b2-b7eeca22518e" providerId="ADAL" clId="{CD7F18FC-139E-D948-81F6-A3DFB6118C7C}" dt="2022-10-02T16:17:09.374" v="5205" actId="1076"/>
          <ac:grpSpMkLst>
            <pc:docMk/>
            <pc:sldMk cId="1766059912" sldId="405"/>
            <ac:grpSpMk id="4" creationId="{E3E39A23-42F8-20C4-7482-732F701A3769}"/>
          </ac:grpSpMkLst>
        </pc:grpChg>
      </pc:sldChg>
      <pc:sldChg chg="addSp delSp modSp new mod">
        <pc:chgData name="Aiswarya Prasad" userId="0ce4ef10-ee10-425c-94b2-b7eeca22518e" providerId="ADAL" clId="{CD7F18FC-139E-D948-81F6-A3DFB6118C7C}" dt="2022-10-03T08:24:00.202" v="5369"/>
        <pc:sldMkLst>
          <pc:docMk/>
          <pc:sldMk cId="329751682" sldId="406"/>
        </pc:sldMkLst>
        <pc:spChg chg="mod">
          <ac:chgData name="Aiswarya Prasad" userId="0ce4ef10-ee10-425c-94b2-b7eeca22518e" providerId="ADAL" clId="{CD7F18FC-139E-D948-81F6-A3DFB6118C7C}" dt="2022-10-03T08:16:55.451" v="5242" actId="20577"/>
          <ac:spMkLst>
            <pc:docMk/>
            <pc:sldMk cId="329751682" sldId="406"/>
            <ac:spMk id="2" creationId="{034CA590-78D1-ED12-62EA-376BD3AF25BA}"/>
          </ac:spMkLst>
        </pc:spChg>
        <pc:spChg chg="add del mod">
          <ac:chgData name="Aiswarya Prasad" userId="0ce4ef10-ee10-425c-94b2-b7eeca22518e" providerId="ADAL" clId="{CD7F18FC-139E-D948-81F6-A3DFB6118C7C}" dt="2022-10-03T08:23:53.779" v="5368" actId="478"/>
          <ac:spMkLst>
            <pc:docMk/>
            <pc:sldMk cId="329751682" sldId="406"/>
            <ac:spMk id="5" creationId="{B9970565-6179-EC33-3C9D-966B03AFAC70}"/>
          </ac:spMkLst>
        </pc:spChg>
        <pc:spChg chg="add mod topLvl">
          <ac:chgData name="Aiswarya Prasad" userId="0ce4ef10-ee10-425c-94b2-b7eeca22518e" providerId="ADAL" clId="{CD7F18FC-139E-D948-81F6-A3DFB6118C7C}" dt="2022-10-03T08:17:45.874" v="5275" actId="164"/>
          <ac:spMkLst>
            <pc:docMk/>
            <pc:sldMk cId="329751682" sldId="406"/>
            <ac:spMk id="7" creationId="{5B829FF3-EF69-E2EF-91D7-7D91CB378E7E}"/>
          </ac:spMkLst>
        </pc:spChg>
        <pc:spChg chg="add mod topLvl">
          <ac:chgData name="Aiswarya Prasad" userId="0ce4ef10-ee10-425c-94b2-b7eeca22518e" providerId="ADAL" clId="{CD7F18FC-139E-D948-81F6-A3DFB6118C7C}" dt="2022-10-03T08:17:45.874" v="5275" actId="164"/>
          <ac:spMkLst>
            <pc:docMk/>
            <pc:sldMk cId="329751682" sldId="406"/>
            <ac:spMk id="8" creationId="{EAC346A4-4D80-FEA8-CB01-75781486C5A8}"/>
          </ac:spMkLst>
        </pc:spChg>
        <pc:spChg chg="add mod topLvl">
          <ac:chgData name="Aiswarya Prasad" userId="0ce4ef10-ee10-425c-94b2-b7eeca22518e" providerId="ADAL" clId="{CD7F18FC-139E-D948-81F6-A3DFB6118C7C}" dt="2022-10-03T08:17:45.874" v="5275" actId="164"/>
          <ac:spMkLst>
            <pc:docMk/>
            <pc:sldMk cId="329751682" sldId="406"/>
            <ac:spMk id="9" creationId="{87B1EABC-8F9E-F3A5-3218-B56C9584ED1A}"/>
          </ac:spMkLst>
        </pc:spChg>
        <pc:spChg chg="add mod">
          <ac:chgData name="Aiswarya Prasad" userId="0ce4ef10-ee10-425c-94b2-b7eeca22518e" providerId="ADAL" clId="{CD7F18FC-139E-D948-81F6-A3DFB6118C7C}" dt="2022-10-03T08:17:25.134" v="5270"/>
          <ac:spMkLst>
            <pc:docMk/>
            <pc:sldMk cId="329751682" sldId="406"/>
            <ac:spMk id="10" creationId="{ABCB3A74-1D66-3995-726E-589B89A953B6}"/>
          </ac:spMkLst>
        </pc:spChg>
        <pc:spChg chg="add mod topLvl">
          <ac:chgData name="Aiswarya Prasad" userId="0ce4ef10-ee10-425c-94b2-b7eeca22518e" providerId="ADAL" clId="{CD7F18FC-139E-D948-81F6-A3DFB6118C7C}" dt="2022-10-03T08:17:45.874" v="5275" actId="164"/>
          <ac:spMkLst>
            <pc:docMk/>
            <pc:sldMk cId="329751682" sldId="406"/>
            <ac:spMk id="11" creationId="{4B2DE561-5029-3925-7226-1A4E083E0119}"/>
          </ac:spMkLst>
        </pc:spChg>
        <pc:spChg chg="add mod topLvl">
          <ac:chgData name="Aiswarya Prasad" userId="0ce4ef10-ee10-425c-94b2-b7eeca22518e" providerId="ADAL" clId="{CD7F18FC-139E-D948-81F6-A3DFB6118C7C}" dt="2022-10-03T08:17:45.874" v="5275" actId="164"/>
          <ac:spMkLst>
            <pc:docMk/>
            <pc:sldMk cId="329751682" sldId="406"/>
            <ac:spMk id="12" creationId="{2FAD4A20-43AC-A4E9-129F-695385B85238}"/>
          </ac:spMkLst>
        </pc:spChg>
        <pc:spChg chg="add mod topLvl">
          <ac:chgData name="Aiswarya Prasad" userId="0ce4ef10-ee10-425c-94b2-b7eeca22518e" providerId="ADAL" clId="{CD7F18FC-139E-D948-81F6-A3DFB6118C7C}" dt="2022-10-03T08:17:45.874" v="5275" actId="164"/>
          <ac:spMkLst>
            <pc:docMk/>
            <pc:sldMk cId="329751682" sldId="406"/>
            <ac:spMk id="13" creationId="{99FA1329-FC94-486F-B28B-7A40D6F66E2B}"/>
          </ac:spMkLst>
        </pc:spChg>
        <pc:spChg chg="add mod topLvl">
          <ac:chgData name="Aiswarya Prasad" userId="0ce4ef10-ee10-425c-94b2-b7eeca22518e" providerId="ADAL" clId="{CD7F18FC-139E-D948-81F6-A3DFB6118C7C}" dt="2022-10-03T08:17:45.874" v="5275" actId="164"/>
          <ac:spMkLst>
            <pc:docMk/>
            <pc:sldMk cId="329751682" sldId="406"/>
            <ac:spMk id="14" creationId="{3294490A-93EF-40C4-7E64-49867A327866}"/>
          </ac:spMkLst>
        </pc:spChg>
        <pc:spChg chg="add mod topLvl">
          <ac:chgData name="Aiswarya Prasad" userId="0ce4ef10-ee10-425c-94b2-b7eeca22518e" providerId="ADAL" clId="{CD7F18FC-139E-D948-81F6-A3DFB6118C7C}" dt="2022-10-03T08:17:45.874" v="5275" actId="164"/>
          <ac:spMkLst>
            <pc:docMk/>
            <pc:sldMk cId="329751682" sldId="406"/>
            <ac:spMk id="15" creationId="{1E0B2FD6-00E6-7665-F8C7-718D5611B54A}"/>
          </ac:spMkLst>
        </pc:spChg>
        <pc:spChg chg="add mod topLvl">
          <ac:chgData name="Aiswarya Prasad" userId="0ce4ef10-ee10-425c-94b2-b7eeca22518e" providerId="ADAL" clId="{CD7F18FC-139E-D948-81F6-A3DFB6118C7C}" dt="2022-10-03T08:17:45.874" v="5275" actId="164"/>
          <ac:spMkLst>
            <pc:docMk/>
            <pc:sldMk cId="329751682" sldId="406"/>
            <ac:spMk id="16" creationId="{9E42B7F4-69F1-1180-9331-4FD32D1A333F}"/>
          </ac:spMkLst>
        </pc:spChg>
        <pc:spChg chg="add mod topLvl">
          <ac:chgData name="Aiswarya Prasad" userId="0ce4ef10-ee10-425c-94b2-b7eeca22518e" providerId="ADAL" clId="{CD7F18FC-139E-D948-81F6-A3DFB6118C7C}" dt="2022-10-03T08:17:45.874" v="5275" actId="164"/>
          <ac:spMkLst>
            <pc:docMk/>
            <pc:sldMk cId="329751682" sldId="406"/>
            <ac:spMk id="17" creationId="{61903D94-FEA2-2CA6-2220-4D1CB4679500}"/>
          </ac:spMkLst>
        </pc:spChg>
        <pc:spChg chg="add mod topLvl">
          <ac:chgData name="Aiswarya Prasad" userId="0ce4ef10-ee10-425c-94b2-b7eeca22518e" providerId="ADAL" clId="{CD7F18FC-139E-D948-81F6-A3DFB6118C7C}" dt="2022-10-03T08:17:45.874" v="5275" actId="164"/>
          <ac:spMkLst>
            <pc:docMk/>
            <pc:sldMk cId="329751682" sldId="406"/>
            <ac:spMk id="18" creationId="{BA95E467-4ACC-3F76-8E0E-ADA1E321AF17}"/>
          </ac:spMkLst>
        </pc:spChg>
        <pc:spChg chg="add del mod">
          <ac:chgData name="Aiswarya Prasad" userId="0ce4ef10-ee10-425c-94b2-b7eeca22518e" providerId="ADAL" clId="{CD7F18FC-139E-D948-81F6-A3DFB6118C7C}" dt="2022-10-03T08:18:15.941" v="5285" actId="478"/>
          <ac:spMkLst>
            <pc:docMk/>
            <pc:sldMk cId="329751682" sldId="406"/>
            <ac:spMk id="20" creationId="{B32A69CC-CEB9-29FA-52E8-E5965AAA1D3E}"/>
          </ac:spMkLst>
        </pc:spChg>
        <pc:spChg chg="add del mod">
          <ac:chgData name="Aiswarya Prasad" userId="0ce4ef10-ee10-425c-94b2-b7eeca22518e" providerId="ADAL" clId="{CD7F18FC-139E-D948-81F6-A3DFB6118C7C}" dt="2022-10-03T08:18:10.245" v="5281"/>
          <ac:spMkLst>
            <pc:docMk/>
            <pc:sldMk cId="329751682" sldId="406"/>
            <ac:spMk id="22" creationId="{E8A85E57-CDA1-DC37-C2EE-C0718AEB1EFB}"/>
          </ac:spMkLst>
        </pc:spChg>
        <pc:spChg chg="mod topLvl">
          <ac:chgData name="Aiswarya Prasad" userId="0ce4ef10-ee10-425c-94b2-b7eeca22518e" providerId="ADAL" clId="{CD7F18FC-139E-D948-81F6-A3DFB6118C7C}" dt="2022-10-03T08:18:32.730" v="5288" actId="166"/>
          <ac:spMkLst>
            <pc:docMk/>
            <pc:sldMk cId="329751682" sldId="406"/>
            <ac:spMk id="24" creationId="{22C8813D-6D03-A384-D763-078470024976}"/>
          </ac:spMkLst>
        </pc:spChg>
        <pc:spChg chg="mod topLvl">
          <ac:chgData name="Aiswarya Prasad" userId="0ce4ef10-ee10-425c-94b2-b7eeca22518e" providerId="ADAL" clId="{CD7F18FC-139E-D948-81F6-A3DFB6118C7C}" dt="2022-10-03T08:18:21.293" v="5287" actId="165"/>
          <ac:spMkLst>
            <pc:docMk/>
            <pc:sldMk cId="329751682" sldId="406"/>
            <ac:spMk id="26" creationId="{D838BA28-7B03-D682-30D6-BECD607DF528}"/>
          </ac:spMkLst>
        </pc:spChg>
        <pc:spChg chg="mod topLvl">
          <ac:chgData name="Aiswarya Prasad" userId="0ce4ef10-ee10-425c-94b2-b7eeca22518e" providerId="ADAL" clId="{CD7F18FC-139E-D948-81F6-A3DFB6118C7C}" dt="2022-10-03T08:18:21.293" v="5287" actId="165"/>
          <ac:spMkLst>
            <pc:docMk/>
            <pc:sldMk cId="329751682" sldId="406"/>
            <ac:spMk id="27" creationId="{A160917F-3AC6-A758-1DE2-8E0925629617}"/>
          </ac:spMkLst>
        </pc:spChg>
        <pc:spChg chg="mod topLvl">
          <ac:chgData name="Aiswarya Prasad" userId="0ce4ef10-ee10-425c-94b2-b7eeca22518e" providerId="ADAL" clId="{CD7F18FC-139E-D948-81F6-A3DFB6118C7C}" dt="2022-10-03T08:18:21.293" v="5287" actId="165"/>
          <ac:spMkLst>
            <pc:docMk/>
            <pc:sldMk cId="329751682" sldId="406"/>
            <ac:spMk id="28" creationId="{341745D5-FB92-8A2D-068B-BEE4019ACD0F}"/>
          </ac:spMkLst>
        </pc:spChg>
        <pc:spChg chg="mod topLvl">
          <ac:chgData name="Aiswarya Prasad" userId="0ce4ef10-ee10-425c-94b2-b7eeca22518e" providerId="ADAL" clId="{CD7F18FC-139E-D948-81F6-A3DFB6118C7C}" dt="2022-10-03T08:18:21.293" v="5287" actId="165"/>
          <ac:spMkLst>
            <pc:docMk/>
            <pc:sldMk cId="329751682" sldId="406"/>
            <ac:spMk id="29" creationId="{4D6A852B-FFF7-26C4-7CEC-301476E64F39}"/>
          </ac:spMkLst>
        </pc:spChg>
        <pc:spChg chg="mod topLvl">
          <ac:chgData name="Aiswarya Prasad" userId="0ce4ef10-ee10-425c-94b2-b7eeca22518e" providerId="ADAL" clId="{CD7F18FC-139E-D948-81F6-A3DFB6118C7C}" dt="2022-10-03T08:18:21.293" v="5287" actId="165"/>
          <ac:spMkLst>
            <pc:docMk/>
            <pc:sldMk cId="329751682" sldId="406"/>
            <ac:spMk id="30" creationId="{6640E447-2D5D-CD16-4A45-8D28B84FFCEF}"/>
          </ac:spMkLst>
        </pc:spChg>
        <pc:spChg chg="mod topLvl">
          <ac:chgData name="Aiswarya Prasad" userId="0ce4ef10-ee10-425c-94b2-b7eeca22518e" providerId="ADAL" clId="{CD7F18FC-139E-D948-81F6-A3DFB6118C7C}" dt="2022-10-03T08:18:21.293" v="5287" actId="165"/>
          <ac:spMkLst>
            <pc:docMk/>
            <pc:sldMk cId="329751682" sldId="406"/>
            <ac:spMk id="31" creationId="{F7571423-847F-BC62-ED1E-DD2988BB4E60}"/>
          </ac:spMkLst>
        </pc:spChg>
        <pc:spChg chg="mod topLvl">
          <ac:chgData name="Aiswarya Prasad" userId="0ce4ef10-ee10-425c-94b2-b7eeca22518e" providerId="ADAL" clId="{CD7F18FC-139E-D948-81F6-A3DFB6118C7C}" dt="2022-10-03T08:18:21.293" v="5287" actId="165"/>
          <ac:spMkLst>
            <pc:docMk/>
            <pc:sldMk cId="329751682" sldId="406"/>
            <ac:spMk id="32" creationId="{56470626-2957-E0ED-067A-B857052FDF5D}"/>
          </ac:spMkLst>
        </pc:spChg>
        <pc:spChg chg="mod topLvl">
          <ac:chgData name="Aiswarya Prasad" userId="0ce4ef10-ee10-425c-94b2-b7eeca22518e" providerId="ADAL" clId="{CD7F18FC-139E-D948-81F6-A3DFB6118C7C}" dt="2022-10-03T08:18:21.293" v="5287" actId="165"/>
          <ac:spMkLst>
            <pc:docMk/>
            <pc:sldMk cId="329751682" sldId="406"/>
            <ac:spMk id="33" creationId="{1E985CB5-E1B2-E467-F939-3354135AA0CA}"/>
          </ac:spMkLst>
        </pc:spChg>
        <pc:spChg chg="mod topLvl">
          <ac:chgData name="Aiswarya Prasad" userId="0ce4ef10-ee10-425c-94b2-b7eeca22518e" providerId="ADAL" clId="{CD7F18FC-139E-D948-81F6-A3DFB6118C7C}" dt="2022-10-03T08:18:21.293" v="5287" actId="165"/>
          <ac:spMkLst>
            <pc:docMk/>
            <pc:sldMk cId="329751682" sldId="406"/>
            <ac:spMk id="34" creationId="{630E0E8A-7B6F-2519-F15F-CAF342A2E67E}"/>
          </ac:spMkLst>
        </pc:spChg>
        <pc:spChg chg="mod topLvl">
          <ac:chgData name="Aiswarya Prasad" userId="0ce4ef10-ee10-425c-94b2-b7eeca22518e" providerId="ADAL" clId="{CD7F18FC-139E-D948-81F6-A3DFB6118C7C}" dt="2022-10-03T08:18:21.293" v="5287" actId="165"/>
          <ac:spMkLst>
            <pc:docMk/>
            <pc:sldMk cId="329751682" sldId="406"/>
            <ac:spMk id="35" creationId="{C66340EE-4848-55FB-0B5E-1DD1FA691EA3}"/>
          </ac:spMkLst>
        </pc:spChg>
        <pc:spChg chg="mod topLvl">
          <ac:chgData name="Aiswarya Prasad" userId="0ce4ef10-ee10-425c-94b2-b7eeca22518e" providerId="ADAL" clId="{CD7F18FC-139E-D948-81F6-A3DFB6118C7C}" dt="2022-10-03T08:18:21.293" v="5287" actId="165"/>
          <ac:spMkLst>
            <pc:docMk/>
            <pc:sldMk cId="329751682" sldId="406"/>
            <ac:spMk id="36" creationId="{ED097FDF-63CF-8129-A2FD-F1E9C09E53F4}"/>
          </ac:spMkLst>
        </pc:spChg>
        <pc:spChg chg="mod">
          <ac:chgData name="Aiswarya Prasad" userId="0ce4ef10-ee10-425c-94b2-b7eeca22518e" providerId="ADAL" clId="{CD7F18FC-139E-D948-81F6-A3DFB6118C7C}" dt="2022-10-03T08:18:55.048" v="5295"/>
          <ac:spMkLst>
            <pc:docMk/>
            <pc:sldMk cId="329751682" sldId="406"/>
            <ac:spMk id="40" creationId="{0EBB75B5-5240-D74E-F7FC-1B4C233F75A6}"/>
          </ac:spMkLst>
        </pc:spChg>
        <pc:spChg chg="mod">
          <ac:chgData name="Aiswarya Prasad" userId="0ce4ef10-ee10-425c-94b2-b7eeca22518e" providerId="ADAL" clId="{CD7F18FC-139E-D948-81F6-A3DFB6118C7C}" dt="2022-10-03T08:18:55.048" v="5295"/>
          <ac:spMkLst>
            <pc:docMk/>
            <pc:sldMk cId="329751682" sldId="406"/>
            <ac:spMk id="41" creationId="{0F2EF4AD-C182-4BC5-6561-39FCF0E261D9}"/>
          </ac:spMkLst>
        </pc:spChg>
        <pc:spChg chg="mod">
          <ac:chgData name="Aiswarya Prasad" userId="0ce4ef10-ee10-425c-94b2-b7eeca22518e" providerId="ADAL" clId="{CD7F18FC-139E-D948-81F6-A3DFB6118C7C}" dt="2022-10-03T08:18:55.048" v="5295"/>
          <ac:spMkLst>
            <pc:docMk/>
            <pc:sldMk cId="329751682" sldId="406"/>
            <ac:spMk id="42" creationId="{E16C2F1C-2AE4-4B2A-269F-185330312FA6}"/>
          </ac:spMkLst>
        </pc:spChg>
        <pc:spChg chg="mod">
          <ac:chgData name="Aiswarya Prasad" userId="0ce4ef10-ee10-425c-94b2-b7eeca22518e" providerId="ADAL" clId="{CD7F18FC-139E-D948-81F6-A3DFB6118C7C}" dt="2022-10-03T08:18:55.048" v="5295"/>
          <ac:spMkLst>
            <pc:docMk/>
            <pc:sldMk cId="329751682" sldId="406"/>
            <ac:spMk id="43" creationId="{7059C895-6A74-3B16-92AA-33A2D1F62F75}"/>
          </ac:spMkLst>
        </pc:spChg>
        <pc:spChg chg="mod">
          <ac:chgData name="Aiswarya Prasad" userId="0ce4ef10-ee10-425c-94b2-b7eeca22518e" providerId="ADAL" clId="{CD7F18FC-139E-D948-81F6-A3DFB6118C7C}" dt="2022-10-03T08:18:55.048" v="5295"/>
          <ac:spMkLst>
            <pc:docMk/>
            <pc:sldMk cId="329751682" sldId="406"/>
            <ac:spMk id="44" creationId="{20472FD4-7235-719E-9FD0-DD269E67E437}"/>
          </ac:spMkLst>
        </pc:spChg>
        <pc:spChg chg="mod">
          <ac:chgData name="Aiswarya Prasad" userId="0ce4ef10-ee10-425c-94b2-b7eeca22518e" providerId="ADAL" clId="{CD7F18FC-139E-D948-81F6-A3DFB6118C7C}" dt="2022-10-03T08:18:55.048" v="5295"/>
          <ac:spMkLst>
            <pc:docMk/>
            <pc:sldMk cId="329751682" sldId="406"/>
            <ac:spMk id="45" creationId="{53BD66CC-2650-B3B9-4378-74B4883B441D}"/>
          </ac:spMkLst>
        </pc:spChg>
        <pc:spChg chg="mod">
          <ac:chgData name="Aiswarya Prasad" userId="0ce4ef10-ee10-425c-94b2-b7eeca22518e" providerId="ADAL" clId="{CD7F18FC-139E-D948-81F6-A3DFB6118C7C}" dt="2022-10-03T08:18:55.048" v="5295"/>
          <ac:spMkLst>
            <pc:docMk/>
            <pc:sldMk cId="329751682" sldId="406"/>
            <ac:spMk id="46" creationId="{237C3418-77FF-BFA1-1A3A-68B7B0B68159}"/>
          </ac:spMkLst>
        </pc:spChg>
        <pc:spChg chg="mod">
          <ac:chgData name="Aiswarya Prasad" userId="0ce4ef10-ee10-425c-94b2-b7eeca22518e" providerId="ADAL" clId="{CD7F18FC-139E-D948-81F6-A3DFB6118C7C}" dt="2022-10-03T08:18:55.048" v="5295"/>
          <ac:spMkLst>
            <pc:docMk/>
            <pc:sldMk cId="329751682" sldId="406"/>
            <ac:spMk id="47" creationId="{702AB640-0EF5-8AD9-A98D-EDE840CBAF5B}"/>
          </ac:spMkLst>
        </pc:spChg>
        <pc:spChg chg="mod">
          <ac:chgData name="Aiswarya Prasad" userId="0ce4ef10-ee10-425c-94b2-b7eeca22518e" providerId="ADAL" clId="{CD7F18FC-139E-D948-81F6-A3DFB6118C7C}" dt="2022-10-03T08:18:55.048" v="5295"/>
          <ac:spMkLst>
            <pc:docMk/>
            <pc:sldMk cId="329751682" sldId="406"/>
            <ac:spMk id="48" creationId="{6F986EBF-431E-EB9A-7C55-264A7001FB84}"/>
          </ac:spMkLst>
        </pc:spChg>
        <pc:spChg chg="mod">
          <ac:chgData name="Aiswarya Prasad" userId="0ce4ef10-ee10-425c-94b2-b7eeca22518e" providerId="ADAL" clId="{CD7F18FC-139E-D948-81F6-A3DFB6118C7C}" dt="2022-10-03T08:18:55.048" v="5295"/>
          <ac:spMkLst>
            <pc:docMk/>
            <pc:sldMk cId="329751682" sldId="406"/>
            <ac:spMk id="49" creationId="{43117E37-CBA8-D72B-A3A9-E139180A35EA}"/>
          </ac:spMkLst>
        </pc:spChg>
        <pc:spChg chg="mod">
          <ac:chgData name="Aiswarya Prasad" userId="0ce4ef10-ee10-425c-94b2-b7eeca22518e" providerId="ADAL" clId="{CD7F18FC-139E-D948-81F6-A3DFB6118C7C}" dt="2022-10-03T08:18:55.048" v="5295"/>
          <ac:spMkLst>
            <pc:docMk/>
            <pc:sldMk cId="329751682" sldId="406"/>
            <ac:spMk id="50" creationId="{D89B8376-9FA3-9311-0FA4-167B32884637}"/>
          </ac:spMkLst>
        </pc:spChg>
        <pc:spChg chg="mod">
          <ac:chgData name="Aiswarya Prasad" userId="0ce4ef10-ee10-425c-94b2-b7eeca22518e" providerId="ADAL" clId="{CD7F18FC-139E-D948-81F6-A3DFB6118C7C}" dt="2022-10-03T08:18:55.048" v="5295"/>
          <ac:spMkLst>
            <pc:docMk/>
            <pc:sldMk cId="329751682" sldId="406"/>
            <ac:spMk id="51" creationId="{28363EAC-70A6-7AFE-E4B4-286153D9CE5A}"/>
          </ac:spMkLst>
        </pc:spChg>
        <pc:spChg chg="add mod">
          <ac:chgData name="Aiswarya Prasad" userId="0ce4ef10-ee10-425c-94b2-b7eeca22518e" providerId="ADAL" clId="{CD7F18FC-139E-D948-81F6-A3DFB6118C7C}" dt="2022-10-03T08:24:00.202" v="5369"/>
          <ac:spMkLst>
            <pc:docMk/>
            <pc:sldMk cId="329751682" sldId="406"/>
            <ac:spMk id="52" creationId="{359A392B-F314-6A89-7B4D-71B5290E41D8}"/>
          </ac:spMkLst>
        </pc:spChg>
        <pc:grpChg chg="add del">
          <ac:chgData name="Aiswarya Prasad" userId="0ce4ef10-ee10-425c-94b2-b7eeca22518e" providerId="ADAL" clId="{CD7F18FC-139E-D948-81F6-A3DFB6118C7C}" dt="2022-10-03T08:17:45.874" v="5275" actId="164"/>
          <ac:grpSpMkLst>
            <pc:docMk/>
            <pc:sldMk cId="329751682" sldId="406"/>
            <ac:grpSpMk id="19" creationId="{F60A33A1-30DF-D0FD-71B4-C79106F0E8D1}"/>
          </ac:grpSpMkLst>
        </pc:grpChg>
        <pc:grpChg chg="add del">
          <ac:chgData name="Aiswarya Prasad" userId="0ce4ef10-ee10-425c-94b2-b7eeca22518e" providerId="ADAL" clId="{CD7F18FC-139E-D948-81F6-A3DFB6118C7C}" dt="2022-10-03T08:18:14.575" v="5284" actId="478"/>
          <ac:grpSpMkLst>
            <pc:docMk/>
            <pc:sldMk cId="329751682" sldId="406"/>
            <ac:grpSpMk id="21" creationId="{AE82BF82-0892-D4DA-D170-D007D6E54841}"/>
          </ac:grpSpMkLst>
        </pc:grpChg>
        <pc:grpChg chg="add del mod">
          <ac:chgData name="Aiswarya Prasad" userId="0ce4ef10-ee10-425c-94b2-b7eeca22518e" providerId="ADAL" clId="{CD7F18FC-139E-D948-81F6-A3DFB6118C7C}" dt="2022-10-03T08:18:21.293" v="5287" actId="165"/>
          <ac:grpSpMkLst>
            <pc:docMk/>
            <pc:sldMk cId="329751682" sldId="406"/>
            <ac:grpSpMk id="23" creationId="{890FBEC7-B63A-479B-F388-9EDFB9BD2977}"/>
          </ac:grpSpMkLst>
        </pc:grpChg>
        <pc:grpChg chg="add del mod">
          <ac:chgData name="Aiswarya Prasad" userId="0ce4ef10-ee10-425c-94b2-b7eeca22518e" providerId="ADAL" clId="{CD7F18FC-139E-D948-81F6-A3DFB6118C7C}" dt="2022-10-03T08:19:11.467" v="5300" actId="1076"/>
          <ac:grpSpMkLst>
            <pc:docMk/>
            <pc:sldMk cId="329751682" sldId="406"/>
            <ac:grpSpMk id="37" creationId="{C8B44B16-FB1D-12ED-D54D-B56E22BB6577}"/>
          </ac:grpSpMkLst>
        </pc:grpChg>
        <pc:grpChg chg="add mod">
          <ac:chgData name="Aiswarya Prasad" userId="0ce4ef10-ee10-425c-94b2-b7eeca22518e" providerId="ADAL" clId="{CD7F18FC-139E-D948-81F6-A3DFB6118C7C}" dt="2022-10-03T08:18:55.048" v="5295"/>
          <ac:grpSpMkLst>
            <pc:docMk/>
            <pc:sldMk cId="329751682" sldId="406"/>
            <ac:grpSpMk id="38" creationId="{77251B92-814F-8FBD-8417-CB50B45E3962}"/>
          </ac:grpSpMkLst>
        </pc:grpChg>
        <pc:picChg chg="add del mod">
          <ac:chgData name="Aiswarya Prasad" userId="0ce4ef10-ee10-425c-94b2-b7eeca22518e" providerId="ADAL" clId="{CD7F18FC-139E-D948-81F6-A3DFB6118C7C}" dt="2022-10-03T08:22:10.929" v="5308" actId="1076"/>
          <ac:picMkLst>
            <pc:docMk/>
            <pc:sldMk cId="329751682" sldId="406"/>
            <ac:picMk id="3" creationId="{1315C17C-2372-A77C-1CE6-059C2B11FA7E}"/>
          </ac:picMkLst>
        </pc:picChg>
        <pc:picChg chg="add del mod">
          <ac:chgData name="Aiswarya Prasad" userId="0ce4ef10-ee10-425c-94b2-b7eeca22518e" providerId="ADAL" clId="{CD7F18FC-139E-D948-81F6-A3DFB6118C7C}" dt="2022-10-03T08:22:16.547" v="5310" actId="1035"/>
          <ac:picMkLst>
            <pc:docMk/>
            <pc:sldMk cId="329751682" sldId="406"/>
            <ac:picMk id="4" creationId="{7143F4A4-3399-BA76-5E44-430E65FD2236}"/>
          </ac:picMkLst>
        </pc:picChg>
        <pc:picChg chg="add del mod topLvl">
          <ac:chgData name="Aiswarya Prasad" userId="0ce4ef10-ee10-425c-94b2-b7eeca22518e" providerId="ADAL" clId="{CD7F18FC-139E-D948-81F6-A3DFB6118C7C}" dt="2022-10-03T08:17:45.874" v="5275" actId="164"/>
          <ac:picMkLst>
            <pc:docMk/>
            <pc:sldMk cId="329751682" sldId="406"/>
            <ac:picMk id="6" creationId="{5DA36FE6-78CC-2187-BE44-184121985CA2}"/>
          </ac:picMkLst>
        </pc:picChg>
        <pc:picChg chg="add del mod topLvl">
          <ac:chgData name="Aiswarya Prasad" userId="0ce4ef10-ee10-425c-94b2-b7eeca22518e" providerId="ADAL" clId="{CD7F18FC-139E-D948-81F6-A3DFB6118C7C}" dt="2022-10-03T08:18:37.242" v="5290" actId="478"/>
          <ac:picMkLst>
            <pc:docMk/>
            <pc:sldMk cId="329751682" sldId="406"/>
            <ac:picMk id="25" creationId="{6EBBE236-7A7A-3892-552E-0B8CCB5C8C0E}"/>
          </ac:picMkLst>
        </pc:picChg>
        <pc:picChg chg="mod">
          <ac:chgData name="Aiswarya Prasad" userId="0ce4ef10-ee10-425c-94b2-b7eeca22518e" providerId="ADAL" clId="{CD7F18FC-139E-D948-81F6-A3DFB6118C7C}" dt="2022-10-03T08:18:55.048" v="5295"/>
          <ac:picMkLst>
            <pc:docMk/>
            <pc:sldMk cId="329751682" sldId="406"/>
            <ac:picMk id="39" creationId="{5DB7FBCD-4594-7C12-E99F-F3E82B4929C7}"/>
          </ac:picMkLst>
        </pc:picChg>
      </pc:sldChg>
      <pc:sldChg chg="addSp delSp modSp add mod modAnim">
        <pc:chgData name="Aiswarya Prasad" userId="0ce4ef10-ee10-425c-94b2-b7eeca22518e" providerId="ADAL" clId="{CD7F18FC-139E-D948-81F6-A3DFB6118C7C}" dt="2022-10-03T09:03:10.665" v="5768"/>
        <pc:sldMkLst>
          <pc:docMk/>
          <pc:sldMk cId="3088282054" sldId="407"/>
        </pc:sldMkLst>
        <pc:spChg chg="mod">
          <ac:chgData name="Aiswarya Prasad" userId="0ce4ef10-ee10-425c-94b2-b7eeca22518e" providerId="ADAL" clId="{CD7F18FC-139E-D948-81F6-A3DFB6118C7C}" dt="2022-10-03T08:23:46.208" v="5367" actId="1076"/>
          <ac:spMkLst>
            <pc:docMk/>
            <pc:sldMk cId="3088282054" sldId="407"/>
            <ac:spMk id="5" creationId="{B9970565-6179-EC33-3C9D-966B03AFAC70}"/>
          </ac:spMkLst>
        </pc:spChg>
        <pc:spChg chg="add mod">
          <ac:chgData name="Aiswarya Prasad" userId="0ce4ef10-ee10-425c-94b2-b7eeca22518e" providerId="ADAL" clId="{CD7F18FC-139E-D948-81F6-A3DFB6118C7C}" dt="2022-10-03T08:20:08.598" v="5306" actId="1076"/>
          <ac:spMkLst>
            <pc:docMk/>
            <pc:sldMk cId="3088282054" sldId="407"/>
            <ac:spMk id="7" creationId="{DC9506D6-5C9B-F753-F9F2-67587CDB20D8}"/>
          </ac:spMkLst>
        </pc:spChg>
        <pc:picChg chg="del">
          <ac:chgData name="Aiswarya Prasad" userId="0ce4ef10-ee10-425c-94b2-b7eeca22518e" providerId="ADAL" clId="{CD7F18FC-139E-D948-81F6-A3DFB6118C7C}" dt="2022-10-03T08:22:19.760" v="5311" actId="478"/>
          <ac:picMkLst>
            <pc:docMk/>
            <pc:sldMk cId="3088282054" sldId="407"/>
            <ac:picMk id="3" creationId="{1315C17C-2372-A77C-1CE6-059C2B11FA7E}"/>
          </ac:picMkLst>
        </pc:picChg>
        <pc:picChg chg="del">
          <ac:chgData name="Aiswarya Prasad" userId="0ce4ef10-ee10-425c-94b2-b7eeca22518e" providerId="ADAL" clId="{CD7F18FC-139E-D948-81F6-A3DFB6118C7C}" dt="2022-10-03T08:22:19.760" v="5311" actId="478"/>
          <ac:picMkLst>
            <pc:docMk/>
            <pc:sldMk cId="3088282054" sldId="407"/>
            <ac:picMk id="4" creationId="{7143F4A4-3399-BA76-5E44-430E65FD2236}"/>
          </ac:picMkLst>
        </pc:picChg>
        <pc:picChg chg="add mod">
          <ac:chgData name="Aiswarya Prasad" userId="0ce4ef10-ee10-425c-94b2-b7eeca22518e" providerId="ADAL" clId="{CD7F18FC-139E-D948-81F6-A3DFB6118C7C}" dt="2022-10-03T08:20:08.598" v="5306" actId="1076"/>
          <ac:picMkLst>
            <pc:docMk/>
            <pc:sldMk cId="3088282054" sldId="407"/>
            <ac:picMk id="6" creationId="{D81F7434-1F73-FB4D-7434-54E983F819B8}"/>
          </ac:picMkLst>
        </pc:picChg>
        <pc:picChg chg="add mod">
          <ac:chgData name="Aiswarya Prasad" userId="0ce4ef10-ee10-425c-94b2-b7eeca22518e" providerId="ADAL" clId="{CD7F18FC-139E-D948-81F6-A3DFB6118C7C}" dt="2022-10-03T08:22:26.358" v="5312"/>
          <ac:picMkLst>
            <pc:docMk/>
            <pc:sldMk cId="3088282054" sldId="407"/>
            <ac:picMk id="8" creationId="{0697F7E5-655B-1B63-8B30-CDCB0E548A7D}"/>
          </ac:picMkLst>
        </pc:picChg>
        <pc:picChg chg="add mod">
          <ac:chgData name="Aiswarya Prasad" userId="0ce4ef10-ee10-425c-94b2-b7eeca22518e" providerId="ADAL" clId="{CD7F18FC-139E-D948-81F6-A3DFB6118C7C}" dt="2022-10-03T08:22:26.358" v="5312"/>
          <ac:picMkLst>
            <pc:docMk/>
            <pc:sldMk cId="3088282054" sldId="407"/>
            <ac:picMk id="9" creationId="{81AC2A05-A7DB-242B-B3CA-D0300E0AF95B}"/>
          </ac:picMkLst>
        </pc:picChg>
      </pc:sldChg>
      <pc:sldChg chg="addSp delSp modSp new mod">
        <pc:chgData name="Aiswarya Prasad" userId="0ce4ef10-ee10-425c-94b2-b7eeca22518e" providerId="ADAL" clId="{CD7F18FC-139E-D948-81F6-A3DFB6118C7C}" dt="2022-10-03T08:25:18.896" v="5414" actId="478"/>
        <pc:sldMkLst>
          <pc:docMk/>
          <pc:sldMk cId="4019697272" sldId="408"/>
        </pc:sldMkLst>
        <pc:spChg chg="mod">
          <ac:chgData name="Aiswarya Prasad" userId="0ce4ef10-ee10-425c-94b2-b7eeca22518e" providerId="ADAL" clId="{CD7F18FC-139E-D948-81F6-A3DFB6118C7C}" dt="2022-10-03T08:23:13.710" v="5350" actId="1076"/>
          <ac:spMkLst>
            <pc:docMk/>
            <pc:sldMk cId="4019697272" sldId="408"/>
            <ac:spMk id="2" creationId="{E8BF05AD-73A9-AAB4-5189-7D4489DC2D41}"/>
          </ac:spMkLst>
        </pc:spChg>
        <pc:spChg chg="add mod">
          <ac:chgData name="Aiswarya Prasad" userId="0ce4ef10-ee10-425c-94b2-b7eeca22518e" providerId="ADAL" clId="{CD7F18FC-139E-D948-81F6-A3DFB6118C7C}" dt="2022-10-03T08:24:21.076" v="5391" actId="1035"/>
          <ac:spMkLst>
            <pc:docMk/>
            <pc:sldMk cId="4019697272" sldId="408"/>
            <ac:spMk id="3" creationId="{9A456073-B8EA-C20D-03A5-14B7D7B8D5C4}"/>
          </ac:spMkLst>
        </pc:spChg>
        <pc:spChg chg="add mod">
          <ac:chgData name="Aiswarya Prasad" userId="0ce4ef10-ee10-425c-94b2-b7eeca22518e" providerId="ADAL" clId="{CD7F18FC-139E-D948-81F6-A3DFB6118C7C}" dt="2022-10-03T08:24:25.424" v="5403" actId="1035"/>
          <ac:spMkLst>
            <pc:docMk/>
            <pc:sldMk cId="4019697272" sldId="408"/>
            <ac:spMk id="4" creationId="{02D9BE33-6A7C-FB52-949F-A91B0B3FECA1}"/>
          </ac:spMkLst>
        </pc:spChg>
        <pc:spChg chg="mod">
          <ac:chgData name="Aiswarya Prasad" userId="0ce4ef10-ee10-425c-94b2-b7eeca22518e" providerId="ADAL" clId="{CD7F18FC-139E-D948-81F6-A3DFB6118C7C}" dt="2022-10-03T08:23:10.042" v="5348"/>
          <ac:spMkLst>
            <pc:docMk/>
            <pc:sldMk cId="4019697272" sldId="408"/>
            <ac:spMk id="7" creationId="{99DFBC33-139D-C999-02EE-F6B90D5EC5A9}"/>
          </ac:spMkLst>
        </pc:spChg>
        <pc:spChg chg="mod">
          <ac:chgData name="Aiswarya Prasad" userId="0ce4ef10-ee10-425c-94b2-b7eeca22518e" providerId="ADAL" clId="{CD7F18FC-139E-D948-81F6-A3DFB6118C7C}" dt="2022-10-03T08:23:10.042" v="5348"/>
          <ac:spMkLst>
            <pc:docMk/>
            <pc:sldMk cId="4019697272" sldId="408"/>
            <ac:spMk id="8" creationId="{B5170EB4-8698-B7BB-88BB-57673B5ED92C}"/>
          </ac:spMkLst>
        </pc:spChg>
        <pc:spChg chg="mod">
          <ac:chgData name="Aiswarya Prasad" userId="0ce4ef10-ee10-425c-94b2-b7eeca22518e" providerId="ADAL" clId="{CD7F18FC-139E-D948-81F6-A3DFB6118C7C}" dt="2022-10-03T08:23:10.042" v="5348"/>
          <ac:spMkLst>
            <pc:docMk/>
            <pc:sldMk cId="4019697272" sldId="408"/>
            <ac:spMk id="9" creationId="{E6926A15-7646-9C1F-A17E-3DD83F969633}"/>
          </ac:spMkLst>
        </pc:spChg>
        <pc:spChg chg="mod">
          <ac:chgData name="Aiswarya Prasad" userId="0ce4ef10-ee10-425c-94b2-b7eeca22518e" providerId="ADAL" clId="{CD7F18FC-139E-D948-81F6-A3DFB6118C7C}" dt="2022-10-03T08:23:10.042" v="5348"/>
          <ac:spMkLst>
            <pc:docMk/>
            <pc:sldMk cId="4019697272" sldId="408"/>
            <ac:spMk id="10" creationId="{DC9F963E-C8F2-7764-9BC2-EF980A2C4B8E}"/>
          </ac:spMkLst>
        </pc:spChg>
        <pc:spChg chg="mod">
          <ac:chgData name="Aiswarya Prasad" userId="0ce4ef10-ee10-425c-94b2-b7eeca22518e" providerId="ADAL" clId="{CD7F18FC-139E-D948-81F6-A3DFB6118C7C}" dt="2022-10-03T08:23:10.042" v="5348"/>
          <ac:spMkLst>
            <pc:docMk/>
            <pc:sldMk cId="4019697272" sldId="408"/>
            <ac:spMk id="11" creationId="{F51CF7C4-4F3D-D072-3919-5F426C711497}"/>
          </ac:spMkLst>
        </pc:spChg>
        <pc:spChg chg="mod">
          <ac:chgData name="Aiswarya Prasad" userId="0ce4ef10-ee10-425c-94b2-b7eeca22518e" providerId="ADAL" clId="{CD7F18FC-139E-D948-81F6-A3DFB6118C7C}" dt="2022-10-03T08:23:10.042" v="5348"/>
          <ac:spMkLst>
            <pc:docMk/>
            <pc:sldMk cId="4019697272" sldId="408"/>
            <ac:spMk id="12" creationId="{67CE44AC-E08B-9820-3A12-E5E1F8BB65C9}"/>
          </ac:spMkLst>
        </pc:spChg>
        <pc:spChg chg="mod">
          <ac:chgData name="Aiswarya Prasad" userId="0ce4ef10-ee10-425c-94b2-b7eeca22518e" providerId="ADAL" clId="{CD7F18FC-139E-D948-81F6-A3DFB6118C7C}" dt="2022-10-03T08:23:10.042" v="5348"/>
          <ac:spMkLst>
            <pc:docMk/>
            <pc:sldMk cId="4019697272" sldId="408"/>
            <ac:spMk id="13" creationId="{15514AC4-BE28-BC9C-718E-546C88544E6F}"/>
          </ac:spMkLst>
        </pc:spChg>
        <pc:spChg chg="mod">
          <ac:chgData name="Aiswarya Prasad" userId="0ce4ef10-ee10-425c-94b2-b7eeca22518e" providerId="ADAL" clId="{CD7F18FC-139E-D948-81F6-A3DFB6118C7C}" dt="2022-10-03T08:23:10.042" v="5348"/>
          <ac:spMkLst>
            <pc:docMk/>
            <pc:sldMk cId="4019697272" sldId="408"/>
            <ac:spMk id="14" creationId="{BDBE7EB6-8093-F05B-F583-C175DD2988C4}"/>
          </ac:spMkLst>
        </pc:spChg>
        <pc:spChg chg="mod">
          <ac:chgData name="Aiswarya Prasad" userId="0ce4ef10-ee10-425c-94b2-b7eeca22518e" providerId="ADAL" clId="{CD7F18FC-139E-D948-81F6-A3DFB6118C7C}" dt="2022-10-03T08:23:10.042" v="5348"/>
          <ac:spMkLst>
            <pc:docMk/>
            <pc:sldMk cId="4019697272" sldId="408"/>
            <ac:spMk id="15" creationId="{F7CCBFBA-CC0B-2CE3-6329-C5923059669E}"/>
          </ac:spMkLst>
        </pc:spChg>
        <pc:spChg chg="mod">
          <ac:chgData name="Aiswarya Prasad" userId="0ce4ef10-ee10-425c-94b2-b7eeca22518e" providerId="ADAL" clId="{CD7F18FC-139E-D948-81F6-A3DFB6118C7C}" dt="2022-10-03T08:23:10.042" v="5348"/>
          <ac:spMkLst>
            <pc:docMk/>
            <pc:sldMk cId="4019697272" sldId="408"/>
            <ac:spMk id="16" creationId="{96DED7B8-F266-DBC8-4B63-A97672582FB9}"/>
          </ac:spMkLst>
        </pc:spChg>
        <pc:spChg chg="mod">
          <ac:chgData name="Aiswarya Prasad" userId="0ce4ef10-ee10-425c-94b2-b7eeca22518e" providerId="ADAL" clId="{CD7F18FC-139E-D948-81F6-A3DFB6118C7C}" dt="2022-10-03T08:23:10.042" v="5348"/>
          <ac:spMkLst>
            <pc:docMk/>
            <pc:sldMk cId="4019697272" sldId="408"/>
            <ac:spMk id="17" creationId="{D5034FCA-04C3-4711-1A9D-38ED944FA7A7}"/>
          </ac:spMkLst>
        </pc:spChg>
        <pc:spChg chg="mod">
          <ac:chgData name="Aiswarya Prasad" userId="0ce4ef10-ee10-425c-94b2-b7eeca22518e" providerId="ADAL" clId="{CD7F18FC-139E-D948-81F6-A3DFB6118C7C}" dt="2022-10-03T08:23:10.042" v="5348"/>
          <ac:spMkLst>
            <pc:docMk/>
            <pc:sldMk cId="4019697272" sldId="408"/>
            <ac:spMk id="18" creationId="{3F05418C-7341-FC7B-8491-FF8949DBCE59}"/>
          </ac:spMkLst>
        </pc:spChg>
        <pc:spChg chg="mod">
          <ac:chgData name="Aiswarya Prasad" userId="0ce4ef10-ee10-425c-94b2-b7eeca22518e" providerId="ADAL" clId="{CD7F18FC-139E-D948-81F6-A3DFB6118C7C}" dt="2022-10-03T08:23:10.042" v="5348"/>
          <ac:spMkLst>
            <pc:docMk/>
            <pc:sldMk cId="4019697272" sldId="408"/>
            <ac:spMk id="19" creationId="{BB4A205F-FF3D-2956-35D4-0AEA61B45110}"/>
          </ac:spMkLst>
        </pc:spChg>
        <pc:spChg chg="mod">
          <ac:chgData name="Aiswarya Prasad" userId="0ce4ef10-ee10-425c-94b2-b7eeca22518e" providerId="ADAL" clId="{CD7F18FC-139E-D948-81F6-A3DFB6118C7C}" dt="2022-10-03T08:23:10.042" v="5348"/>
          <ac:spMkLst>
            <pc:docMk/>
            <pc:sldMk cId="4019697272" sldId="408"/>
            <ac:spMk id="20" creationId="{0E6B5EF8-4D46-5DC5-7652-94EADB1C13D9}"/>
          </ac:spMkLst>
        </pc:spChg>
        <pc:spChg chg="mod">
          <ac:chgData name="Aiswarya Prasad" userId="0ce4ef10-ee10-425c-94b2-b7eeca22518e" providerId="ADAL" clId="{CD7F18FC-139E-D948-81F6-A3DFB6118C7C}" dt="2022-10-03T08:23:10.042" v="5348"/>
          <ac:spMkLst>
            <pc:docMk/>
            <pc:sldMk cId="4019697272" sldId="408"/>
            <ac:spMk id="21" creationId="{A2E67C45-3CB4-BACC-C53E-03D0D3F80B7D}"/>
          </ac:spMkLst>
        </pc:spChg>
        <pc:spChg chg="mod">
          <ac:chgData name="Aiswarya Prasad" userId="0ce4ef10-ee10-425c-94b2-b7eeca22518e" providerId="ADAL" clId="{CD7F18FC-139E-D948-81F6-A3DFB6118C7C}" dt="2022-10-03T08:23:10.042" v="5348"/>
          <ac:spMkLst>
            <pc:docMk/>
            <pc:sldMk cId="4019697272" sldId="408"/>
            <ac:spMk id="22" creationId="{751EADD6-86AF-A50D-7ECD-2D4A0F3A8751}"/>
          </ac:spMkLst>
        </pc:spChg>
        <pc:spChg chg="mod">
          <ac:chgData name="Aiswarya Prasad" userId="0ce4ef10-ee10-425c-94b2-b7eeca22518e" providerId="ADAL" clId="{CD7F18FC-139E-D948-81F6-A3DFB6118C7C}" dt="2022-10-03T08:23:10.042" v="5348"/>
          <ac:spMkLst>
            <pc:docMk/>
            <pc:sldMk cId="4019697272" sldId="408"/>
            <ac:spMk id="23" creationId="{2D8A3216-5ECC-0F49-EC52-8B11BF89C1CC}"/>
          </ac:spMkLst>
        </pc:spChg>
        <pc:spChg chg="mod">
          <ac:chgData name="Aiswarya Prasad" userId="0ce4ef10-ee10-425c-94b2-b7eeca22518e" providerId="ADAL" clId="{CD7F18FC-139E-D948-81F6-A3DFB6118C7C}" dt="2022-10-03T08:23:10.042" v="5348"/>
          <ac:spMkLst>
            <pc:docMk/>
            <pc:sldMk cId="4019697272" sldId="408"/>
            <ac:spMk id="24" creationId="{8EE85BDF-66DE-D959-5058-5C44D1422A7D}"/>
          </ac:spMkLst>
        </pc:spChg>
        <pc:spChg chg="mod">
          <ac:chgData name="Aiswarya Prasad" userId="0ce4ef10-ee10-425c-94b2-b7eeca22518e" providerId="ADAL" clId="{CD7F18FC-139E-D948-81F6-A3DFB6118C7C}" dt="2022-10-03T08:23:10.042" v="5348"/>
          <ac:spMkLst>
            <pc:docMk/>
            <pc:sldMk cId="4019697272" sldId="408"/>
            <ac:spMk id="25" creationId="{1D73E581-8753-3A0C-59AC-813A7621B92A}"/>
          </ac:spMkLst>
        </pc:spChg>
        <pc:spChg chg="mod">
          <ac:chgData name="Aiswarya Prasad" userId="0ce4ef10-ee10-425c-94b2-b7eeca22518e" providerId="ADAL" clId="{CD7F18FC-139E-D948-81F6-A3DFB6118C7C}" dt="2022-10-03T08:23:10.042" v="5348"/>
          <ac:spMkLst>
            <pc:docMk/>
            <pc:sldMk cId="4019697272" sldId="408"/>
            <ac:spMk id="26" creationId="{841AEDA0-CEC9-9C4D-8EEA-EDC5783FFD7B}"/>
          </ac:spMkLst>
        </pc:spChg>
        <pc:spChg chg="mod">
          <ac:chgData name="Aiswarya Prasad" userId="0ce4ef10-ee10-425c-94b2-b7eeca22518e" providerId="ADAL" clId="{CD7F18FC-139E-D948-81F6-A3DFB6118C7C}" dt="2022-10-03T08:23:10.042" v="5348"/>
          <ac:spMkLst>
            <pc:docMk/>
            <pc:sldMk cId="4019697272" sldId="408"/>
            <ac:spMk id="27" creationId="{9394329C-E30E-3E64-AFB6-3192D1A6C145}"/>
          </ac:spMkLst>
        </pc:spChg>
        <pc:spChg chg="mod">
          <ac:chgData name="Aiswarya Prasad" userId="0ce4ef10-ee10-425c-94b2-b7eeca22518e" providerId="ADAL" clId="{CD7F18FC-139E-D948-81F6-A3DFB6118C7C}" dt="2022-10-03T08:23:10.042" v="5348"/>
          <ac:spMkLst>
            <pc:docMk/>
            <pc:sldMk cId="4019697272" sldId="408"/>
            <ac:spMk id="28" creationId="{D70FF8F7-4E3F-D680-C2F6-D2A0574E5878}"/>
          </ac:spMkLst>
        </pc:spChg>
        <pc:spChg chg="mod">
          <ac:chgData name="Aiswarya Prasad" userId="0ce4ef10-ee10-425c-94b2-b7eeca22518e" providerId="ADAL" clId="{CD7F18FC-139E-D948-81F6-A3DFB6118C7C}" dt="2022-10-03T08:23:10.042" v="5348"/>
          <ac:spMkLst>
            <pc:docMk/>
            <pc:sldMk cId="4019697272" sldId="408"/>
            <ac:spMk id="29" creationId="{2CF0228C-175E-06AB-FC1E-DFF2990CB39D}"/>
          </ac:spMkLst>
        </pc:spChg>
        <pc:spChg chg="mod">
          <ac:chgData name="Aiswarya Prasad" userId="0ce4ef10-ee10-425c-94b2-b7eeca22518e" providerId="ADAL" clId="{CD7F18FC-139E-D948-81F6-A3DFB6118C7C}" dt="2022-10-03T08:23:10.042" v="5348"/>
          <ac:spMkLst>
            <pc:docMk/>
            <pc:sldMk cId="4019697272" sldId="408"/>
            <ac:spMk id="30" creationId="{D60855D8-9B6D-60CF-EEA2-DB7D12116921}"/>
          </ac:spMkLst>
        </pc:spChg>
        <pc:spChg chg="mod">
          <ac:chgData name="Aiswarya Prasad" userId="0ce4ef10-ee10-425c-94b2-b7eeca22518e" providerId="ADAL" clId="{CD7F18FC-139E-D948-81F6-A3DFB6118C7C}" dt="2022-10-03T08:23:10.042" v="5348"/>
          <ac:spMkLst>
            <pc:docMk/>
            <pc:sldMk cId="4019697272" sldId="408"/>
            <ac:spMk id="31" creationId="{70B0E837-B30D-C55D-C8B9-05A13F193A6B}"/>
          </ac:spMkLst>
        </pc:spChg>
        <pc:spChg chg="mod">
          <ac:chgData name="Aiswarya Prasad" userId="0ce4ef10-ee10-425c-94b2-b7eeca22518e" providerId="ADAL" clId="{CD7F18FC-139E-D948-81F6-A3DFB6118C7C}" dt="2022-10-03T08:23:10.042" v="5348"/>
          <ac:spMkLst>
            <pc:docMk/>
            <pc:sldMk cId="4019697272" sldId="408"/>
            <ac:spMk id="32" creationId="{30907BBE-A704-8F4C-DE16-724EF6A6A4BD}"/>
          </ac:spMkLst>
        </pc:spChg>
        <pc:spChg chg="mod">
          <ac:chgData name="Aiswarya Prasad" userId="0ce4ef10-ee10-425c-94b2-b7eeca22518e" providerId="ADAL" clId="{CD7F18FC-139E-D948-81F6-A3DFB6118C7C}" dt="2022-10-03T08:23:10.042" v="5348"/>
          <ac:spMkLst>
            <pc:docMk/>
            <pc:sldMk cId="4019697272" sldId="408"/>
            <ac:spMk id="33" creationId="{8D1ADFE7-03DA-A501-19E4-D31702A24730}"/>
          </ac:spMkLst>
        </pc:spChg>
        <pc:spChg chg="mod">
          <ac:chgData name="Aiswarya Prasad" userId="0ce4ef10-ee10-425c-94b2-b7eeca22518e" providerId="ADAL" clId="{CD7F18FC-139E-D948-81F6-A3DFB6118C7C}" dt="2022-10-03T08:23:10.042" v="5348"/>
          <ac:spMkLst>
            <pc:docMk/>
            <pc:sldMk cId="4019697272" sldId="408"/>
            <ac:spMk id="34" creationId="{BB106D06-F744-18BD-0528-F04797E7E793}"/>
          </ac:spMkLst>
        </pc:spChg>
        <pc:spChg chg="mod">
          <ac:chgData name="Aiswarya Prasad" userId="0ce4ef10-ee10-425c-94b2-b7eeca22518e" providerId="ADAL" clId="{CD7F18FC-139E-D948-81F6-A3DFB6118C7C}" dt="2022-10-03T08:23:10.042" v="5348"/>
          <ac:spMkLst>
            <pc:docMk/>
            <pc:sldMk cId="4019697272" sldId="408"/>
            <ac:spMk id="35" creationId="{28C68662-C27D-52E5-2C3A-DBBCAF7094B1}"/>
          </ac:spMkLst>
        </pc:spChg>
        <pc:spChg chg="mod">
          <ac:chgData name="Aiswarya Prasad" userId="0ce4ef10-ee10-425c-94b2-b7eeca22518e" providerId="ADAL" clId="{CD7F18FC-139E-D948-81F6-A3DFB6118C7C}" dt="2022-10-03T08:23:10.042" v="5348"/>
          <ac:spMkLst>
            <pc:docMk/>
            <pc:sldMk cId="4019697272" sldId="408"/>
            <ac:spMk id="37" creationId="{048F73CC-3AC7-49A1-D189-59F20F22D21B}"/>
          </ac:spMkLst>
        </pc:spChg>
        <pc:spChg chg="add mod">
          <ac:chgData name="Aiswarya Prasad" userId="0ce4ef10-ee10-425c-94b2-b7eeca22518e" providerId="ADAL" clId="{CD7F18FC-139E-D948-81F6-A3DFB6118C7C}" dt="2022-10-03T08:24:12.899" v="5371"/>
          <ac:spMkLst>
            <pc:docMk/>
            <pc:sldMk cId="4019697272" sldId="408"/>
            <ac:spMk id="38" creationId="{2B3D5A83-9BC9-B2D8-F3FB-8072B95E1241}"/>
          </ac:spMkLst>
        </pc:spChg>
        <pc:spChg chg="add mod">
          <ac:chgData name="Aiswarya Prasad" userId="0ce4ef10-ee10-425c-94b2-b7eeca22518e" providerId="ADAL" clId="{CD7F18FC-139E-D948-81F6-A3DFB6118C7C}" dt="2022-10-03T08:24:12.899" v="5371"/>
          <ac:spMkLst>
            <pc:docMk/>
            <pc:sldMk cId="4019697272" sldId="408"/>
            <ac:spMk id="39" creationId="{A3E8C283-D014-246C-442A-DF055821492F}"/>
          </ac:spMkLst>
        </pc:spChg>
        <pc:spChg chg="mod">
          <ac:chgData name="Aiswarya Prasad" userId="0ce4ef10-ee10-425c-94b2-b7eeca22518e" providerId="ADAL" clId="{CD7F18FC-139E-D948-81F6-A3DFB6118C7C}" dt="2022-10-03T08:24:53.528" v="5405"/>
          <ac:spMkLst>
            <pc:docMk/>
            <pc:sldMk cId="4019697272" sldId="408"/>
            <ac:spMk id="41" creationId="{1F07BE51-B8F1-27E3-FC81-A50F4DD22DAB}"/>
          </ac:spMkLst>
        </pc:spChg>
        <pc:spChg chg="mod">
          <ac:chgData name="Aiswarya Prasad" userId="0ce4ef10-ee10-425c-94b2-b7eeca22518e" providerId="ADAL" clId="{CD7F18FC-139E-D948-81F6-A3DFB6118C7C}" dt="2022-10-03T08:24:53.528" v="5405"/>
          <ac:spMkLst>
            <pc:docMk/>
            <pc:sldMk cId="4019697272" sldId="408"/>
            <ac:spMk id="42" creationId="{B57F5394-EE2E-C856-5750-E8446CD71804}"/>
          </ac:spMkLst>
        </pc:spChg>
        <pc:spChg chg="mod">
          <ac:chgData name="Aiswarya Prasad" userId="0ce4ef10-ee10-425c-94b2-b7eeca22518e" providerId="ADAL" clId="{CD7F18FC-139E-D948-81F6-A3DFB6118C7C}" dt="2022-10-03T08:24:53.528" v="5405"/>
          <ac:spMkLst>
            <pc:docMk/>
            <pc:sldMk cId="4019697272" sldId="408"/>
            <ac:spMk id="43" creationId="{1B7F83BE-3C43-108D-4A65-87BA1BE84A75}"/>
          </ac:spMkLst>
        </pc:spChg>
        <pc:spChg chg="mod">
          <ac:chgData name="Aiswarya Prasad" userId="0ce4ef10-ee10-425c-94b2-b7eeca22518e" providerId="ADAL" clId="{CD7F18FC-139E-D948-81F6-A3DFB6118C7C}" dt="2022-10-03T08:24:53.528" v="5405"/>
          <ac:spMkLst>
            <pc:docMk/>
            <pc:sldMk cId="4019697272" sldId="408"/>
            <ac:spMk id="44" creationId="{B9437360-76F7-1451-0D1E-F2756242A79C}"/>
          </ac:spMkLst>
        </pc:spChg>
        <pc:spChg chg="mod">
          <ac:chgData name="Aiswarya Prasad" userId="0ce4ef10-ee10-425c-94b2-b7eeca22518e" providerId="ADAL" clId="{CD7F18FC-139E-D948-81F6-A3DFB6118C7C}" dt="2022-10-03T08:24:53.528" v="5405"/>
          <ac:spMkLst>
            <pc:docMk/>
            <pc:sldMk cId="4019697272" sldId="408"/>
            <ac:spMk id="45" creationId="{1A7402EE-C9A2-DDA5-0E1B-B27FDD165F06}"/>
          </ac:spMkLst>
        </pc:spChg>
        <pc:spChg chg="mod">
          <ac:chgData name="Aiswarya Prasad" userId="0ce4ef10-ee10-425c-94b2-b7eeca22518e" providerId="ADAL" clId="{CD7F18FC-139E-D948-81F6-A3DFB6118C7C}" dt="2022-10-03T08:24:53.528" v="5405"/>
          <ac:spMkLst>
            <pc:docMk/>
            <pc:sldMk cId="4019697272" sldId="408"/>
            <ac:spMk id="46" creationId="{5B676995-333A-7DF6-5592-6C0A18544D9F}"/>
          </ac:spMkLst>
        </pc:spChg>
        <pc:spChg chg="mod">
          <ac:chgData name="Aiswarya Prasad" userId="0ce4ef10-ee10-425c-94b2-b7eeca22518e" providerId="ADAL" clId="{CD7F18FC-139E-D948-81F6-A3DFB6118C7C}" dt="2022-10-03T08:24:53.528" v="5405"/>
          <ac:spMkLst>
            <pc:docMk/>
            <pc:sldMk cId="4019697272" sldId="408"/>
            <ac:spMk id="47" creationId="{DF928183-B2A0-ECC4-BABA-5C06205D11C8}"/>
          </ac:spMkLst>
        </pc:spChg>
        <pc:spChg chg="mod">
          <ac:chgData name="Aiswarya Prasad" userId="0ce4ef10-ee10-425c-94b2-b7eeca22518e" providerId="ADAL" clId="{CD7F18FC-139E-D948-81F6-A3DFB6118C7C}" dt="2022-10-03T08:24:53.528" v="5405"/>
          <ac:spMkLst>
            <pc:docMk/>
            <pc:sldMk cId="4019697272" sldId="408"/>
            <ac:spMk id="48" creationId="{56375061-9A96-9203-D281-25B9D1C9A553}"/>
          </ac:spMkLst>
        </pc:spChg>
        <pc:spChg chg="mod">
          <ac:chgData name="Aiswarya Prasad" userId="0ce4ef10-ee10-425c-94b2-b7eeca22518e" providerId="ADAL" clId="{CD7F18FC-139E-D948-81F6-A3DFB6118C7C}" dt="2022-10-03T08:24:53.528" v="5405"/>
          <ac:spMkLst>
            <pc:docMk/>
            <pc:sldMk cId="4019697272" sldId="408"/>
            <ac:spMk id="49" creationId="{0E79C44D-FF95-10D6-F952-AE79F09E093E}"/>
          </ac:spMkLst>
        </pc:spChg>
        <pc:spChg chg="mod">
          <ac:chgData name="Aiswarya Prasad" userId="0ce4ef10-ee10-425c-94b2-b7eeca22518e" providerId="ADAL" clId="{CD7F18FC-139E-D948-81F6-A3DFB6118C7C}" dt="2022-10-03T08:24:53.528" v="5405"/>
          <ac:spMkLst>
            <pc:docMk/>
            <pc:sldMk cId="4019697272" sldId="408"/>
            <ac:spMk id="50" creationId="{3DB51AEF-AA08-F6EB-2D15-E7A20D71ECB3}"/>
          </ac:spMkLst>
        </pc:spChg>
        <pc:spChg chg="mod">
          <ac:chgData name="Aiswarya Prasad" userId="0ce4ef10-ee10-425c-94b2-b7eeca22518e" providerId="ADAL" clId="{CD7F18FC-139E-D948-81F6-A3DFB6118C7C}" dt="2022-10-03T08:24:53.528" v="5405"/>
          <ac:spMkLst>
            <pc:docMk/>
            <pc:sldMk cId="4019697272" sldId="408"/>
            <ac:spMk id="51" creationId="{EC356BD5-BCE6-4DC2-D9E6-FAD1BED4E9C6}"/>
          </ac:spMkLst>
        </pc:spChg>
        <pc:spChg chg="mod">
          <ac:chgData name="Aiswarya Prasad" userId="0ce4ef10-ee10-425c-94b2-b7eeca22518e" providerId="ADAL" clId="{CD7F18FC-139E-D948-81F6-A3DFB6118C7C}" dt="2022-10-03T08:24:53.528" v="5405"/>
          <ac:spMkLst>
            <pc:docMk/>
            <pc:sldMk cId="4019697272" sldId="408"/>
            <ac:spMk id="52" creationId="{17F272C4-2192-A49F-6BA9-C258F7099EC9}"/>
          </ac:spMkLst>
        </pc:spChg>
        <pc:spChg chg="mod">
          <ac:chgData name="Aiswarya Prasad" userId="0ce4ef10-ee10-425c-94b2-b7eeca22518e" providerId="ADAL" clId="{CD7F18FC-139E-D948-81F6-A3DFB6118C7C}" dt="2022-10-03T08:24:53.528" v="5405"/>
          <ac:spMkLst>
            <pc:docMk/>
            <pc:sldMk cId="4019697272" sldId="408"/>
            <ac:spMk id="53" creationId="{F25AF96B-FC3A-4E24-7C7C-04DA36AE1820}"/>
          </ac:spMkLst>
        </pc:spChg>
        <pc:spChg chg="mod">
          <ac:chgData name="Aiswarya Prasad" userId="0ce4ef10-ee10-425c-94b2-b7eeca22518e" providerId="ADAL" clId="{CD7F18FC-139E-D948-81F6-A3DFB6118C7C}" dt="2022-10-03T08:24:53.528" v="5405"/>
          <ac:spMkLst>
            <pc:docMk/>
            <pc:sldMk cId="4019697272" sldId="408"/>
            <ac:spMk id="54" creationId="{1916D937-7B37-68C6-4A6E-A3DB4DC57C80}"/>
          </ac:spMkLst>
        </pc:spChg>
        <pc:spChg chg="mod">
          <ac:chgData name="Aiswarya Prasad" userId="0ce4ef10-ee10-425c-94b2-b7eeca22518e" providerId="ADAL" clId="{CD7F18FC-139E-D948-81F6-A3DFB6118C7C}" dt="2022-10-03T08:24:53.528" v="5405"/>
          <ac:spMkLst>
            <pc:docMk/>
            <pc:sldMk cId="4019697272" sldId="408"/>
            <ac:spMk id="55" creationId="{9A1FD46A-BFD6-3642-185C-52A34618E5DA}"/>
          </ac:spMkLst>
        </pc:spChg>
        <pc:spChg chg="mod">
          <ac:chgData name="Aiswarya Prasad" userId="0ce4ef10-ee10-425c-94b2-b7eeca22518e" providerId="ADAL" clId="{CD7F18FC-139E-D948-81F6-A3DFB6118C7C}" dt="2022-10-03T08:24:53.528" v="5405"/>
          <ac:spMkLst>
            <pc:docMk/>
            <pc:sldMk cId="4019697272" sldId="408"/>
            <ac:spMk id="56" creationId="{851EED5A-315C-3656-3FE3-4460D8E7B87D}"/>
          </ac:spMkLst>
        </pc:spChg>
        <pc:spChg chg="mod">
          <ac:chgData name="Aiswarya Prasad" userId="0ce4ef10-ee10-425c-94b2-b7eeca22518e" providerId="ADAL" clId="{CD7F18FC-139E-D948-81F6-A3DFB6118C7C}" dt="2022-10-03T08:24:53.528" v="5405"/>
          <ac:spMkLst>
            <pc:docMk/>
            <pc:sldMk cId="4019697272" sldId="408"/>
            <ac:spMk id="57" creationId="{86379336-1C1F-52C4-E0BB-6979C04A1FED}"/>
          </ac:spMkLst>
        </pc:spChg>
        <pc:spChg chg="mod">
          <ac:chgData name="Aiswarya Prasad" userId="0ce4ef10-ee10-425c-94b2-b7eeca22518e" providerId="ADAL" clId="{CD7F18FC-139E-D948-81F6-A3DFB6118C7C}" dt="2022-10-03T08:24:53.528" v="5405"/>
          <ac:spMkLst>
            <pc:docMk/>
            <pc:sldMk cId="4019697272" sldId="408"/>
            <ac:spMk id="58" creationId="{9FB01082-179F-0314-FB77-44B4F014D33E}"/>
          </ac:spMkLst>
        </pc:spChg>
        <pc:spChg chg="mod">
          <ac:chgData name="Aiswarya Prasad" userId="0ce4ef10-ee10-425c-94b2-b7eeca22518e" providerId="ADAL" clId="{CD7F18FC-139E-D948-81F6-A3DFB6118C7C}" dt="2022-10-03T08:24:53.528" v="5405"/>
          <ac:spMkLst>
            <pc:docMk/>
            <pc:sldMk cId="4019697272" sldId="408"/>
            <ac:spMk id="59" creationId="{4E013431-C125-4A45-276B-294B59B9980D}"/>
          </ac:spMkLst>
        </pc:spChg>
        <pc:spChg chg="mod">
          <ac:chgData name="Aiswarya Prasad" userId="0ce4ef10-ee10-425c-94b2-b7eeca22518e" providerId="ADAL" clId="{CD7F18FC-139E-D948-81F6-A3DFB6118C7C}" dt="2022-10-03T08:24:53.528" v="5405"/>
          <ac:spMkLst>
            <pc:docMk/>
            <pc:sldMk cId="4019697272" sldId="408"/>
            <ac:spMk id="60" creationId="{FB46C217-799B-365E-4B31-5D17BE33D828}"/>
          </ac:spMkLst>
        </pc:spChg>
        <pc:spChg chg="mod">
          <ac:chgData name="Aiswarya Prasad" userId="0ce4ef10-ee10-425c-94b2-b7eeca22518e" providerId="ADAL" clId="{CD7F18FC-139E-D948-81F6-A3DFB6118C7C}" dt="2022-10-03T08:24:53.528" v="5405"/>
          <ac:spMkLst>
            <pc:docMk/>
            <pc:sldMk cId="4019697272" sldId="408"/>
            <ac:spMk id="61" creationId="{06157162-8384-65DB-7687-C5B4BB3BB437}"/>
          </ac:spMkLst>
        </pc:spChg>
        <pc:spChg chg="mod">
          <ac:chgData name="Aiswarya Prasad" userId="0ce4ef10-ee10-425c-94b2-b7eeca22518e" providerId="ADAL" clId="{CD7F18FC-139E-D948-81F6-A3DFB6118C7C}" dt="2022-10-03T08:24:53.528" v="5405"/>
          <ac:spMkLst>
            <pc:docMk/>
            <pc:sldMk cId="4019697272" sldId="408"/>
            <ac:spMk id="62" creationId="{563F786F-B124-36A9-E427-378EC8A9C8AD}"/>
          </ac:spMkLst>
        </pc:spChg>
        <pc:spChg chg="mod">
          <ac:chgData name="Aiswarya Prasad" userId="0ce4ef10-ee10-425c-94b2-b7eeca22518e" providerId="ADAL" clId="{CD7F18FC-139E-D948-81F6-A3DFB6118C7C}" dt="2022-10-03T08:24:53.528" v="5405"/>
          <ac:spMkLst>
            <pc:docMk/>
            <pc:sldMk cId="4019697272" sldId="408"/>
            <ac:spMk id="63" creationId="{04F2D004-C34F-0F97-642B-3477C347BE4B}"/>
          </ac:spMkLst>
        </pc:spChg>
        <pc:spChg chg="mod">
          <ac:chgData name="Aiswarya Prasad" userId="0ce4ef10-ee10-425c-94b2-b7eeca22518e" providerId="ADAL" clId="{CD7F18FC-139E-D948-81F6-A3DFB6118C7C}" dt="2022-10-03T08:24:53.528" v="5405"/>
          <ac:spMkLst>
            <pc:docMk/>
            <pc:sldMk cId="4019697272" sldId="408"/>
            <ac:spMk id="64" creationId="{A1C1CC77-F853-57C7-69CE-E9B834C0930D}"/>
          </ac:spMkLst>
        </pc:spChg>
        <pc:spChg chg="mod">
          <ac:chgData name="Aiswarya Prasad" userId="0ce4ef10-ee10-425c-94b2-b7eeca22518e" providerId="ADAL" clId="{CD7F18FC-139E-D948-81F6-A3DFB6118C7C}" dt="2022-10-03T08:24:53.528" v="5405"/>
          <ac:spMkLst>
            <pc:docMk/>
            <pc:sldMk cId="4019697272" sldId="408"/>
            <ac:spMk id="65" creationId="{487848AD-19E0-1835-C9A9-F20B0E6354A8}"/>
          </ac:spMkLst>
        </pc:spChg>
        <pc:spChg chg="mod">
          <ac:chgData name="Aiswarya Prasad" userId="0ce4ef10-ee10-425c-94b2-b7eeca22518e" providerId="ADAL" clId="{CD7F18FC-139E-D948-81F6-A3DFB6118C7C}" dt="2022-10-03T08:24:53.528" v="5405"/>
          <ac:spMkLst>
            <pc:docMk/>
            <pc:sldMk cId="4019697272" sldId="408"/>
            <ac:spMk id="66" creationId="{0BF26957-62CE-C293-DD6A-031ADB4EE628}"/>
          </ac:spMkLst>
        </pc:spChg>
        <pc:spChg chg="mod">
          <ac:chgData name="Aiswarya Prasad" userId="0ce4ef10-ee10-425c-94b2-b7eeca22518e" providerId="ADAL" clId="{CD7F18FC-139E-D948-81F6-A3DFB6118C7C}" dt="2022-10-03T08:24:53.528" v="5405"/>
          <ac:spMkLst>
            <pc:docMk/>
            <pc:sldMk cId="4019697272" sldId="408"/>
            <ac:spMk id="67" creationId="{27523089-D3EF-9154-E79E-83D5425AB8A3}"/>
          </ac:spMkLst>
        </pc:spChg>
        <pc:spChg chg="mod">
          <ac:chgData name="Aiswarya Prasad" userId="0ce4ef10-ee10-425c-94b2-b7eeca22518e" providerId="ADAL" clId="{CD7F18FC-139E-D948-81F6-A3DFB6118C7C}" dt="2022-10-03T08:24:53.528" v="5405"/>
          <ac:spMkLst>
            <pc:docMk/>
            <pc:sldMk cId="4019697272" sldId="408"/>
            <ac:spMk id="68" creationId="{0190D7FB-B87E-B3BF-66A8-B1CA4AAC2C17}"/>
          </ac:spMkLst>
        </pc:spChg>
        <pc:spChg chg="mod">
          <ac:chgData name="Aiswarya Prasad" userId="0ce4ef10-ee10-425c-94b2-b7eeca22518e" providerId="ADAL" clId="{CD7F18FC-139E-D948-81F6-A3DFB6118C7C}" dt="2022-10-03T08:24:53.528" v="5405"/>
          <ac:spMkLst>
            <pc:docMk/>
            <pc:sldMk cId="4019697272" sldId="408"/>
            <ac:spMk id="69" creationId="{480A90A4-71A0-12B8-69D5-0D9AE96C6805}"/>
          </ac:spMkLst>
        </pc:spChg>
        <pc:spChg chg="mod">
          <ac:chgData name="Aiswarya Prasad" userId="0ce4ef10-ee10-425c-94b2-b7eeca22518e" providerId="ADAL" clId="{CD7F18FC-139E-D948-81F6-A3DFB6118C7C}" dt="2022-10-03T08:24:53.528" v="5405"/>
          <ac:spMkLst>
            <pc:docMk/>
            <pc:sldMk cId="4019697272" sldId="408"/>
            <ac:spMk id="70" creationId="{6875FC55-E6A8-5EE9-2DBD-CD72127AC2CD}"/>
          </ac:spMkLst>
        </pc:spChg>
        <pc:spChg chg="mod">
          <ac:chgData name="Aiswarya Prasad" userId="0ce4ef10-ee10-425c-94b2-b7eeca22518e" providerId="ADAL" clId="{CD7F18FC-139E-D948-81F6-A3DFB6118C7C}" dt="2022-10-03T08:24:53.528" v="5405"/>
          <ac:spMkLst>
            <pc:docMk/>
            <pc:sldMk cId="4019697272" sldId="408"/>
            <ac:spMk id="71" creationId="{E1DE15F7-CDC8-6833-CD7B-9D2997BFAF97}"/>
          </ac:spMkLst>
        </pc:spChg>
        <pc:spChg chg="mod">
          <ac:chgData name="Aiswarya Prasad" userId="0ce4ef10-ee10-425c-94b2-b7eeca22518e" providerId="ADAL" clId="{CD7F18FC-139E-D948-81F6-A3DFB6118C7C}" dt="2022-10-03T08:24:53.528" v="5405"/>
          <ac:spMkLst>
            <pc:docMk/>
            <pc:sldMk cId="4019697272" sldId="408"/>
            <ac:spMk id="72" creationId="{17FB8E9C-0944-0F8C-CE5A-1D367A686B0C}"/>
          </ac:spMkLst>
        </pc:spChg>
        <pc:spChg chg="mod">
          <ac:chgData name="Aiswarya Prasad" userId="0ce4ef10-ee10-425c-94b2-b7eeca22518e" providerId="ADAL" clId="{CD7F18FC-139E-D948-81F6-A3DFB6118C7C}" dt="2022-10-03T08:24:53.528" v="5405"/>
          <ac:spMkLst>
            <pc:docMk/>
            <pc:sldMk cId="4019697272" sldId="408"/>
            <ac:spMk id="73" creationId="{B6F1A4D2-6CA2-7463-64FC-1C7AFE31A56A}"/>
          </ac:spMkLst>
        </pc:spChg>
        <pc:spChg chg="mod">
          <ac:chgData name="Aiswarya Prasad" userId="0ce4ef10-ee10-425c-94b2-b7eeca22518e" providerId="ADAL" clId="{CD7F18FC-139E-D948-81F6-A3DFB6118C7C}" dt="2022-10-03T08:24:53.528" v="5405"/>
          <ac:spMkLst>
            <pc:docMk/>
            <pc:sldMk cId="4019697272" sldId="408"/>
            <ac:spMk id="74" creationId="{39AD6615-B46D-B1A2-C54F-21DFDC107768}"/>
          </ac:spMkLst>
        </pc:spChg>
        <pc:spChg chg="mod">
          <ac:chgData name="Aiswarya Prasad" userId="0ce4ef10-ee10-425c-94b2-b7eeca22518e" providerId="ADAL" clId="{CD7F18FC-139E-D948-81F6-A3DFB6118C7C}" dt="2022-10-03T08:24:53.528" v="5405"/>
          <ac:spMkLst>
            <pc:docMk/>
            <pc:sldMk cId="4019697272" sldId="408"/>
            <ac:spMk id="75" creationId="{9C3315F2-F589-FFCB-2C80-6FC22E5945D4}"/>
          </ac:spMkLst>
        </pc:spChg>
        <pc:spChg chg="mod">
          <ac:chgData name="Aiswarya Prasad" userId="0ce4ef10-ee10-425c-94b2-b7eeca22518e" providerId="ADAL" clId="{CD7F18FC-139E-D948-81F6-A3DFB6118C7C}" dt="2022-10-03T08:24:53.528" v="5405"/>
          <ac:spMkLst>
            <pc:docMk/>
            <pc:sldMk cId="4019697272" sldId="408"/>
            <ac:spMk id="76" creationId="{6C9BB087-A2B7-2C69-6795-C2523E08B14B}"/>
          </ac:spMkLst>
        </pc:spChg>
        <pc:spChg chg="mod">
          <ac:chgData name="Aiswarya Prasad" userId="0ce4ef10-ee10-425c-94b2-b7eeca22518e" providerId="ADAL" clId="{CD7F18FC-139E-D948-81F6-A3DFB6118C7C}" dt="2022-10-03T08:24:53.528" v="5405"/>
          <ac:spMkLst>
            <pc:docMk/>
            <pc:sldMk cId="4019697272" sldId="408"/>
            <ac:spMk id="77" creationId="{0072CF0A-A285-9F66-0CA5-03A7C0B3F65E}"/>
          </ac:spMkLst>
        </pc:spChg>
        <pc:spChg chg="mod">
          <ac:chgData name="Aiswarya Prasad" userId="0ce4ef10-ee10-425c-94b2-b7eeca22518e" providerId="ADAL" clId="{CD7F18FC-139E-D948-81F6-A3DFB6118C7C}" dt="2022-10-03T08:24:53.528" v="5405"/>
          <ac:spMkLst>
            <pc:docMk/>
            <pc:sldMk cId="4019697272" sldId="408"/>
            <ac:spMk id="78" creationId="{17286B05-6F49-1CB7-4400-74635D0A3852}"/>
          </ac:spMkLst>
        </pc:spChg>
        <pc:spChg chg="mod">
          <ac:chgData name="Aiswarya Prasad" userId="0ce4ef10-ee10-425c-94b2-b7eeca22518e" providerId="ADAL" clId="{CD7F18FC-139E-D948-81F6-A3DFB6118C7C}" dt="2022-10-03T08:24:53.528" v="5405"/>
          <ac:spMkLst>
            <pc:docMk/>
            <pc:sldMk cId="4019697272" sldId="408"/>
            <ac:spMk id="79" creationId="{1704A195-0A85-1942-DF3F-A1E30EC30684}"/>
          </ac:spMkLst>
        </pc:spChg>
        <pc:spChg chg="mod">
          <ac:chgData name="Aiswarya Prasad" userId="0ce4ef10-ee10-425c-94b2-b7eeca22518e" providerId="ADAL" clId="{CD7F18FC-139E-D948-81F6-A3DFB6118C7C}" dt="2022-10-03T08:24:53.528" v="5405"/>
          <ac:spMkLst>
            <pc:docMk/>
            <pc:sldMk cId="4019697272" sldId="408"/>
            <ac:spMk id="80" creationId="{4F585B6E-2EDC-F037-6BDD-731ACAC53063}"/>
          </ac:spMkLst>
        </pc:spChg>
        <pc:spChg chg="mod">
          <ac:chgData name="Aiswarya Prasad" userId="0ce4ef10-ee10-425c-94b2-b7eeca22518e" providerId="ADAL" clId="{CD7F18FC-139E-D948-81F6-A3DFB6118C7C}" dt="2022-10-03T08:24:53.528" v="5405"/>
          <ac:spMkLst>
            <pc:docMk/>
            <pc:sldMk cId="4019697272" sldId="408"/>
            <ac:spMk id="81" creationId="{2F65256A-5F6E-95FB-0FAF-4227393AA939}"/>
          </ac:spMkLst>
        </pc:spChg>
        <pc:spChg chg="mod">
          <ac:chgData name="Aiswarya Prasad" userId="0ce4ef10-ee10-425c-94b2-b7eeca22518e" providerId="ADAL" clId="{CD7F18FC-139E-D948-81F6-A3DFB6118C7C}" dt="2022-10-03T08:24:53.528" v="5405"/>
          <ac:spMkLst>
            <pc:docMk/>
            <pc:sldMk cId="4019697272" sldId="408"/>
            <ac:spMk id="82" creationId="{D919B07C-8C80-2347-A381-5A81106597AC}"/>
          </ac:spMkLst>
        </pc:spChg>
        <pc:spChg chg="mod">
          <ac:chgData name="Aiswarya Prasad" userId="0ce4ef10-ee10-425c-94b2-b7eeca22518e" providerId="ADAL" clId="{CD7F18FC-139E-D948-81F6-A3DFB6118C7C}" dt="2022-10-03T08:24:53.528" v="5405"/>
          <ac:spMkLst>
            <pc:docMk/>
            <pc:sldMk cId="4019697272" sldId="408"/>
            <ac:spMk id="83" creationId="{2A324A98-EF5E-1C13-A97F-F2CF8D0CF160}"/>
          </ac:spMkLst>
        </pc:spChg>
        <pc:spChg chg="mod">
          <ac:chgData name="Aiswarya Prasad" userId="0ce4ef10-ee10-425c-94b2-b7eeca22518e" providerId="ADAL" clId="{CD7F18FC-139E-D948-81F6-A3DFB6118C7C}" dt="2022-10-03T08:24:53.528" v="5405"/>
          <ac:spMkLst>
            <pc:docMk/>
            <pc:sldMk cId="4019697272" sldId="408"/>
            <ac:spMk id="84" creationId="{BD44C632-8260-5351-6A68-EAF73EA4CD38}"/>
          </ac:spMkLst>
        </pc:spChg>
        <pc:spChg chg="add del mod">
          <ac:chgData name="Aiswarya Prasad" userId="0ce4ef10-ee10-425c-94b2-b7eeca22518e" providerId="ADAL" clId="{CD7F18FC-139E-D948-81F6-A3DFB6118C7C}" dt="2022-10-03T08:25:17.382" v="5413" actId="478"/>
          <ac:spMkLst>
            <pc:docMk/>
            <pc:sldMk cId="4019697272" sldId="408"/>
            <ac:spMk id="86" creationId="{86257B54-957A-7711-E901-60061BC18987}"/>
          </ac:spMkLst>
        </pc:spChg>
        <pc:grpChg chg="add mod">
          <ac:chgData name="Aiswarya Prasad" userId="0ce4ef10-ee10-425c-94b2-b7eeca22518e" providerId="ADAL" clId="{CD7F18FC-139E-D948-81F6-A3DFB6118C7C}" dt="2022-10-03T08:23:10.042" v="5348"/>
          <ac:grpSpMkLst>
            <pc:docMk/>
            <pc:sldMk cId="4019697272" sldId="408"/>
            <ac:grpSpMk id="6" creationId="{39BB7C8B-88BA-6A63-8F74-E4CBA0825871}"/>
          </ac:grpSpMkLst>
        </pc:grpChg>
        <pc:grpChg chg="add del mod">
          <ac:chgData name="Aiswarya Prasad" userId="0ce4ef10-ee10-425c-94b2-b7eeca22518e" providerId="ADAL" clId="{CD7F18FC-139E-D948-81F6-A3DFB6118C7C}" dt="2022-10-03T08:25:17.382" v="5413" actId="478"/>
          <ac:grpSpMkLst>
            <pc:docMk/>
            <pc:sldMk cId="4019697272" sldId="408"/>
            <ac:grpSpMk id="40" creationId="{6F0CDB33-070F-11C8-9E31-A98E17322FFE}"/>
          </ac:grpSpMkLst>
        </pc:grpChg>
        <pc:picChg chg="add mod">
          <ac:chgData name="Aiswarya Prasad" userId="0ce4ef10-ee10-425c-94b2-b7eeca22518e" providerId="ADAL" clId="{CD7F18FC-139E-D948-81F6-A3DFB6118C7C}" dt="2022-10-03T08:23:05.627" v="5347"/>
          <ac:picMkLst>
            <pc:docMk/>
            <pc:sldMk cId="4019697272" sldId="408"/>
            <ac:picMk id="5" creationId="{0ABE2726-9D96-6A42-9291-2D734FF9C7C7}"/>
          </ac:picMkLst>
        </pc:picChg>
        <pc:picChg chg="mod">
          <ac:chgData name="Aiswarya Prasad" userId="0ce4ef10-ee10-425c-94b2-b7eeca22518e" providerId="ADAL" clId="{CD7F18FC-139E-D948-81F6-A3DFB6118C7C}" dt="2022-10-03T08:23:10.042" v="5348"/>
          <ac:picMkLst>
            <pc:docMk/>
            <pc:sldMk cId="4019697272" sldId="408"/>
            <ac:picMk id="36" creationId="{D29FE7A1-99FA-1D67-8B45-5682D749707C}"/>
          </ac:picMkLst>
        </pc:picChg>
        <pc:picChg chg="add del mod">
          <ac:chgData name="Aiswarya Prasad" userId="0ce4ef10-ee10-425c-94b2-b7eeca22518e" providerId="ADAL" clId="{CD7F18FC-139E-D948-81F6-A3DFB6118C7C}" dt="2022-10-03T08:25:18.896" v="5414" actId="478"/>
          <ac:picMkLst>
            <pc:docMk/>
            <pc:sldMk cId="4019697272" sldId="408"/>
            <ac:picMk id="85" creationId="{CA3121E3-8F11-F3F7-9D5D-265DC9854FB1}"/>
          </ac:picMkLst>
        </pc:picChg>
      </pc:sldChg>
      <pc:sldChg chg="modSp add mod">
        <pc:chgData name="Aiswarya Prasad" userId="0ce4ef10-ee10-425c-94b2-b7eeca22518e" providerId="ADAL" clId="{CD7F18FC-139E-D948-81F6-A3DFB6118C7C}" dt="2022-10-03T09:04:38.672" v="5784" actId="208"/>
        <pc:sldMkLst>
          <pc:docMk/>
          <pc:sldMk cId="3711420562" sldId="409"/>
        </pc:sldMkLst>
        <pc:spChg chg="mod">
          <ac:chgData name="Aiswarya Prasad" userId="0ce4ef10-ee10-425c-94b2-b7eeca22518e" providerId="ADAL" clId="{CD7F18FC-139E-D948-81F6-A3DFB6118C7C}" dt="2022-10-03T09:04:38.672" v="5784" actId="208"/>
          <ac:spMkLst>
            <pc:docMk/>
            <pc:sldMk cId="3711420562" sldId="409"/>
            <ac:spMk id="82" creationId="{D919B07C-8C80-2347-A381-5A81106597AC}"/>
          </ac:spMkLst>
        </pc:spChg>
        <pc:spChg chg="mod">
          <ac:chgData name="Aiswarya Prasad" userId="0ce4ef10-ee10-425c-94b2-b7eeca22518e" providerId="ADAL" clId="{CD7F18FC-139E-D948-81F6-A3DFB6118C7C}" dt="2022-10-03T09:04:14.801" v="5780" actId="207"/>
          <ac:spMkLst>
            <pc:docMk/>
            <pc:sldMk cId="3711420562" sldId="409"/>
            <ac:spMk id="83" creationId="{2A324A98-EF5E-1C13-A97F-F2CF8D0CF160}"/>
          </ac:spMkLst>
        </pc:spChg>
      </pc:sldChg>
      <pc:sldChg chg="addSp modSp add mod">
        <pc:chgData name="Aiswarya Prasad" userId="0ce4ef10-ee10-425c-94b2-b7eeca22518e" providerId="ADAL" clId="{CD7F18FC-139E-D948-81F6-A3DFB6118C7C}" dt="2022-10-03T09:04:09.045" v="5779" actId="207"/>
        <pc:sldMkLst>
          <pc:docMk/>
          <pc:sldMk cId="2371159852" sldId="410"/>
        </pc:sldMkLst>
        <pc:spChg chg="mod">
          <ac:chgData name="Aiswarya Prasad" userId="0ce4ef10-ee10-425c-94b2-b7eeca22518e" providerId="ADAL" clId="{CD7F18FC-139E-D948-81F6-A3DFB6118C7C}" dt="2022-10-03T09:03:58.605" v="5777" actId="207"/>
          <ac:spMkLst>
            <pc:docMk/>
            <pc:sldMk cId="2371159852" sldId="410"/>
            <ac:spMk id="82" creationId="{D919B07C-8C80-2347-A381-5A81106597AC}"/>
          </ac:spMkLst>
        </pc:spChg>
        <pc:spChg chg="mod">
          <ac:chgData name="Aiswarya Prasad" userId="0ce4ef10-ee10-425c-94b2-b7eeca22518e" providerId="ADAL" clId="{CD7F18FC-139E-D948-81F6-A3DFB6118C7C}" dt="2022-10-03T09:04:09.045" v="5779" actId="207"/>
          <ac:spMkLst>
            <pc:docMk/>
            <pc:sldMk cId="2371159852" sldId="410"/>
            <ac:spMk id="83" creationId="{2A324A98-EF5E-1C13-A97F-F2CF8D0CF160}"/>
          </ac:spMkLst>
        </pc:spChg>
        <pc:spChg chg="add mod">
          <ac:chgData name="Aiswarya Prasad" userId="0ce4ef10-ee10-425c-94b2-b7eeca22518e" providerId="ADAL" clId="{CD7F18FC-139E-D948-81F6-A3DFB6118C7C}" dt="2022-10-03T08:26:05.073" v="5425"/>
          <ac:spMkLst>
            <pc:docMk/>
            <pc:sldMk cId="2371159852" sldId="410"/>
            <ac:spMk id="87" creationId="{0EC19180-CA93-B0C1-DC0E-71F247D50F53}"/>
          </ac:spMkLst>
        </pc:spChg>
        <pc:spChg chg="mod">
          <ac:chgData name="Aiswarya Prasad" userId="0ce4ef10-ee10-425c-94b2-b7eeca22518e" providerId="ADAL" clId="{CD7F18FC-139E-D948-81F6-A3DFB6118C7C}" dt="2022-10-03T08:25:58.282" v="5418"/>
          <ac:spMkLst>
            <pc:docMk/>
            <pc:sldMk cId="2371159852" sldId="410"/>
            <ac:spMk id="89" creationId="{94676616-14B6-3EAA-8EF8-FF527DC65AF3}"/>
          </ac:spMkLst>
        </pc:spChg>
        <pc:spChg chg="mod">
          <ac:chgData name="Aiswarya Prasad" userId="0ce4ef10-ee10-425c-94b2-b7eeca22518e" providerId="ADAL" clId="{CD7F18FC-139E-D948-81F6-A3DFB6118C7C}" dt="2022-10-03T08:25:58.282" v="5418"/>
          <ac:spMkLst>
            <pc:docMk/>
            <pc:sldMk cId="2371159852" sldId="410"/>
            <ac:spMk id="90" creationId="{B3F7FD0E-B089-2D83-15D9-1056E152F713}"/>
          </ac:spMkLst>
        </pc:spChg>
        <pc:spChg chg="mod">
          <ac:chgData name="Aiswarya Prasad" userId="0ce4ef10-ee10-425c-94b2-b7eeca22518e" providerId="ADAL" clId="{CD7F18FC-139E-D948-81F6-A3DFB6118C7C}" dt="2022-10-03T08:25:58.282" v="5418"/>
          <ac:spMkLst>
            <pc:docMk/>
            <pc:sldMk cId="2371159852" sldId="410"/>
            <ac:spMk id="91" creationId="{BEE8419E-AA69-F268-4B10-121AB20AE976}"/>
          </ac:spMkLst>
        </pc:spChg>
        <pc:spChg chg="mod">
          <ac:chgData name="Aiswarya Prasad" userId="0ce4ef10-ee10-425c-94b2-b7eeca22518e" providerId="ADAL" clId="{CD7F18FC-139E-D948-81F6-A3DFB6118C7C}" dt="2022-10-03T08:25:58.282" v="5418"/>
          <ac:spMkLst>
            <pc:docMk/>
            <pc:sldMk cId="2371159852" sldId="410"/>
            <ac:spMk id="92" creationId="{2CEB5142-338A-88EB-7E24-7A42F5DC8D63}"/>
          </ac:spMkLst>
        </pc:spChg>
        <pc:spChg chg="mod">
          <ac:chgData name="Aiswarya Prasad" userId="0ce4ef10-ee10-425c-94b2-b7eeca22518e" providerId="ADAL" clId="{CD7F18FC-139E-D948-81F6-A3DFB6118C7C}" dt="2022-10-03T08:25:58.282" v="5418"/>
          <ac:spMkLst>
            <pc:docMk/>
            <pc:sldMk cId="2371159852" sldId="410"/>
            <ac:spMk id="93" creationId="{5F535AA0-1560-1B93-3D2F-3B043DBDC7D8}"/>
          </ac:spMkLst>
        </pc:spChg>
        <pc:spChg chg="mod">
          <ac:chgData name="Aiswarya Prasad" userId="0ce4ef10-ee10-425c-94b2-b7eeca22518e" providerId="ADAL" clId="{CD7F18FC-139E-D948-81F6-A3DFB6118C7C}" dt="2022-10-03T08:25:58.282" v="5418"/>
          <ac:spMkLst>
            <pc:docMk/>
            <pc:sldMk cId="2371159852" sldId="410"/>
            <ac:spMk id="94" creationId="{74C46A51-569D-679C-21A4-7AD82CACA884}"/>
          </ac:spMkLst>
        </pc:spChg>
        <pc:spChg chg="mod">
          <ac:chgData name="Aiswarya Prasad" userId="0ce4ef10-ee10-425c-94b2-b7eeca22518e" providerId="ADAL" clId="{CD7F18FC-139E-D948-81F6-A3DFB6118C7C}" dt="2022-10-03T08:25:58.282" v="5418"/>
          <ac:spMkLst>
            <pc:docMk/>
            <pc:sldMk cId="2371159852" sldId="410"/>
            <ac:spMk id="95" creationId="{91A6D7A7-6611-67E5-5193-618576755027}"/>
          </ac:spMkLst>
        </pc:spChg>
        <pc:spChg chg="mod">
          <ac:chgData name="Aiswarya Prasad" userId="0ce4ef10-ee10-425c-94b2-b7eeca22518e" providerId="ADAL" clId="{CD7F18FC-139E-D948-81F6-A3DFB6118C7C}" dt="2022-10-03T08:25:58.282" v="5418"/>
          <ac:spMkLst>
            <pc:docMk/>
            <pc:sldMk cId="2371159852" sldId="410"/>
            <ac:spMk id="96" creationId="{5F998227-74C0-456E-AE21-8F4BBF39102D}"/>
          </ac:spMkLst>
        </pc:spChg>
        <pc:spChg chg="mod">
          <ac:chgData name="Aiswarya Prasad" userId="0ce4ef10-ee10-425c-94b2-b7eeca22518e" providerId="ADAL" clId="{CD7F18FC-139E-D948-81F6-A3DFB6118C7C}" dt="2022-10-03T08:25:58.282" v="5418"/>
          <ac:spMkLst>
            <pc:docMk/>
            <pc:sldMk cId="2371159852" sldId="410"/>
            <ac:spMk id="97" creationId="{C1E535E0-90CD-8863-6726-3C127BF84303}"/>
          </ac:spMkLst>
        </pc:spChg>
        <pc:spChg chg="mod">
          <ac:chgData name="Aiswarya Prasad" userId="0ce4ef10-ee10-425c-94b2-b7eeca22518e" providerId="ADAL" clId="{CD7F18FC-139E-D948-81F6-A3DFB6118C7C}" dt="2022-10-03T08:25:58.282" v="5418"/>
          <ac:spMkLst>
            <pc:docMk/>
            <pc:sldMk cId="2371159852" sldId="410"/>
            <ac:spMk id="98" creationId="{F9B3E752-710E-E4ED-C00A-A61152AA81A8}"/>
          </ac:spMkLst>
        </pc:spChg>
        <pc:spChg chg="mod">
          <ac:chgData name="Aiswarya Prasad" userId="0ce4ef10-ee10-425c-94b2-b7eeca22518e" providerId="ADAL" clId="{CD7F18FC-139E-D948-81F6-A3DFB6118C7C}" dt="2022-10-03T08:25:58.282" v="5418"/>
          <ac:spMkLst>
            <pc:docMk/>
            <pc:sldMk cId="2371159852" sldId="410"/>
            <ac:spMk id="99" creationId="{8E18DCC6-6F03-DA9C-1FF6-B1C91FA4F972}"/>
          </ac:spMkLst>
        </pc:spChg>
        <pc:spChg chg="mod">
          <ac:chgData name="Aiswarya Prasad" userId="0ce4ef10-ee10-425c-94b2-b7eeca22518e" providerId="ADAL" clId="{CD7F18FC-139E-D948-81F6-A3DFB6118C7C}" dt="2022-10-03T08:25:58.282" v="5418"/>
          <ac:spMkLst>
            <pc:docMk/>
            <pc:sldMk cId="2371159852" sldId="410"/>
            <ac:spMk id="100" creationId="{33DE0F12-226C-2909-4971-13913ABFED92}"/>
          </ac:spMkLst>
        </pc:spChg>
        <pc:spChg chg="mod">
          <ac:chgData name="Aiswarya Prasad" userId="0ce4ef10-ee10-425c-94b2-b7eeca22518e" providerId="ADAL" clId="{CD7F18FC-139E-D948-81F6-A3DFB6118C7C}" dt="2022-10-03T08:25:58.282" v="5418"/>
          <ac:spMkLst>
            <pc:docMk/>
            <pc:sldMk cId="2371159852" sldId="410"/>
            <ac:spMk id="101" creationId="{BB441BF2-E725-97BA-C136-4E910D4FC967}"/>
          </ac:spMkLst>
        </pc:spChg>
        <pc:spChg chg="mod">
          <ac:chgData name="Aiswarya Prasad" userId="0ce4ef10-ee10-425c-94b2-b7eeca22518e" providerId="ADAL" clId="{CD7F18FC-139E-D948-81F6-A3DFB6118C7C}" dt="2022-10-03T08:25:58.282" v="5418"/>
          <ac:spMkLst>
            <pc:docMk/>
            <pc:sldMk cId="2371159852" sldId="410"/>
            <ac:spMk id="102" creationId="{D90E5F71-E1C7-BF75-9B1F-972191B3AD4C}"/>
          </ac:spMkLst>
        </pc:spChg>
        <pc:spChg chg="mod">
          <ac:chgData name="Aiswarya Prasad" userId="0ce4ef10-ee10-425c-94b2-b7eeca22518e" providerId="ADAL" clId="{CD7F18FC-139E-D948-81F6-A3DFB6118C7C}" dt="2022-10-03T08:25:58.282" v="5418"/>
          <ac:spMkLst>
            <pc:docMk/>
            <pc:sldMk cId="2371159852" sldId="410"/>
            <ac:spMk id="103" creationId="{F225DD42-E13B-49AD-95B8-86221A7C9CF3}"/>
          </ac:spMkLst>
        </pc:spChg>
        <pc:spChg chg="mod">
          <ac:chgData name="Aiswarya Prasad" userId="0ce4ef10-ee10-425c-94b2-b7eeca22518e" providerId="ADAL" clId="{CD7F18FC-139E-D948-81F6-A3DFB6118C7C}" dt="2022-10-03T08:25:58.282" v="5418"/>
          <ac:spMkLst>
            <pc:docMk/>
            <pc:sldMk cId="2371159852" sldId="410"/>
            <ac:spMk id="104" creationId="{F40084AB-7E65-C725-CC15-B5425A777B3C}"/>
          </ac:spMkLst>
        </pc:spChg>
        <pc:spChg chg="mod">
          <ac:chgData name="Aiswarya Prasad" userId="0ce4ef10-ee10-425c-94b2-b7eeca22518e" providerId="ADAL" clId="{CD7F18FC-139E-D948-81F6-A3DFB6118C7C}" dt="2022-10-03T08:25:58.282" v="5418"/>
          <ac:spMkLst>
            <pc:docMk/>
            <pc:sldMk cId="2371159852" sldId="410"/>
            <ac:spMk id="105" creationId="{15B96526-DA77-9E5C-380E-1A33BE9203F6}"/>
          </ac:spMkLst>
        </pc:spChg>
        <pc:spChg chg="mod">
          <ac:chgData name="Aiswarya Prasad" userId="0ce4ef10-ee10-425c-94b2-b7eeca22518e" providerId="ADAL" clId="{CD7F18FC-139E-D948-81F6-A3DFB6118C7C}" dt="2022-10-03T08:25:58.282" v="5418"/>
          <ac:spMkLst>
            <pc:docMk/>
            <pc:sldMk cId="2371159852" sldId="410"/>
            <ac:spMk id="106" creationId="{3C1AE41C-5346-B6D9-4089-C4CC71486443}"/>
          </ac:spMkLst>
        </pc:spChg>
        <pc:spChg chg="mod">
          <ac:chgData name="Aiswarya Prasad" userId="0ce4ef10-ee10-425c-94b2-b7eeca22518e" providerId="ADAL" clId="{CD7F18FC-139E-D948-81F6-A3DFB6118C7C}" dt="2022-10-03T08:25:58.282" v="5418"/>
          <ac:spMkLst>
            <pc:docMk/>
            <pc:sldMk cId="2371159852" sldId="410"/>
            <ac:spMk id="107" creationId="{DA6C0600-77A4-0DB3-E98B-2B5D773E4161}"/>
          </ac:spMkLst>
        </pc:spChg>
        <pc:spChg chg="mod">
          <ac:chgData name="Aiswarya Prasad" userId="0ce4ef10-ee10-425c-94b2-b7eeca22518e" providerId="ADAL" clId="{CD7F18FC-139E-D948-81F6-A3DFB6118C7C}" dt="2022-10-03T08:25:58.282" v="5418"/>
          <ac:spMkLst>
            <pc:docMk/>
            <pc:sldMk cId="2371159852" sldId="410"/>
            <ac:spMk id="108" creationId="{C8228B7B-8035-970A-C6EC-20727D697D20}"/>
          </ac:spMkLst>
        </pc:spChg>
        <pc:spChg chg="mod">
          <ac:chgData name="Aiswarya Prasad" userId="0ce4ef10-ee10-425c-94b2-b7eeca22518e" providerId="ADAL" clId="{CD7F18FC-139E-D948-81F6-A3DFB6118C7C}" dt="2022-10-03T08:25:58.282" v="5418"/>
          <ac:spMkLst>
            <pc:docMk/>
            <pc:sldMk cId="2371159852" sldId="410"/>
            <ac:spMk id="109" creationId="{43BBDCF5-A834-2DE2-AC61-85D5E6D89A99}"/>
          </ac:spMkLst>
        </pc:spChg>
        <pc:spChg chg="mod">
          <ac:chgData name="Aiswarya Prasad" userId="0ce4ef10-ee10-425c-94b2-b7eeca22518e" providerId="ADAL" clId="{CD7F18FC-139E-D948-81F6-A3DFB6118C7C}" dt="2022-10-03T08:25:58.282" v="5418"/>
          <ac:spMkLst>
            <pc:docMk/>
            <pc:sldMk cId="2371159852" sldId="410"/>
            <ac:spMk id="110" creationId="{A5AF9D0E-4369-C9CE-C4BE-F3A1C885CB4C}"/>
          </ac:spMkLst>
        </pc:spChg>
        <pc:spChg chg="mod">
          <ac:chgData name="Aiswarya Prasad" userId="0ce4ef10-ee10-425c-94b2-b7eeca22518e" providerId="ADAL" clId="{CD7F18FC-139E-D948-81F6-A3DFB6118C7C}" dt="2022-10-03T08:25:58.282" v="5418"/>
          <ac:spMkLst>
            <pc:docMk/>
            <pc:sldMk cId="2371159852" sldId="410"/>
            <ac:spMk id="111" creationId="{EEE91C35-3871-EC7B-9A0D-950130F3FA94}"/>
          </ac:spMkLst>
        </pc:spChg>
        <pc:spChg chg="mod">
          <ac:chgData name="Aiswarya Prasad" userId="0ce4ef10-ee10-425c-94b2-b7eeca22518e" providerId="ADAL" clId="{CD7F18FC-139E-D948-81F6-A3DFB6118C7C}" dt="2022-10-03T08:25:58.282" v="5418"/>
          <ac:spMkLst>
            <pc:docMk/>
            <pc:sldMk cId="2371159852" sldId="410"/>
            <ac:spMk id="112" creationId="{8EED3FCA-7666-837C-F4D3-4E166EB6459D}"/>
          </ac:spMkLst>
        </pc:spChg>
        <pc:spChg chg="mod">
          <ac:chgData name="Aiswarya Prasad" userId="0ce4ef10-ee10-425c-94b2-b7eeca22518e" providerId="ADAL" clId="{CD7F18FC-139E-D948-81F6-A3DFB6118C7C}" dt="2022-10-03T08:25:58.282" v="5418"/>
          <ac:spMkLst>
            <pc:docMk/>
            <pc:sldMk cId="2371159852" sldId="410"/>
            <ac:spMk id="113" creationId="{50A7B2F4-EEF5-E30B-50E0-9C58B3E54D17}"/>
          </ac:spMkLst>
        </pc:spChg>
        <pc:spChg chg="mod">
          <ac:chgData name="Aiswarya Prasad" userId="0ce4ef10-ee10-425c-94b2-b7eeca22518e" providerId="ADAL" clId="{CD7F18FC-139E-D948-81F6-A3DFB6118C7C}" dt="2022-10-03T08:25:58.282" v="5418"/>
          <ac:spMkLst>
            <pc:docMk/>
            <pc:sldMk cId="2371159852" sldId="410"/>
            <ac:spMk id="114" creationId="{71C1F8FD-35F0-B5E8-FA8B-18F602DC1ED3}"/>
          </ac:spMkLst>
        </pc:spChg>
        <pc:spChg chg="mod">
          <ac:chgData name="Aiswarya Prasad" userId="0ce4ef10-ee10-425c-94b2-b7eeca22518e" providerId="ADAL" clId="{CD7F18FC-139E-D948-81F6-A3DFB6118C7C}" dt="2022-10-03T08:25:58.282" v="5418"/>
          <ac:spMkLst>
            <pc:docMk/>
            <pc:sldMk cId="2371159852" sldId="410"/>
            <ac:spMk id="115" creationId="{D74DEE71-515C-6F22-A29F-527494E4C9A7}"/>
          </ac:spMkLst>
        </pc:spChg>
        <pc:spChg chg="mod">
          <ac:chgData name="Aiswarya Prasad" userId="0ce4ef10-ee10-425c-94b2-b7eeca22518e" providerId="ADAL" clId="{CD7F18FC-139E-D948-81F6-A3DFB6118C7C}" dt="2022-10-03T08:25:58.282" v="5418"/>
          <ac:spMkLst>
            <pc:docMk/>
            <pc:sldMk cId="2371159852" sldId="410"/>
            <ac:spMk id="116" creationId="{890B6CDA-D68B-E64B-79C1-8A75A28593BF}"/>
          </ac:spMkLst>
        </pc:spChg>
        <pc:spChg chg="mod">
          <ac:chgData name="Aiswarya Prasad" userId="0ce4ef10-ee10-425c-94b2-b7eeca22518e" providerId="ADAL" clId="{CD7F18FC-139E-D948-81F6-A3DFB6118C7C}" dt="2022-10-03T08:25:58.282" v="5418"/>
          <ac:spMkLst>
            <pc:docMk/>
            <pc:sldMk cId="2371159852" sldId="410"/>
            <ac:spMk id="117" creationId="{3888E7AD-043A-F834-1222-51234E4D2954}"/>
          </ac:spMkLst>
        </pc:spChg>
        <pc:spChg chg="mod">
          <ac:chgData name="Aiswarya Prasad" userId="0ce4ef10-ee10-425c-94b2-b7eeca22518e" providerId="ADAL" clId="{CD7F18FC-139E-D948-81F6-A3DFB6118C7C}" dt="2022-10-03T08:25:58.282" v="5418"/>
          <ac:spMkLst>
            <pc:docMk/>
            <pc:sldMk cId="2371159852" sldId="410"/>
            <ac:spMk id="118" creationId="{2B45121A-DEB9-38A2-8B21-03752D24986F}"/>
          </ac:spMkLst>
        </pc:spChg>
        <pc:spChg chg="mod">
          <ac:chgData name="Aiswarya Prasad" userId="0ce4ef10-ee10-425c-94b2-b7eeca22518e" providerId="ADAL" clId="{CD7F18FC-139E-D948-81F6-A3DFB6118C7C}" dt="2022-10-03T08:25:58.282" v="5418"/>
          <ac:spMkLst>
            <pc:docMk/>
            <pc:sldMk cId="2371159852" sldId="410"/>
            <ac:spMk id="120" creationId="{FDA37DA6-E9F7-85F7-ECBF-F5A5AA3F5C2D}"/>
          </ac:spMkLst>
        </pc:spChg>
        <pc:spChg chg="add mod">
          <ac:chgData name="Aiswarya Prasad" userId="0ce4ef10-ee10-425c-94b2-b7eeca22518e" providerId="ADAL" clId="{CD7F18FC-139E-D948-81F6-A3DFB6118C7C}" dt="2022-10-03T09:03:27.108" v="5769"/>
          <ac:spMkLst>
            <pc:docMk/>
            <pc:sldMk cId="2371159852" sldId="410"/>
            <ac:spMk id="121" creationId="{98CF96E6-903F-9296-26E3-1CC648EBFB71}"/>
          </ac:spMkLst>
        </pc:spChg>
        <pc:grpChg chg="add mod">
          <ac:chgData name="Aiswarya Prasad" userId="0ce4ef10-ee10-425c-94b2-b7eeca22518e" providerId="ADAL" clId="{CD7F18FC-139E-D948-81F6-A3DFB6118C7C}" dt="2022-10-03T08:25:59.896" v="5423" actId="1035"/>
          <ac:grpSpMkLst>
            <pc:docMk/>
            <pc:sldMk cId="2371159852" sldId="410"/>
            <ac:grpSpMk id="88" creationId="{78703E29-9D08-A5C6-0FF4-AD67820DC5D2}"/>
          </ac:grpSpMkLst>
        </pc:grpChg>
        <pc:picChg chg="mod">
          <ac:chgData name="Aiswarya Prasad" userId="0ce4ef10-ee10-425c-94b2-b7eeca22518e" providerId="ADAL" clId="{CD7F18FC-139E-D948-81F6-A3DFB6118C7C}" dt="2022-10-03T08:25:58.282" v="5418"/>
          <ac:picMkLst>
            <pc:docMk/>
            <pc:sldMk cId="2371159852" sldId="410"/>
            <ac:picMk id="119" creationId="{68A0022E-59BB-7A62-4860-5183DD86F1E7}"/>
          </ac:picMkLst>
        </pc:picChg>
      </pc:sldChg>
      <pc:sldChg chg="addSp modSp add mod">
        <pc:chgData name="Aiswarya Prasad" userId="0ce4ef10-ee10-425c-94b2-b7eeca22518e" providerId="ADAL" clId="{CD7F18FC-139E-D948-81F6-A3DFB6118C7C}" dt="2022-10-03T08:27:57.626" v="5466" actId="207"/>
        <pc:sldMkLst>
          <pc:docMk/>
          <pc:sldMk cId="3663516915" sldId="411"/>
        </pc:sldMkLst>
        <pc:spChg chg="mod">
          <ac:chgData name="Aiswarya Prasad" userId="0ce4ef10-ee10-425c-94b2-b7eeca22518e" providerId="ADAL" clId="{CD7F18FC-139E-D948-81F6-A3DFB6118C7C}" dt="2022-10-03T08:27:50.107" v="5465" actId="207"/>
          <ac:spMkLst>
            <pc:docMk/>
            <pc:sldMk cId="3663516915" sldId="411"/>
            <ac:spMk id="82" creationId="{D919B07C-8C80-2347-A381-5A81106597AC}"/>
          </ac:spMkLst>
        </pc:spChg>
        <pc:spChg chg="mod">
          <ac:chgData name="Aiswarya Prasad" userId="0ce4ef10-ee10-425c-94b2-b7eeca22518e" providerId="ADAL" clId="{CD7F18FC-139E-D948-81F6-A3DFB6118C7C}" dt="2022-10-03T08:27:36.092" v="5463" actId="207"/>
          <ac:spMkLst>
            <pc:docMk/>
            <pc:sldMk cId="3663516915" sldId="411"/>
            <ac:spMk id="83" creationId="{2A324A98-EF5E-1C13-A97F-F2CF8D0CF160}"/>
          </ac:spMkLst>
        </pc:spChg>
        <pc:spChg chg="mod">
          <ac:chgData name="Aiswarya Prasad" userId="0ce4ef10-ee10-425c-94b2-b7eeca22518e" providerId="ADAL" clId="{CD7F18FC-139E-D948-81F6-A3DFB6118C7C}" dt="2022-10-03T08:26:24.085" v="5429"/>
          <ac:spMkLst>
            <pc:docMk/>
            <pc:sldMk cId="3663516915" sldId="411"/>
            <ac:spMk id="122" creationId="{8143D478-C223-C7BF-18D8-A59F09C2E6D3}"/>
          </ac:spMkLst>
        </pc:spChg>
        <pc:spChg chg="mod">
          <ac:chgData name="Aiswarya Prasad" userId="0ce4ef10-ee10-425c-94b2-b7eeca22518e" providerId="ADAL" clId="{CD7F18FC-139E-D948-81F6-A3DFB6118C7C}" dt="2022-10-03T08:26:24.085" v="5429"/>
          <ac:spMkLst>
            <pc:docMk/>
            <pc:sldMk cId="3663516915" sldId="411"/>
            <ac:spMk id="123" creationId="{D90DBE73-0C3C-FDC3-D227-D2B6A1E852EE}"/>
          </ac:spMkLst>
        </pc:spChg>
        <pc:spChg chg="mod">
          <ac:chgData name="Aiswarya Prasad" userId="0ce4ef10-ee10-425c-94b2-b7eeca22518e" providerId="ADAL" clId="{CD7F18FC-139E-D948-81F6-A3DFB6118C7C}" dt="2022-10-03T08:26:24.085" v="5429"/>
          <ac:spMkLst>
            <pc:docMk/>
            <pc:sldMk cId="3663516915" sldId="411"/>
            <ac:spMk id="124" creationId="{154EC67E-33FD-E4A2-ABA5-D7E5087242A3}"/>
          </ac:spMkLst>
        </pc:spChg>
        <pc:spChg chg="mod">
          <ac:chgData name="Aiswarya Prasad" userId="0ce4ef10-ee10-425c-94b2-b7eeca22518e" providerId="ADAL" clId="{CD7F18FC-139E-D948-81F6-A3DFB6118C7C}" dt="2022-10-03T08:26:24.085" v="5429"/>
          <ac:spMkLst>
            <pc:docMk/>
            <pc:sldMk cId="3663516915" sldId="411"/>
            <ac:spMk id="125" creationId="{E1EEEE82-8722-0206-317C-9B9CFFDCF588}"/>
          </ac:spMkLst>
        </pc:spChg>
        <pc:spChg chg="mod">
          <ac:chgData name="Aiswarya Prasad" userId="0ce4ef10-ee10-425c-94b2-b7eeca22518e" providerId="ADAL" clId="{CD7F18FC-139E-D948-81F6-A3DFB6118C7C}" dt="2022-10-03T08:26:24.085" v="5429"/>
          <ac:spMkLst>
            <pc:docMk/>
            <pc:sldMk cId="3663516915" sldId="411"/>
            <ac:spMk id="126" creationId="{6F93B10F-06BD-01DC-F706-8FDFC40C8767}"/>
          </ac:spMkLst>
        </pc:spChg>
        <pc:spChg chg="mod">
          <ac:chgData name="Aiswarya Prasad" userId="0ce4ef10-ee10-425c-94b2-b7eeca22518e" providerId="ADAL" clId="{CD7F18FC-139E-D948-81F6-A3DFB6118C7C}" dt="2022-10-03T08:26:24.085" v="5429"/>
          <ac:spMkLst>
            <pc:docMk/>
            <pc:sldMk cId="3663516915" sldId="411"/>
            <ac:spMk id="127" creationId="{0CB9C34E-8837-141C-203A-5697B045FF6B}"/>
          </ac:spMkLst>
        </pc:spChg>
        <pc:spChg chg="mod">
          <ac:chgData name="Aiswarya Prasad" userId="0ce4ef10-ee10-425c-94b2-b7eeca22518e" providerId="ADAL" clId="{CD7F18FC-139E-D948-81F6-A3DFB6118C7C}" dt="2022-10-03T08:26:24.085" v="5429"/>
          <ac:spMkLst>
            <pc:docMk/>
            <pc:sldMk cId="3663516915" sldId="411"/>
            <ac:spMk id="128" creationId="{1ACD3DF9-F241-26FC-56AC-30C8B8888F49}"/>
          </ac:spMkLst>
        </pc:spChg>
        <pc:spChg chg="mod">
          <ac:chgData name="Aiswarya Prasad" userId="0ce4ef10-ee10-425c-94b2-b7eeca22518e" providerId="ADAL" clId="{CD7F18FC-139E-D948-81F6-A3DFB6118C7C}" dt="2022-10-03T08:26:24.085" v="5429"/>
          <ac:spMkLst>
            <pc:docMk/>
            <pc:sldMk cId="3663516915" sldId="411"/>
            <ac:spMk id="129" creationId="{DD8095D6-1951-92B2-AFEB-7CECB37B410F}"/>
          </ac:spMkLst>
        </pc:spChg>
        <pc:spChg chg="mod">
          <ac:chgData name="Aiswarya Prasad" userId="0ce4ef10-ee10-425c-94b2-b7eeca22518e" providerId="ADAL" clId="{CD7F18FC-139E-D948-81F6-A3DFB6118C7C}" dt="2022-10-03T08:26:24.085" v="5429"/>
          <ac:spMkLst>
            <pc:docMk/>
            <pc:sldMk cId="3663516915" sldId="411"/>
            <ac:spMk id="130" creationId="{22857FF7-636D-D9E1-264B-660B7A427723}"/>
          </ac:spMkLst>
        </pc:spChg>
        <pc:spChg chg="mod">
          <ac:chgData name="Aiswarya Prasad" userId="0ce4ef10-ee10-425c-94b2-b7eeca22518e" providerId="ADAL" clId="{CD7F18FC-139E-D948-81F6-A3DFB6118C7C}" dt="2022-10-03T08:26:24.085" v="5429"/>
          <ac:spMkLst>
            <pc:docMk/>
            <pc:sldMk cId="3663516915" sldId="411"/>
            <ac:spMk id="131" creationId="{BAC9596B-EC85-CDDC-DEF3-C0096545092E}"/>
          </ac:spMkLst>
        </pc:spChg>
        <pc:spChg chg="mod">
          <ac:chgData name="Aiswarya Prasad" userId="0ce4ef10-ee10-425c-94b2-b7eeca22518e" providerId="ADAL" clId="{CD7F18FC-139E-D948-81F6-A3DFB6118C7C}" dt="2022-10-03T08:26:24.085" v="5429"/>
          <ac:spMkLst>
            <pc:docMk/>
            <pc:sldMk cId="3663516915" sldId="411"/>
            <ac:spMk id="132" creationId="{89E14745-DB1C-3B40-6328-EB5F31729D62}"/>
          </ac:spMkLst>
        </pc:spChg>
        <pc:spChg chg="mod">
          <ac:chgData name="Aiswarya Prasad" userId="0ce4ef10-ee10-425c-94b2-b7eeca22518e" providerId="ADAL" clId="{CD7F18FC-139E-D948-81F6-A3DFB6118C7C}" dt="2022-10-03T08:26:24.085" v="5429"/>
          <ac:spMkLst>
            <pc:docMk/>
            <pc:sldMk cId="3663516915" sldId="411"/>
            <ac:spMk id="133" creationId="{D98B03DD-7CA7-07BE-F298-333E968ED5F7}"/>
          </ac:spMkLst>
        </pc:spChg>
        <pc:spChg chg="mod">
          <ac:chgData name="Aiswarya Prasad" userId="0ce4ef10-ee10-425c-94b2-b7eeca22518e" providerId="ADAL" clId="{CD7F18FC-139E-D948-81F6-A3DFB6118C7C}" dt="2022-10-03T08:26:24.085" v="5429"/>
          <ac:spMkLst>
            <pc:docMk/>
            <pc:sldMk cId="3663516915" sldId="411"/>
            <ac:spMk id="134" creationId="{E966DDBA-F0CC-96B4-16ED-8DAF883002E6}"/>
          </ac:spMkLst>
        </pc:spChg>
        <pc:spChg chg="mod">
          <ac:chgData name="Aiswarya Prasad" userId="0ce4ef10-ee10-425c-94b2-b7eeca22518e" providerId="ADAL" clId="{CD7F18FC-139E-D948-81F6-A3DFB6118C7C}" dt="2022-10-03T08:26:24.085" v="5429"/>
          <ac:spMkLst>
            <pc:docMk/>
            <pc:sldMk cId="3663516915" sldId="411"/>
            <ac:spMk id="135" creationId="{4431F6DC-2CC1-9A66-018C-43E203AA4576}"/>
          </ac:spMkLst>
        </pc:spChg>
        <pc:spChg chg="mod">
          <ac:chgData name="Aiswarya Prasad" userId="0ce4ef10-ee10-425c-94b2-b7eeca22518e" providerId="ADAL" clId="{CD7F18FC-139E-D948-81F6-A3DFB6118C7C}" dt="2022-10-03T08:26:24.085" v="5429"/>
          <ac:spMkLst>
            <pc:docMk/>
            <pc:sldMk cId="3663516915" sldId="411"/>
            <ac:spMk id="136" creationId="{CB2AFCC6-4A11-687F-0AA5-D9E807AE13AA}"/>
          </ac:spMkLst>
        </pc:spChg>
        <pc:spChg chg="mod">
          <ac:chgData name="Aiswarya Prasad" userId="0ce4ef10-ee10-425c-94b2-b7eeca22518e" providerId="ADAL" clId="{CD7F18FC-139E-D948-81F6-A3DFB6118C7C}" dt="2022-10-03T08:26:24.085" v="5429"/>
          <ac:spMkLst>
            <pc:docMk/>
            <pc:sldMk cId="3663516915" sldId="411"/>
            <ac:spMk id="137" creationId="{C901340F-6E47-0AA8-B61E-5D586B07BB33}"/>
          </ac:spMkLst>
        </pc:spChg>
        <pc:spChg chg="mod">
          <ac:chgData name="Aiswarya Prasad" userId="0ce4ef10-ee10-425c-94b2-b7eeca22518e" providerId="ADAL" clId="{CD7F18FC-139E-D948-81F6-A3DFB6118C7C}" dt="2022-10-03T08:26:24.085" v="5429"/>
          <ac:spMkLst>
            <pc:docMk/>
            <pc:sldMk cId="3663516915" sldId="411"/>
            <ac:spMk id="138" creationId="{16BFA0E8-5F8A-0499-4953-291C69974B13}"/>
          </ac:spMkLst>
        </pc:spChg>
        <pc:spChg chg="mod">
          <ac:chgData name="Aiswarya Prasad" userId="0ce4ef10-ee10-425c-94b2-b7eeca22518e" providerId="ADAL" clId="{CD7F18FC-139E-D948-81F6-A3DFB6118C7C}" dt="2022-10-03T08:26:24.085" v="5429"/>
          <ac:spMkLst>
            <pc:docMk/>
            <pc:sldMk cId="3663516915" sldId="411"/>
            <ac:spMk id="139" creationId="{0535C6ED-61F7-C510-9A6E-62F26CC42C41}"/>
          </ac:spMkLst>
        </pc:spChg>
        <pc:spChg chg="mod">
          <ac:chgData name="Aiswarya Prasad" userId="0ce4ef10-ee10-425c-94b2-b7eeca22518e" providerId="ADAL" clId="{CD7F18FC-139E-D948-81F6-A3DFB6118C7C}" dt="2022-10-03T08:26:24.085" v="5429"/>
          <ac:spMkLst>
            <pc:docMk/>
            <pc:sldMk cId="3663516915" sldId="411"/>
            <ac:spMk id="140" creationId="{890A36D1-3FD8-0CCE-A933-36D34FAD2A91}"/>
          </ac:spMkLst>
        </pc:spChg>
        <pc:spChg chg="mod">
          <ac:chgData name="Aiswarya Prasad" userId="0ce4ef10-ee10-425c-94b2-b7eeca22518e" providerId="ADAL" clId="{CD7F18FC-139E-D948-81F6-A3DFB6118C7C}" dt="2022-10-03T08:26:24.085" v="5429"/>
          <ac:spMkLst>
            <pc:docMk/>
            <pc:sldMk cId="3663516915" sldId="411"/>
            <ac:spMk id="141" creationId="{42B7E0C2-8412-C9DD-6D57-6ECA79D9F56F}"/>
          </ac:spMkLst>
        </pc:spChg>
        <pc:spChg chg="mod">
          <ac:chgData name="Aiswarya Prasad" userId="0ce4ef10-ee10-425c-94b2-b7eeca22518e" providerId="ADAL" clId="{CD7F18FC-139E-D948-81F6-A3DFB6118C7C}" dt="2022-10-03T08:26:24.085" v="5429"/>
          <ac:spMkLst>
            <pc:docMk/>
            <pc:sldMk cId="3663516915" sldId="411"/>
            <ac:spMk id="142" creationId="{6DF851B8-0D11-F3D2-7EE0-A647BAA7E630}"/>
          </ac:spMkLst>
        </pc:spChg>
        <pc:spChg chg="mod">
          <ac:chgData name="Aiswarya Prasad" userId="0ce4ef10-ee10-425c-94b2-b7eeca22518e" providerId="ADAL" clId="{CD7F18FC-139E-D948-81F6-A3DFB6118C7C}" dt="2022-10-03T08:26:24.085" v="5429"/>
          <ac:spMkLst>
            <pc:docMk/>
            <pc:sldMk cId="3663516915" sldId="411"/>
            <ac:spMk id="143" creationId="{CA9449FD-C50E-AC7F-1291-6CB8D6664C1B}"/>
          </ac:spMkLst>
        </pc:spChg>
        <pc:spChg chg="mod">
          <ac:chgData name="Aiswarya Prasad" userId="0ce4ef10-ee10-425c-94b2-b7eeca22518e" providerId="ADAL" clId="{CD7F18FC-139E-D948-81F6-A3DFB6118C7C}" dt="2022-10-03T08:26:24.085" v="5429"/>
          <ac:spMkLst>
            <pc:docMk/>
            <pc:sldMk cId="3663516915" sldId="411"/>
            <ac:spMk id="144" creationId="{AE0397C5-32AA-13BC-15B5-F61F86BB25DF}"/>
          </ac:spMkLst>
        </pc:spChg>
        <pc:spChg chg="mod">
          <ac:chgData name="Aiswarya Prasad" userId="0ce4ef10-ee10-425c-94b2-b7eeca22518e" providerId="ADAL" clId="{CD7F18FC-139E-D948-81F6-A3DFB6118C7C}" dt="2022-10-03T08:26:24.085" v="5429"/>
          <ac:spMkLst>
            <pc:docMk/>
            <pc:sldMk cId="3663516915" sldId="411"/>
            <ac:spMk id="145" creationId="{DA541BD0-6F61-6290-12CD-84A50EF24DA8}"/>
          </ac:spMkLst>
        </pc:spChg>
        <pc:spChg chg="mod">
          <ac:chgData name="Aiswarya Prasad" userId="0ce4ef10-ee10-425c-94b2-b7eeca22518e" providerId="ADAL" clId="{CD7F18FC-139E-D948-81F6-A3DFB6118C7C}" dt="2022-10-03T08:26:24.085" v="5429"/>
          <ac:spMkLst>
            <pc:docMk/>
            <pc:sldMk cId="3663516915" sldId="411"/>
            <ac:spMk id="146" creationId="{7738F8DC-BA99-1516-F038-48D560FDD813}"/>
          </ac:spMkLst>
        </pc:spChg>
        <pc:spChg chg="mod">
          <ac:chgData name="Aiswarya Prasad" userId="0ce4ef10-ee10-425c-94b2-b7eeca22518e" providerId="ADAL" clId="{CD7F18FC-139E-D948-81F6-A3DFB6118C7C}" dt="2022-10-03T08:26:24.085" v="5429"/>
          <ac:spMkLst>
            <pc:docMk/>
            <pc:sldMk cId="3663516915" sldId="411"/>
            <ac:spMk id="147" creationId="{E75B760C-75CA-19A2-E601-874F40AEE7C4}"/>
          </ac:spMkLst>
        </pc:spChg>
        <pc:spChg chg="mod">
          <ac:chgData name="Aiswarya Prasad" userId="0ce4ef10-ee10-425c-94b2-b7eeca22518e" providerId="ADAL" clId="{CD7F18FC-139E-D948-81F6-A3DFB6118C7C}" dt="2022-10-03T08:26:24.085" v="5429"/>
          <ac:spMkLst>
            <pc:docMk/>
            <pc:sldMk cId="3663516915" sldId="411"/>
            <ac:spMk id="148" creationId="{9C3CD7E3-F506-66E4-83BD-680F6D2BC3FF}"/>
          </ac:spMkLst>
        </pc:spChg>
        <pc:spChg chg="mod">
          <ac:chgData name="Aiswarya Prasad" userId="0ce4ef10-ee10-425c-94b2-b7eeca22518e" providerId="ADAL" clId="{CD7F18FC-139E-D948-81F6-A3DFB6118C7C}" dt="2022-10-03T08:26:24.085" v="5429"/>
          <ac:spMkLst>
            <pc:docMk/>
            <pc:sldMk cId="3663516915" sldId="411"/>
            <ac:spMk id="149" creationId="{BAD56D58-9B56-B6D6-60F2-42020EC8496B}"/>
          </ac:spMkLst>
        </pc:spChg>
        <pc:spChg chg="mod">
          <ac:chgData name="Aiswarya Prasad" userId="0ce4ef10-ee10-425c-94b2-b7eeca22518e" providerId="ADAL" clId="{CD7F18FC-139E-D948-81F6-A3DFB6118C7C}" dt="2022-10-03T08:26:24.085" v="5429"/>
          <ac:spMkLst>
            <pc:docMk/>
            <pc:sldMk cId="3663516915" sldId="411"/>
            <ac:spMk id="150" creationId="{07365ADD-8EE2-9929-C9E9-E1C9F9D5145D}"/>
          </ac:spMkLst>
        </pc:spChg>
        <pc:spChg chg="mod">
          <ac:chgData name="Aiswarya Prasad" userId="0ce4ef10-ee10-425c-94b2-b7eeca22518e" providerId="ADAL" clId="{CD7F18FC-139E-D948-81F6-A3DFB6118C7C}" dt="2022-10-03T08:26:24.085" v="5429"/>
          <ac:spMkLst>
            <pc:docMk/>
            <pc:sldMk cId="3663516915" sldId="411"/>
            <ac:spMk id="151" creationId="{E8459684-7308-9EA0-3671-1F9CA099EA92}"/>
          </ac:spMkLst>
        </pc:spChg>
        <pc:spChg chg="mod">
          <ac:chgData name="Aiswarya Prasad" userId="0ce4ef10-ee10-425c-94b2-b7eeca22518e" providerId="ADAL" clId="{CD7F18FC-139E-D948-81F6-A3DFB6118C7C}" dt="2022-10-03T08:26:24.085" v="5429"/>
          <ac:spMkLst>
            <pc:docMk/>
            <pc:sldMk cId="3663516915" sldId="411"/>
            <ac:spMk id="152" creationId="{BAA4735A-6EAA-3D2C-97B9-AB9AB5B4BCF1}"/>
          </ac:spMkLst>
        </pc:spChg>
        <pc:spChg chg="mod">
          <ac:chgData name="Aiswarya Prasad" userId="0ce4ef10-ee10-425c-94b2-b7eeca22518e" providerId="ADAL" clId="{CD7F18FC-139E-D948-81F6-A3DFB6118C7C}" dt="2022-10-03T08:26:24.085" v="5429"/>
          <ac:spMkLst>
            <pc:docMk/>
            <pc:sldMk cId="3663516915" sldId="411"/>
            <ac:spMk id="153" creationId="{686A2FCF-8696-25CF-5544-97A9E80D6199}"/>
          </ac:spMkLst>
        </pc:spChg>
        <pc:spChg chg="mod">
          <ac:chgData name="Aiswarya Prasad" userId="0ce4ef10-ee10-425c-94b2-b7eeca22518e" providerId="ADAL" clId="{CD7F18FC-139E-D948-81F6-A3DFB6118C7C}" dt="2022-10-03T08:26:24.085" v="5429"/>
          <ac:spMkLst>
            <pc:docMk/>
            <pc:sldMk cId="3663516915" sldId="411"/>
            <ac:spMk id="154" creationId="{C40A41EF-C235-3E52-377A-77FB2A54390B}"/>
          </ac:spMkLst>
        </pc:spChg>
        <pc:spChg chg="mod">
          <ac:chgData name="Aiswarya Prasad" userId="0ce4ef10-ee10-425c-94b2-b7eeca22518e" providerId="ADAL" clId="{CD7F18FC-139E-D948-81F6-A3DFB6118C7C}" dt="2022-10-03T08:26:24.085" v="5429"/>
          <ac:spMkLst>
            <pc:docMk/>
            <pc:sldMk cId="3663516915" sldId="411"/>
            <ac:spMk id="155" creationId="{1E2FC93B-C0D6-5C87-7A0E-AB1C1731E10E}"/>
          </ac:spMkLst>
        </pc:spChg>
        <pc:spChg chg="mod">
          <ac:chgData name="Aiswarya Prasad" userId="0ce4ef10-ee10-425c-94b2-b7eeca22518e" providerId="ADAL" clId="{CD7F18FC-139E-D948-81F6-A3DFB6118C7C}" dt="2022-10-03T08:26:24.085" v="5429"/>
          <ac:spMkLst>
            <pc:docMk/>
            <pc:sldMk cId="3663516915" sldId="411"/>
            <ac:spMk id="156" creationId="{1B3F3DDD-5225-7D97-5268-6DA1E88F9D77}"/>
          </ac:spMkLst>
        </pc:spChg>
        <pc:spChg chg="add mod">
          <ac:chgData name="Aiswarya Prasad" userId="0ce4ef10-ee10-425c-94b2-b7eeca22518e" providerId="ADAL" clId="{CD7F18FC-139E-D948-81F6-A3DFB6118C7C}" dt="2022-10-03T08:26:42.127" v="5439"/>
          <ac:spMkLst>
            <pc:docMk/>
            <pc:sldMk cId="3663516915" sldId="411"/>
            <ac:spMk id="158" creationId="{77FF0309-75F8-7869-834B-F2E7457D6B6C}"/>
          </ac:spMkLst>
        </pc:spChg>
        <pc:spChg chg="add mod">
          <ac:chgData name="Aiswarya Prasad" userId="0ce4ef10-ee10-425c-94b2-b7eeca22518e" providerId="ADAL" clId="{CD7F18FC-139E-D948-81F6-A3DFB6118C7C}" dt="2022-10-03T08:27:57.626" v="5466" actId="207"/>
          <ac:spMkLst>
            <pc:docMk/>
            <pc:sldMk cId="3663516915" sldId="411"/>
            <ac:spMk id="159" creationId="{AB8F0245-E84A-24A9-9761-829827E5D7BF}"/>
          </ac:spMkLst>
        </pc:spChg>
        <pc:spChg chg="add mod">
          <ac:chgData name="Aiswarya Prasad" userId="0ce4ef10-ee10-425c-94b2-b7eeca22518e" providerId="ADAL" clId="{CD7F18FC-139E-D948-81F6-A3DFB6118C7C}" dt="2022-10-03T08:27:57.626" v="5466" actId="207"/>
          <ac:spMkLst>
            <pc:docMk/>
            <pc:sldMk cId="3663516915" sldId="411"/>
            <ac:spMk id="160" creationId="{5D325A00-D9C4-8882-4066-294A6C0C918B}"/>
          </ac:spMkLst>
        </pc:spChg>
        <pc:grpChg chg="add mod">
          <ac:chgData name="Aiswarya Prasad" userId="0ce4ef10-ee10-425c-94b2-b7eeca22518e" providerId="ADAL" clId="{CD7F18FC-139E-D948-81F6-A3DFB6118C7C}" dt="2022-10-03T08:26:24.085" v="5429"/>
          <ac:grpSpMkLst>
            <pc:docMk/>
            <pc:sldMk cId="3663516915" sldId="411"/>
            <ac:grpSpMk id="121" creationId="{98027B94-B16B-1035-CFA6-0BE67DF11F64}"/>
          </ac:grpSpMkLst>
        </pc:grpChg>
        <pc:picChg chg="mod modCrop">
          <ac:chgData name="Aiswarya Prasad" userId="0ce4ef10-ee10-425c-94b2-b7eeca22518e" providerId="ADAL" clId="{CD7F18FC-139E-D948-81F6-A3DFB6118C7C}" dt="2022-10-03T08:26:59.044" v="5448" actId="732"/>
          <ac:picMkLst>
            <pc:docMk/>
            <pc:sldMk cId="3663516915" sldId="411"/>
            <ac:picMk id="157" creationId="{1DBD91B9-7DE1-F6FE-530C-426D0226E49A}"/>
          </ac:picMkLst>
        </pc:picChg>
      </pc:sldChg>
      <pc:sldChg chg="addSp modSp new mod">
        <pc:chgData name="Aiswarya Prasad" userId="0ce4ef10-ee10-425c-94b2-b7eeca22518e" providerId="ADAL" clId="{CD7F18FC-139E-D948-81F6-A3DFB6118C7C}" dt="2022-10-03T08:29:50.305" v="5474" actId="403"/>
        <pc:sldMkLst>
          <pc:docMk/>
          <pc:sldMk cId="3322100317" sldId="412"/>
        </pc:sldMkLst>
        <pc:spChg chg="mod">
          <ac:chgData name="Aiswarya Prasad" userId="0ce4ef10-ee10-425c-94b2-b7eeca22518e" providerId="ADAL" clId="{CD7F18FC-139E-D948-81F6-A3DFB6118C7C}" dt="2022-10-03T08:29:39.046" v="5469" actId="20577"/>
          <ac:spMkLst>
            <pc:docMk/>
            <pc:sldMk cId="3322100317" sldId="412"/>
            <ac:spMk id="2" creationId="{87BE6333-A18D-26FD-FF8C-DC64E170D9B7}"/>
          </ac:spMkLst>
        </pc:spChg>
        <pc:spChg chg="add mod">
          <ac:chgData name="Aiswarya Prasad" userId="0ce4ef10-ee10-425c-94b2-b7eeca22518e" providerId="ADAL" clId="{CD7F18FC-139E-D948-81F6-A3DFB6118C7C}" dt="2022-10-03T08:29:50.305" v="5474" actId="403"/>
          <ac:spMkLst>
            <pc:docMk/>
            <pc:sldMk cId="3322100317" sldId="412"/>
            <ac:spMk id="3" creationId="{36266BD1-8AA9-6A45-ECE7-46E24777CD84}"/>
          </ac:spMkLst>
        </pc:spChg>
      </pc:sldChg>
      <pc:sldChg chg="addSp modSp new mod">
        <pc:chgData name="Aiswarya Prasad" userId="0ce4ef10-ee10-425c-94b2-b7eeca22518e" providerId="ADAL" clId="{CD7F18FC-139E-D948-81F6-A3DFB6118C7C}" dt="2022-10-03T08:32:42.427" v="5704" actId="1037"/>
        <pc:sldMkLst>
          <pc:docMk/>
          <pc:sldMk cId="4134999059" sldId="413"/>
        </pc:sldMkLst>
        <pc:spChg chg="mod">
          <ac:chgData name="Aiswarya Prasad" userId="0ce4ef10-ee10-425c-94b2-b7eeca22518e" providerId="ADAL" clId="{CD7F18FC-139E-D948-81F6-A3DFB6118C7C}" dt="2022-10-03T08:30:12.388" v="5510" actId="20577"/>
          <ac:spMkLst>
            <pc:docMk/>
            <pc:sldMk cId="4134999059" sldId="413"/>
            <ac:spMk id="2" creationId="{9BF78335-5478-E4A8-6B88-C1DA7F821A93}"/>
          </ac:spMkLst>
        </pc:spChg>
        <pc:spChg chg="add mod">
          <ac:chgData name="Aiswarya Prasad" userId="0ce4ef10-ee10-425c-94b2-b7eeca22518e" providerId="ADAL" clId="{CD7F18FC-139E-D948-81F6-A3DFB6118C7C}" dt="2022-10-03T08:32:42.427" v="5704" actId="1037"/>
          <ac:spMkLst>
            <pc:docMk/>
            <pc:sldMk cId="4134999059" sldId="413"/>
            <ac:spMk id="3" creationId="{1157066B-0580-0034-2D8D-61E115D6067F}"/>
          </ac:spMkLst>
        </pc:spChg>
      </pc:sldChg>
      <pc:sldChg chg="new del">
        <pc:chgData name="Aiswarya Prasad" userId="0ce4ef10-ee10-425c-94b2-b7eeca22518e" providerId="ADAL" clId="{CD7F18FC-139E-D948-81F6-A3DFB6118C7C}" dt="2022-10-03T08:51:42.997" v="5726" actId="680"/>
        <pc:sldMkLst>
          <pc:docMk/>
          <pc:sldMk cId="555464022" sldId="414"/>
        </pc:sldMkLst>
      </pc:sldChg>
      <pc:sldChg chg="addSp delSp modSp new mod">
        <pc:chgData name="Aiswarya Prasad" userId="0ce4ef10-ee10-425c-94b2-b7eeca22518e" providerId="ADAL" clId="{CD7F18FC-139E-D948-81F6-A3DFB6118C7C}" dt="2022-10-03T08:56:56.939" v="5759" actId="478"/>
        <pc:sldMkLst>
          <pc:docMk/>
          <pc:sldMk cId="2366117214" sldId="414"/>
        </pc:sldMkLst>
        <pc:spChg chg="mod">
          <ac:chgData name="Aiswarya Prasad" userId="0ce4ef10-ee10-425c-94b2-b7eeca22518e" providerId="ADAL" clId="{CD7F18FC-139E-D948-81F6-A3DFB6118C7C}" dt="2022-10-03T08:52:16.656" v="5739" actId="20577"/>
          <ac:spMkLst>
            <pc:docMk/>
            <pc:sldMk cId="2366117214" sldId="414"/>
            <ac:spMk id="2" creationId="{A0FFFE2D-51F4-5A20-3CAC-EED98C7DC790}"/>
          </ac:spMkLst>
        </pc:spChg>
        <pc:spChg chg="add mod">
          <ac:chgData name="Aiswarya Prasad" userId="0ce4ef10-ee10-425c-94b2-b7eeca22518e" providerId="ADAL" clId="{CD7F18FC-139E-D948-81F6-A3DFB6118C7C}" dt="2022-10-03T08:55:14.296" v="5757" actId="2711"/>
          <ac:spMkLst>
            <pc:docMk/>
            <pc:sldMk cId="2366117214" sldId="414"/>
            <ac:spMk id="3" creationId="{1023B65C-F2AE-98B3-0523-DD6044992309}"/>
          </ac:spMkLst>
        </pc:spChg>
        <pc:spChg chg="mod">
          <ac:chgData name="Aiswarya Prasad" userId="0ce4ef10-ee10-425c-94b2-b7eeca22518e" providerId="ADAL" clId="{CD7F18FC-139E-D948-81F6-A3DFB6118C7C}" dt="2022-10-03T08:52:32.300" v="5741"/>
          <ac:spMkLst>
            <pc:docMk/>
            <pc:sldMk cId="2366117214" sldId="414"/>
            <ac:spMk id="5" creationId="{30457D5B-6492-47A0-D5F2-94D3D40FA6EC}"/>
          </ac:spMkLst>
        </pc:spChg>
        <pc:spChg chg="mod">
          <ac:chgData name="Aiswarya Prasad" userId="0ce4ef10-ee10-425c-94b2-b7eeca22518e" providerId="ADAL" clId="{CD7F18FC-139E-D948-81F6-A3DFB6118C7C}" dt="2022-10-03T08:52:32.300" v="5741"/>
          <ac:spMkLst>
            <pc:docMk/>
            <pc:sldMk cId="2366117214" sldId="414"/>
            <ac:spMk id="6" creationId="{6F9269CB-C3AE-8EF4-1392-CA4A37B28330}"/>
          </ac:spMkLst>
        </pc:spChg>
        <pc:spChg chg="mod">
          <ac:chgData name="Aiswarya Prasad" userId="0ce4ef10-ee10-425c-94b2-b7eeca22518e" providerId="ADAL" clId="{CD7F18FC-139E-D948-81F6-A3DFB6118C7C}" dt="2022-10-03T08:52:32.300" v="5741"/>
          <ac:spMkLst>
            <pc:docMk/>
            <pc:sldMk cId="2366117214" sldId="414"/>
            <ac:spMk id="7" creationId="{8EADAC7B-C45E-F1BD-FB15-B1B80146BF40}"/>
          </ac:spMkLst>
        </pc:spChg>
        <pc:spChg chg="mod">
          <ac:chgData name="Aiswarya Prasad" userId="0ce4ef10-ee10-425c-94b2-b7eeca22518e" providerId="ADAL" clId="{CD7F18FC-139E-D948-81F6-A3DFB6118C7C}" dt="2022-10-03T08:52:32.300" v="5741"/>
          <ac:spMkLst>
            <pc:docMk/>
            <pc:sldMk cId="2366117214" sldId="414"/>
            <ac:spMk id="8" creationId="{9948559E-EA53-312B-4644-7C932A68DF88}"/>
          </ac:spMkLst>
        </pc:spChg>
        <pc:spChg chg="mod">
          <ac:chgData name="Aiswarya Prasad" userId="0ce4ef10-ee10-425c-94b2-b7eeca22518e" providerId="ADAL" clId="{CD7F18FC-139E-D948-81F6-A3DFB6118C7C}" dt="2022-10-03T08:52:32.300" v="5741"/>
          <ac:spMkLst>
            <pc:docMk/>
            <pc:sldMk cId="2366117214" sldId="414"/>
            <ac:spMk id="9" creationId="{7B3988E4-ADB3-653B-C9C0-9279AB343CF8}"/>
          </ac:spMkLst>
        </pc:spChg>
        <pc:spChg chg="mod">
          <ac:chgData name="Aiswarya Prasad" userId="0ce4ef10-ee10-425c-94b2-b7eeca22518e" providerId="ADAL" clId="{CD7F18FC-139E-D948-81F6-A3DFB6118C7C}" dt="2022-10-03T08:52:32.300" v="5741"/>
          <ac:spMkLst>
            <pc:docMk/>
            <pc:sldMk cId="2366117214" sldId="414"/>
            <ac:spMk id="10" creationId="{A242B443-A1AB-7A7E-2BD3-D9D1C7CA0DE0}"/>
          </ac:spMkLst>
        </pc:spChg>
        <pc:spChg chg="mod">
          <ac:chgData name="Aiswarya Prasad" userId="0ce4ef10-ee10-425c-94b2-b7eeca22518e" providerId="ADAL" clId="{CD7F18FC-139E-D948-81F6-A3DFB6118C7C}" dt="2022-10-03T08:52:32.300" v="5741"/>
          <ac:spMkLst>
            <pc:docMk/>
            <pc:sldMk cId="2366117214" sldId="414"/>
            <ac:spMk id="11" creationId="{0F6CC456-F062-116E-98F5-412C43EF8353}"/>
          </ac:spMkLst>
        </pc:spChg>
        <pc:spChg chg="mod">
          <ac:chgData name="Aiswarya Prasad" userId="0ce4ef10-ee10-425c-94b2-b7eeca22518e" providerId="ADAL" clId="{CD7F18FC-139E-D948-81F6-A3DFB6118C7C}" dt="2022-10-03T08:52:32.300" v="5741"/>
          <ac:spMkLst>
            <pc:docMk/>
            <pc:sldMk cId="2366117214" sldId="414"/>
            <ac:spMk id="12" creationId="{6B09A3B6-BF9F-530C-6602-B822FE8C1887}"/>
          </ac:spMkLst>
        </pc:spChg>
        <pc:spChg chg="mod">
          <ac:chgData name="Aiswarya Prasad" userId="0ce4ef10-ee10-425c-94b2-b7eeca22518e" providerId="ADAL" clId="{CD7F18FC-139E-D948-81F6-A3DFB6118C7C}" dt="2022-10-03T08:52:32.300" v="5741"/>
          <ac:spMkLst>
            <pc:docMk/>
            <pc:sldMk cId="2366117214" sldId="414"/>
            <ac:spMk id="13" creationId="{F0047087-5829-636C-3F60-97EE601B8D90}"/>
          </ac:spMkLst>
        </pc:spChg>
        <pc:spChg chg="mod">
          <ac:chgData name="Aiswarya Prasad" userId="0ce4ef10-ee10-425c-94b2-b7eeca22518e" providerId="ADAL" clId="{CD7F18FC-139E-D948-81F6-A3DFB6118C7C}" dt="2022-10-03T08:52:32.300" v="5741"/>
          <ac:spMkLst>
            <pc:docMk/>
            <pc:sldMk cId="2366117214" sldId="414"/>
            <ac:spMk id="14" creationId="{10DA5AD7-4437-26AF-D7E4-D5EA3E4A7B0A}"/>
          </ac:spMkLst>
        </pc:spChg>
        <pc:spChg chg="mod">
          <ac:chgData name="Aiswarya Prasad" userId="0ce4ef10-ee10-425c-94b2-b7eeca22518e" providerId="ADAL" clId="{CD7F18FC-139E-D948-81F6-A3DFB6118C7C}" dt="2022-10-03T08:52:32.300" v="5741"/>
          <ac:spMkLst>
            <pc:docMk/>
            <pc:sldMk cId="2366117214" sldId="414"/>
            <ac:spMk id="15" creationId="{7BE67835-7EA5-F16A-780A-7271887D40FC}"/>
          </ac:spMkLst>
        </pc:spChg>
        <pc:spChg chg="mod">
          <ac:chgData name="Aiswarya Prasad" userId="0ce4ef10-ee10-425c-94b2-b7eeca22518e" providerId="ADAL" clId="{CD7F18FC-139E-D948-81F6-A3DFB6118C7C}" dt="2022-10-03T08:52:32.300" v="5741"/>
          <ac:spMkLst>
            <pc:docMk/>
            <pc:sldMk cId="2366117214" sldId="414"/>
            <ac:spMk id="16" creationId="{8B8D28BF-A9C6-1844-FE2C-10240FA8E636}"/>
          </ac:spMkLst>
        </pc:spChg>
        <pc:spChg chg="mod">
          <ac:chgData name="Aiswarya Prasad" userId="0ce4ef10-ee10-425c-94b2-b7eeca22518e" providerId="ADAL" clId="{CD7F18FC-139E-D948-81F6-A3DFB6118C7C}" dt="2022-10-03T08:52:32.300" v="5741"/>
          <ac:spMkLst>
            <pc:docMk/>
            <pc:sldMk cId="2366117214" sldId="414"/>
            <ac:spMk id="17" creationId="{0FDC622E-627D-B18D-5241-38CB72BA01A6}"/>
          </ac:spMkLst>
        </pc:spChg>
        <pc:spChg chg="mod">
          <ac:chgData name="Aiswarya Prasad" userId="0ce4ef10-ee10-425c-94b2-b7eeca22518e" providerId="ADAL" clId="{CD7F18FC-139E-D948-81F6-A3DFB6118C7C}" dt="2022-10-03T08:52:32.300" v="5741"/>
          <ac:spMkLst>
            <pc:docMk/>
            <pc:sldMk cId="2366117214" sldId="414"/>
            <ac:spMk id="18" creationId="{F4F5633E-3F0A-C0AC-EFAB-9AE00FA13F15}"/>
          </ac:spMkLst>
        </pc:spChg>
        <pc:spChg chg="mod">
          <ac:chgData name="Aiswarya Prasad" userId="0ce4ef10-ee10-425c-94b2-b7eeca22518e" providerId="ADAL" clId="{CD7F18FC-139E-D948-81F6-A3DFB6118C7C}" dt="2022-10-03T08:52:32.300" v="5741"/>
          <ac:spMkLst>
            <pc:docMk/>
            <pc:sldMk cId="2366117214" sldId="414"/>
            <ac:spMk id="19" creationId="{64FA8C9A-6362-1944-882B-DB2A5E16401A}"/>
          </ac:spMkLst>
        </pc:spChg>
        <pc:spChg chg="mod">
          <ac:chgData name="Aiswarya Prasad" userId="0ce4ef10-ee10-425c-94b2-b7eeca22518e" providerId="ADAL" clId="{CD7F18FC-139E-D948-81F6-A3DFB6118C7C}" dt="2022-10-03T08:52:32.300" v="5741"/>
          <ac:spMkLst>
            <pc:docMk/>
            <pc:sldMk cId="2366117214" sldId="414"/>
            <ac:spMk id="20" creationId="{0DABE141-31E0-2705-8071-CE7A7BA68073}"/>
          </ac:spMkLst>
        </pc:spChg>
        <pc:spChg chg="mod">
          <ac:chgData name="Aiswarya Prasad" userId="0ce4ef10-ee10-425c-94b2-b7eeca22518e" providerId="ADAL" clId="{CD7F18FC-139E-D948-81F6-A3DFB6118C7C}" dt="2022-10-03T08:52:32.300" v="5741"/>
          <ac:spMkLst>
            <pc:docMk/>
            <pc:sldMk cId="2366117214" sldId="414"/>
            <ac:spMk id="21" creationId="{02FA8E2F-7D24-927F-138D-188AC95A6D8F}"/>
          </ac:spMkLst>
        </pc:spChg>
        <pc:spChg chg="mod">
          <ac:chgData name="Aiswarya Prasad" userId="0ce4ef10-ee10-425c-94b2-b7eeca22518e" providerId="ADAL" clId="{CD7F18FC-139E-D948-81F6-A3DFB6118C7C}" dt="2022-10-03T08:52:32.300" v="5741"/>
          <ac:spMkLst>
            <pc:docMk/>
            <pc:sldMk cId="2366117214" sldId="414"/>
            <ac:spMk id="22" creationId="{67637E18-544A-E5FD-2C83-FB1EF8F024DE}"/>
          </ac:spMkLst>
        </pc:spChg>
        <pc:spChg chg="mod">
          <ac:chgData name="Aiswarya Prasad" userId="0ce4ef10-ee10-425c-94b2-b7eeca22518e" providerId="ADAL" clId="{CD7F18FC-139E-D948-81F6-A3DFB6118C7C}" dt="2022-10-03T08:52:32.300" v="5741"/>
          <ac:spMkLst>
            <pc:docMk/>
            <pc:sldMk cId="2366117214" sldId="414"/>
            <ac:spMk id="23" creationId="{3E680ACB-F610-F643-0D85-19A47415EC1A}"/>
          </ac:spMkLst>
        </pc:spChg>
        <pc:spChg chg="mod">
          <ac:chgData name="Aiswarya Prasad" userId="0ce4ef10-ee10-425c-94b2-b7eeca22518e" providerId="ADAL" clId="{CD7F18FC-139E-D948-81F6-A3DFB6118C7C}" dt="2022-10-03T08:52:32.300" v="5741"/>
          <ac:spMkLst>
            <pc:docMk/>
            <pc:sldMk cId="2366117214" sldId="414"/>
            <ac:spMk id="24" creationId="{1DAA1041-C144-C7EF-2839-2139F0A4FCC6}"/>
          </ac:spMkLst>
        </pc:spChg>
        <pc:spChg chg="mod">
          <ac:chgData name="Aiswarya Prasad" userId="0ce4ef10-ee10-425c-94b2-b7eeca22518e" providerId="ADAL" clId="{CD7F18FC-139E-D948-81F6-A3DFB6118C7C}" dt="2022-10-03T08:52:32.300" v="5741"/>
          <ac:spMkLst>
            <pc:docMk/>
            <pc:sldMk cId="2366117214" sldId="414"/>
            <ac:spMk id="25" creationId="{AF36BBCD-95D1-4008-0B3E-4FB04C38992F}"/>
          </ac:spMkLst>
        </pc:spChg>
        <pc:spChg chg="mod">
          <ac:chgData name="Aiswarya Prasad" userId="0ce4ef10-ee10-425c-94b2-b7eeca22518e" providerId="ADAL" clId="{CD7F18FC-139E-D948-81F6-A3DFB6118C7C}" dt="2022-10-03T08:52:32.300" v="5741"/>
          <ac:spMkLst>
            <pc:docMk/>
            <pc:sldMk cId="2366117214" sldId="414"/>
            <ac:spMk id="26" creationId="{A97C2F65-C53E-1C91-3F1D-CB2BA9227189}"/>
          </ac:spMkLst>
        </pc:spChg>
        <pc:spChg chg="mod">
          <ac:chgData name="Aiswarya Prasad" userId="0ce4ef10-ee10-425c-94b2-b7eeca22518e" providerId="ADAL" clId="{CD7F18FC-139E-D948-81F6-A3DFB6118C7C}" dt="2022-10-03T08:52:32.300" v="5741"/>
          <ac:spMkLst>
            <pc:docMk/>
            <pc:sldMk cId="2366117214" sldId="414"/>
            <ac:spMk id="27" creationId="{DFD6726B-892A-19D7-9003-50381B36D3BB}"/>
          </ac:spMkLst>
        </pc:spChg>
        <pc:spChg chg="mod">
          <ac:chgData name="Aiswarya Prasad" userId="0ce4ef10-ee10-425c-94b2-b7eeca22518e" providerId="ADAL" clId="{CD7F18FC-139E-D948-81F6-A3DFB6118C7C}" dt="2022-10-03T08:52:32.300" v="5741"/>
          <ac:spMkLst>
            <pc:docMk/>
            <pc:sldMk cId="2366117214" sldId="414"/>
            <ac:spMk id="28" creationId="{1895BEAE-C28B-4396-1801-5C3A9BFEAC06}"/>
          </ac:spMkLst>
        </pc:spChg>
        <pc:spChg chg="mod">
          <ac:chgData name="Aiswarya Prasad" userId="0ce4ef10-ee10-425c-94b2-b7eeca22518e" providerId="ADAL" clId="{CD7F18FC-139E-D948-81F6-A3DFB6118C7C}" dt="2022-10-03T08:52:32.300" v="5741"/>
          <ac:spMkLst>
            <pc:docMk/>
            <pc:sldMk cId="2366117214" sldId="414"/>
            <ac:spMk id="29" creationId="{E22C1DA2-9271-D485-F116-2FF900802895}"/>
          </ac:spMkLst>
        </pc:spChg>
        <pc:spChg chg="mod">
          <ac:chgData name="Aiswarya Prasad" userId="0ce4ef10-ee10-425c-94b2-b7eeca22518e" providerId="ADAL" clId="{CD7F18FC-139E-D948-81F6-A3DFB6118C7C}" dt="2022-10-03T08:52:32.300" v="5741"/>
          <ac:spMkLst>
            <pc:docMk/>
            <pc:sldMk cId="2366117214" sldId="414"/>
            <ac:spMk id="30" creationId="{8A369704-7C7E-E4AB-A45B-6F8BDAD2E671}"/>
          </ac:spMkLst>
        </pc:spChg>
        <pc:spChg chg="mod">
          <ac:chgData name="Aiswarya Prasad" userId="0ce4ef10-ee10-425c-94b2-b7eeca22518e" providerId="ADAL" clId="{CD7F18FC-139E-D948-81F6-A3DFB6118C7C}" dt="2022-10-03T08:52:32.300" v="5741"/>
          <ac:spMkLst>
            <pc:docMk/>
            <pc:sldMk cId="2366117214" sldId="414"/>
            <ac:spMk id="31" creationId="{7E5356C2-3E4B-ED94-603A-421BBF79544A}"/>
          </ac:spMkLst>
        </pc:spChg>
        <pc:spChg chg="mod">
          <ac:chgData name="Aiswarya Prasad" userId="0ce4ef10-ee10-425c-94b2-b7eeca22518e" providerId="ADAL" clId="{CD7F18FC-139E-D948-81F6-A3DFB6118C7C}" dt="2022-10-03T08:52:32.300" v="5741"/>
          <ac:spMkLst>
            <pc:docMk/>
            <pc:sldMk cId="2366117214" sldId="414"/>
            <ac:spMk id="32" creationId="{DA1C21CE-0170-9558-39D4-DC2B77CC4C8C}"/>
          </ac:spMkLst>
        </pc:spChg>
        <pc:spChg chg="mod">
          <ac:chgData name="Aiswarya Prasad" userId="0ce4ef10-ee10-425c-94b2-b7eeca22518e" providerId="ADAL" clId="{CD7F18FC-139E-D948-81F6-A3DFB6118C7C}" dt="2022-10-03T08:52:32.300" v="5741"/>
          <ac:spMkLst>
            <pc:docMk/>
            <pc:sldMk cId="2366117214" sldId="414"/>
            <ac:spMk id="33" creationId="{F2E7D5CB-6EBF-912F-B184-68F4C6D839B8}"/>
          </ac:spMkLst>
        </pc:spChg>
        <pc:spChg chg="mod">
          <ac:chgData name="Aiswarya Prasad" userId="0ce4ef10-ee10-425c-94b2-b7eeca22518e" providerId="ADAL" clId="{CD7F18FC-139E-D948-81F6-A3DFB6118C7C}" dt="2022-10-03T08:52:32.300" v="5741"/>
          <ac:spMkLst>
            <pc:docMk/>
            <pc:sldMk cId="2366117214" sldId="414"/>
            <ac:spMk id="34" creationId="{68091539-640D-9A01-EEE8-C035424B4E5E}"/>
          </ac:spMkLst>
        </pc:spChg>
        <pc:grpChg chg="add mod">
          <ac:chgData name="Aiswarya Prasad" userId="0ce4ef10-ee10-425c-94b2-b7eeca22518e" providerId="ADAL" clId="{CD7F18FC-139E-D948-81F6-A3DFB6118C7C}" dt="2022-10-03T08:52:32.300" v="5741"/>
          <ac:grpSpMkLst>
            <pc:docMk/>
            <pc:sldMk cId="2366117214" sldId="414"/>
            <ac:grpSpMk id="4" creationId="{D7803074-EFCD-E9E9-C98C-30D20A4173E8}"/>
          </ac:grpSpMkLst>
        </pc:grpChg>
        <pc:picChg chg="add del mod">
          <ac:chgData name="Aiswarya Prasad" userId="0ce4ef10-ee10-425c-94b2-b7eeca22518e" providerId="ADAL" clId="{CD7F18FC-139E-D948-81F6-A3DFB6118C7C}" dt="2022-10-03T08:56:56.939" v="5759" actId="478"/>
          <ac:picMkLst>
            <pc:docMk/>
            <pc:sldMk cId="2366117214" sldId="414"/>
            <ac:picMk id="35" creationId="{7AC51AED-03B9-AD40-129C-A57CE47E5BF1}"/>
          </ac:picMkLst>
        </pc:picChg>
      </pc:sldChg>
      <pc:sldChg chg="delSp add mod">
        <pc:chgData name="Aiswarya Prasad" userId="0ce4ef10-ee10-425c-94b2-b7eeca22518e" providerId="ADAL" clId="{CD7F18FC-139E-D948-81F6-A3DFB6118C7C}" dt="2022-10-03T12:01:18.439" v="5789" actId="478"/>
        <pc:sldMkLst>
          <pc:docMk/>
          <pc:sldMk cId="993908817" sldId="415"/>
        </pc:sldMkLst>
        <pc:spChg chg="del">
          <ac:chgData name="Aiswarya Prasad" userId="0ce4ef10-ee10-425c-94b2-b7eeca22518e" providerId="ADAL" clId="{CD7F18FC-139E-D948-81F6-A3DFB6118C7C}" dt="2022-10-03T12:01:18.439" v="5789" actId="478"/>
          <ac:spMkLst>
            <pc:docMk/>
            <pc:sldMk cId="993908817" sldId="415"/>
            <ac:spMk id="11" creationId="{D06974C4-D0C5-E302-DE77-A69C233564C9}"/>
          </ac:spMkLst>
        </pc:spChg>
      </pc:sldChg>
      <pc:sldChg chg="modSp add mod ord">
        <pc:chgData name="Aiswarya Prasad" userId="0ce4ef10-ee10-425c-94b2-b7eeca22518e" providerId="ADAL" clId="{CD7F18FC-139E-D948-81F6-A3DFB6118C7C}" dt="2022-10-03T12:03:47.791" v="5800"/>
        <pc:sldMkLst>
          <pc:docMk/>
          <pc:sldMk cId="3883087760" sldId="416"/>
        </pc:sldMkLst>
        <pc:spChg chg="mod">
          <ac:chgData name="Aiswarya Prasad" userId="0ce4ef10-ee10-425c-94b2-b7eeca22518e" providerId="ADAL" clId="{CD7F18FC-139E-D948-81F6-A3DFB6118C7C}" dt="2022-10-03T12:03:47.791" v="5800"/>
          <ac:spMkLst>
            <pc:docMk/>
            <pc:sldMk cId="3883087760" sldId="416"/>
            <ac:spMk id="3" creationId="{B0C45C44-6DBE-2F1E-68F0-25CB095A86AA}"/>
          </ac:spMkLst>
        </pc:spChg>
      </pc:sldChg>
      <pc:sldChg chg="addSp modSp new mod">
        <pc:chgData name="Aiswarya Prasad" userId="0ce4ef10-ee10-425c-94b2-b7eeca22518e" providerId="ADAL" clId="{CD7F18FC-139E-D948-81F6-A3DFB6118C7C}" dt="2022-10-03T12:06:07.017" v="5907" actId="1036"/>
        <pc:sldMkLst>
          <pc:docMk/>
          <pc:sldMk cId="656414735" sldId="417"/>
        </pc:sldMkLst>
        <pc:spChg chg="mod">
          <ac:chgData name="Aiswarya Prasad" userId="0ce4ef10-ee10-425c-94b2-b7eeca22518e" providerId="ADAL" clId="{CD7F18FC-139E-D948-81F6-A3DFB6118C7C}" dt="2022-10-03T12:05:38.821" v="5873" actId="20577"/>
          <ac:spMkLst>
            <pc:docMk/>
            <pc:sldMk cId="656414735" sldId="417"/>
            <ac:spMk id="2" creationId="{0F1C91FA-C86E-C11C-9E20-D056275175E1}"/>
          </ac:spMkLst>
        </pc:spChg>
        <pc:spChg chg="add mod">
          <ac:chgData name="Aiswarya Prasad" userId="0ce4ef10-ee10-425c-94b2-b7eeca22518e" providerId="ADAL" clId="{CD7F18FC-139E-D948-81F6-A3DFB6118C7C}" dt="2022-10-03T12:05:58.189" v="5880" actId="403"/>
          <ac:spMkLst>
            <pc:docMk/>
            <pc:sldMk cId="656414735" sldId="417"/>
            <ac:spMk id="3" creationId="{8BC8E0BA-55FA-5536-8F9E-E8033DDDFA8B}"/>
          </ac:spMkLst>
        </pc:spChg>
        <pc:spChg chg="add mod">
          <ac:chgData name="Aiswarya Prasad" userId="0ce4ef10-ee10-425c-94b2-b7eeca22518e" providerId="ADAL" clId="{CD7F18FC-139E-D948-81F6-A3DFB6118C7C}" dt="2022-10-03T12:06:07.017" v="5907" actId="1036"/>
          <ac:spMkLst>
            <pc:docMk/>
            <pc:sldMk cId="656414735" sldId="417"/>
            <ac:spMk id="4" creationId="{1E0EE694-B590-B69F-35C8-9939DACB1B31}"/>
          </ac:spMkLst>
        </pc:spChg>
      </pc:sldChg>
      <pc:sldMasterChg chg="modSldLayout">
        <pc:chgData name="Aiswarya Prasad" userId="0ce4ef10-ee10-425c-94b2-b7eeca22518e" providerId="ADAL" clId="{CD7F18FC-139E-D948-81F6-A3DFB6118C7C}" dt="2022-09-27T09:05:13.705" v="510"/>
        <pc:sldMasterMkLst>
          <pc:docMk/>
          <pc:sldMasterMk cId="2961289149" sldId="2147483662"/>
        </pc:sldMasterMkLst>
        <pc:sldLayoutChg chg="modSp">
          <pc:chgData name="Aiswarya Prasad" userId="0ce4ef10-ee10-425c-94b2-b7eeca22518e" providerId="ADAL" clId="{CD7F18FC-139E-D948-81F6-A3DFB6118C7C}" dt="2022-09-27T09:05:13.705" v="510"/>
          <pc:sldLayoutMkLst>
            <pc:docMk/>
            <pc:sldMasterMk cId="2961289149" sldId="2147483662"/>
            <pc:sldLayoutMk cId="3963410823" sldId="2147483676"/>
          </pc:sldLayoutMkLst>
          <pc:spChg chg="mod">
            <ac:chgData name="Aiswarya Prasad" userId="0ce4ef10-ee10-425c-94b2-b7eeca22518e" providerId="ADAL" clId="{CD7F18FC-139E-D948-81F6-A3DFB6118C7C}" dt="2022-09-27T09:05:13.705" v="510"/>
            <ac:spMkLst>
              <pc:docMk/>
              <pc:sldMasterMk cId="2961289149" sldId="2147483662"/>
              <pc:sldLayoutMk cId="3963410823" sldId="2147483676"/>
              <ac:spMk id="19" creationId="{17F83759-B1D8-CFB6-3B19-A10296ADA1FD}"/>
            </ac:spMkLst>
          </pc:spChg>
        </pc:sldLayoutChg>
      </pc:sldMasterChg>
    </pc:docChg>
  </pc:docChgLst>
  <pc:docChgLst>
    <pc:chgData name="Aiswarya Prasad" userId="0ce4ef10-ee10-425c-94b2-b7eeca22518e" providerId="ADAL" clId="{AB46C182-250A-4A4A-9777-3E089DC72E01}"/>
    <pc:docChg chg="custSel delSld modSld">
      <pc:chgData name="Aiswarya Prasad" userId="0ce4ef10-ee10-425c-94b2-b7eeca22518e" providerId="ADAL" clId="{AB46C182-250A-4A4A-9777-3E089DC72E01}" dt="2022-07-18T09:37:41.048" v="166" actId="1076"/>
      <pc:docMkLst>
        <pc:docMk/>
      </pc:docMkLst>
      <pc:sldChg chg="del">
        <pc:chgData name="Aiswarya Prasad" userId="0ce4ef10-ee10-425c-94b2-b7eeca22518e" providerId="ADAL" clId="{AB46C182-250A-4A4A-9777-3E089DC72E01}" dt="2022-07-18T09:25:47.644" v="0" actId="2696"/>
        <pc:sldMkLst>
          <pc:docMk/>
          <pc:sldMk cId="2179972187" sldId="297"/>
        </pc:sldMkLst>
      </pc:sldChg>
      <pc:sldChg chg="addSp modSp mod">
        <pc:chgData name="Aiswarya Prasad" userId="0ce4ef10-ee10-425c-94b2-b7eeca22518e" providerId="ADAL" clId="{AB46C182-250A-4A4A-9777-3E089DC72E01}" dt="2022-07-18T09:37:41.048" v="166" actId="1076"/>
        <pc:sldMkLst>
          <pc:docMk/>
          <pc:sldMk cId="1409092848" sldId="374"/>
        </pc:sldMkLst>
        <pc:spChg chg="add mod">
          <ac:chgData name="Aiswarya Prasad" userId="0ce4ef10-ee10-425c-94b2-b7eeca22518e" providerId="ADAL" clId="{AB46C182-250A-4A4A-9777-3E089DC72E01}" dt="2022-07-18T09:37:41.048" v="166" actId="1076"/>
          <ac:spMkLst>
            <pc:docMk/>
            <pc:sldMk cId="1409092848" sldId="374"/>
            <ac:spMk id="4" creationId="{B91045E4-CCC3-273D-0A0E-09ED9B712E1E}"/>
          </ac:spMkLst>
        </pc:spChg>
      </pc:sldChg>
    </pc:docChg>
  </pc:docChgLst>
  <pc:docChgLst>
    <pc:chgData name="Aiswarya Prasad" userId="0ce4ef10-ee10-425c-94b2-b7eeca22518e" providerId="ADAL" clId="{1CBE5148-1F46-0445-A1A3-6B7B03978808}"/>
    <pc:docChg chg="undo redo custSel addSld delSld modSld sldOrd delMainMaster">
      <pc:chgData name="Aiswarya Prasad" userId="0ce4ef10-ee10-425c-94b2-b7eeca22518e" providerId="ADAL" clId="{1CBE5148-1F46-0445-A1A3-6B7B03978808}" dt="2021-05-16T21:57:58.804" v="5355" actId="14100"/>
      <pc:docMkLst>
        <pc:docMk/>
      </pc:docMkLst>
      <pc:sldChg chg="addSp delSp modSp del">
        <pc:chgData name="Aiswarya Prasad" userId="0ce4ef10-ee10-425c-94b2-b7eeca22518e" providerId="ADAL" clId="{1CBE5148-1F46-0445-A1A3-6B7B03978808}" dt="2021-05-10T09:37:05.094" v="72" actId="2696"/>
        <pc:sldMkLst>
          <pc:docMk/>
          <pc:sldMk cId="4192441189" sldId="256"/>
        </pc:sldMkLst>
        <pc:spChg chg="add del mod">
          <ac:chgData name="Aiswarya Prasad" userId="0ce4ef10-ee10-425c-94b2-b7eeca22518e" providerId="ADAL" clId="{1CBE5148-1F46-0445-A1A3-6B7B03978808}" dt="2021-05-10T09:33:19.572" v="1"/>
          <ac:spMkLst>
            <pc:docMk/>
            <pc:sldMk cId="4192441189" sldId="256"/>
            <ac:spMk id="4" creationId="{9BA19E95-814C-104E-88D7-A0762DFCF908}"/>
          </ac:spMkLst>
        </pc:spChg>
      </pc:sldChg>
      <pc:sldChg chg="add del">
        <pc:chgData name="Aiswarya Prasad" userId="0ce4ef10-ee10-425c-94b2-b7eeca22518e" providerId="ADAL" clId="{1CBE5148-1F46-0445-A1A3-6B7B03978808}" dt="2021-05-10T09:35:07.658" v="34" actId="2696"/>
        <pc:sldMkLst>
          <pc:docMk/>
          <pc:sldMk cId="0" sldId="263"/>
        </pc:sldMkLst>
      </pc:sldChg>
      <pc:sldChg chg="add del">
        <pc:chgData name="Aiswarya Prasad" userId="0ce4ef10-ee10-425c-94b2-b7eeca22518e" providerId="ADAL" clId="{1CBE5148-1F46-0445-A1A3-6B7B03978808}" dt="2021-05-10T09:35:07.658" v="34" actId="2696"/>
        <pc:sldMkLst>
          <pc:docMk/>
          <pc:sldMk cId="3818861112" sldId="272"/>
        </pc:sldMkLst>
      </pc:sldChg>
      <pc:sldChg chg="add del">
        <pc:chgData name="Aiswarya Prasad" userId="0ce4ef10-ee10-425c-94b2-b7eeca22518e" providerId="ADAL" clId="{1CBE5148-1F46-0445-A1A3-6B7B03978808}" dt="2021-05-10T09:37:02.288" v="71" actId="2696"/>
        <pc:sldMkLst>
          <pc:docMk/>
          <pc:sldMk cId="4294348377" sldId="273"/>
        </pc:sldMkLst>
      </pc:sldChg>
      <pc:sldChg chg="modSp add del mod">
        <pc:chgData name="Aiswarya Prasad" userId="0ce4ef10-ee10-425c-94b2-b7eeca22518e" providerId="ADAL" clId="{1CBE5148-1F46-0445-A1A3-6B7B03978808}" dt="2021-05-10T09:36:49.993" v="69" actId="2696"/>
        <pc:sldMkLst>
          <pc:docMk/>
          <pc:sldMk cId="3861929202" sldId="276"/>
        </pc:sldMkLst>
        <pc:spChg chg="mod">
          <ac:chgData name="Aiswarya Prasad" userId="0ce4ef10-ee10-425c-94b2-b7eeca22518e" providerId="ADAL" clId="{1CBE5148-1F46-0445-A1A3-6B7B03978808}" dt="2021-05-10T09:34:09.926" v="30" actId="20577"/>
          <ac:spMkLst>
            <pc:docMk/>
            <pc:sldMk cId="3861929202" sldId="276"/>
            <ac:spMk id="5" creationId="{0136C4DC-12C6-064F-AA6B-7E171409D139}"/>
          </ac:spMkLst>
        </pc:spChg>
      </pc:sldChg>
      <pc:sldChg chg="add del">
        <pc:chgData name="Aiswarya Prasad" userId="0ce4ef10-ee10-425c-94b2-b7eeca22518e" providerId="ADAL" clId="{1CBE5148-1F46-0445-A1A3-6B7B03978808}" dt="2021-05-10T09:37:05.094" v="72" actId="2696"/>
        <pc:sldMkLst>
          <pc:docMk/>
          <pc:sldMk cId="2693961007" sldId="277"/>
        </pc:sldMkLst>
      </pc:sldChg>
      <pc:sldChg chg="add del">
        <pc:chgData name="Aiswarya Prasad" userId="0ce4ef10-ee10-425c-94b2-b7eeca22518e" providerId="ADAL" clId="{1CBE5148-1F46-0445-A1A3-6B7B03978808}" dt="2021-05-10T09:37:00.065" v="70" actId="2696"/>
        <pc:sldMkLst>
          <pc:docMk/>
          <pc:sldMk cId="4051673746" sldId="278"/>
        </pc:sldMkLst>
      </pc:sldChg>
      <pc:sldChg chg="add del">
        <pc:chgData name="Aiswarya Prasad" userId="0ce4ef10-ee10-425c-94b2-b7eeca22518e" providerId="ADAL" clId="{1CBE5148-1F46-0445-A1A3-6B7B03978808}" dt="2021-05-10T09:35:07.658" v="34" actId="2696"/>
        <pc:sldMkLst>
          <pc:docMk/>
          <pc:sldMk cId="3236174203" sldId="279"/>
        </pc:sldMkLst>
      </pc:sldChg>
      <pc:sldChg chg="add del">
        <pc:chgData name="Aiswarya Prasad" userId="0ce4ef10-ee10-425c-94b2-b7eeca22518e" providerId="ADAL" clId="{1CBE5148-1F46-0445-A1A3-6B7B03978808}" dt="2021-05-10T09:35:07.658" v="34" actId="2696"/>
        <pc:sldMkLst>
          <pc:docMk/>
          <pc:sldMk cId="3633997380" sldId="280"/>
        </pc:sldMkLst>
      </pc:sldChg>
      <pc:sldChg chg="add del">
        <pc:chgData name="Aiswarya Prasad" userId="0ce4ef10-ee10-425c-94b2-b7eeca22518e" providerId="ADAL" clId="{1CBE5148-1F46-0445-A1A3-6B7B03978808}" dt="2021-05-10T09:35:07.658" v="34" actId="2696"/>
        <pc:sldMkLst>
          <pc:docMk/>
          <pc:sldMk cId="3773490399" sldId="281"/>
        </pc:sldMkLst>
      </pc:sldChg>
      <pc:sldChg chg="add del">
        <pc:chgData name="Aiswarya Prasad" userId="0ce4ef10-ee10-425c-94b2-b7eeca22518e" providerId="ADAL" clId="{1CBE5148-1F46-0445-A1A3-6B7B03978808}" dt="2021-05-10T09:35:07.658" v="34" actId="2696"/>
        <pc:sldMkLst>
          <pc:docMk/>
          <pc:sldMk cId="474421734" sldId="282"/>
        </pc:sldMkLst>
      </pc:sldChg>
      <pc:sldChg chg="add del">
        <pc:chgData name="Aiswarya Prasad" userId="0ce4ef10-ee10-425c-94b2-b7eeca22518e" providerId="ADAL" clId="{1CBE5148-1F46-0445-A1A3-6B7B03978808}" dt="2021-05-10T09:35:07.658" v="34" actId="2696"/>
        <pc:sldMkLst>
          <pc:docMk/>
          <pc:sldMk cId="2546301950" sldId="283"/>
        </pc:sldMkLst>
      </pc:sldChg>
      <pc:sldChg chg="add del">
        <pc:chgData name="Aiswarya Prasad" userId="0ce4ef10-ee10-425c-94b2-b7eeca22518e" providerId="ADAL" clId="{1CBE5148-1F46-0445-A1A3-6B7B03978808}" dt="2021-05-10T09:35:32.631" v="43"/>
        <pc:sldMkLst>
          <pc:docMk/>
          <pc:sldMk cId="1505294052" sldId="284"/>
        </pc:sldMkLst>
      </pc:sldChg>
      <pc:sldChg chg="add del">
        <pc:chgData name="Aiswarya Prasad" userId="0ce4ef10-ee10-425c-94b2-b7eeca22518e" providerId="ADAL" clId="{1CBE5148-1F46-0445-A1A3-6B7B03978808}" dt="2021-05-10T09:35:07.658" v="34" actId="2696"/>
        <pc:sldMkLst>
          <pc:docMk/>
          <pc:sldMk cId="4122059586" sldId="285"/>
        </pc:sldMkLst>
      </pc:sldChg>
      <pc:sldChg chg="add del">
        <pc:chgData name="Aiswarya Prasad" userId="0ce4ef10-ee10-425c-94b2-b7eeca22518e" providerId="ADAL" clId="{1CBE5148-1F46-0445-A1A3-6B7B03978808}" dt="2021-05-10T09:35:07.658" v="34" actId="2696"/>
        <pc:sldMkLst>
          <pc:docMk/>
          <pc:sldMk cId="1463472805" sldId="286"/>
        </pc:sldMkLst>
      </pc:sldChg>
      <pc:sldChg chg="add del">
        <pc:chgData name="Aiswarya Prasad" userId="0ce4ef10-ee10-425c-94b2-b7eeca22518e" providerId="ADAL" clId="{1CBE5148-1F46-0445-A1A3-6B7B03978808}" dt="2021-05-10T09:35:07.658" v="34" actId="2696"/>
        <pc:sldMkLst>
          <pc:docMk/>
          <pc:sldMk cId="750025234" sldId="287"/>
        </pc:sldMkLst>
      </pc:sldChg>
      <pc:sldChg chg="add del">
        <pc:chgData name="Aiswarya Prasad" userId="0ce4ef10-ee10-425c-94b2-b7eeca22518e" providerId="ADAL" clId="{1CBE5148-1F46-0445-A1A3-6B7B03978808}" dt="2021-05-10T09:35:07.658" v="34" actId="2696"/>
        <pc:sldMkLst>
          <pc:docMk/>
          <pc:sldMk cId="4205730268" sldId="288"/>
        </pc:sldMkLst>
      </pc:sldChg>
      <pc:sldChg chg="add del">
        <pc:chgData name="Aiswarya Prasad" userId="0ce4ef10-ee10-425c-94b2-b7eeca22518e" providerId="ADAL" clId="{1CBE5148-1F46-0445-A1A3-6B7B03978808}" dt="2021-05-10T09:35:07.658" v="34" actId="2696"/>
        <pc:sldMkLst>
          <pc:docMk/>
          <pc:sldMk cId="2572264759" sldId="289"/>
        </pc:sldMkLst>
      </pc:sldChg>
      <pc:sldChg chg="add del">
        <pc:chgData name="Aiswarya Prasad" userId="0ce4ef10-ee10-425c-94b2-b7eeca22518e" providerId="ADAL" clId="{1CBE5148-1F46-0445-A1A3-6B7B03978808}" dt="2021-05-10T09:35:07.658" v="34" actId="2696"/>
        <pc:sldMkLst>
          <pc:docMk/>
          <pc:sldMk cId="494752382" sldId="290"/>
        </pc:sldMkLst>
      </pc:sldChg>
      <pc:sldChg chg="add del">
        <pc:chgData name="Aiswarya Prasad" userId="0ce4ef10-ee10-425c-94b2-b7eeca22518e" providerId="ADAL" clId="{1CBE5148-1F46-0445-A1A3-6B7B03978808}" dt="2021-05-10T09:35:07.658" v="34" actId="2696"/>
        <pc:sldMkLst>
          <pc:docMk/>
          <pc:sldMk cId="2402173321" sldId="291"/>
        </pc:sldMkLst>
      </pc:sldChg>
      <pc:sldChg chg="add del">
        <pc:chgData name="Aiswarya Prasad" userId="0ce4ef10-ee10-425c-94b2-b7eeca22518e" providerId="ADAL" clId="{1CBE5148-1F46-0445-A1A3-6B7B03978808}" dt="2021-05-15T23:09:41.001" v="1239" actId="2696"/>
        <pc:sldMkLst>
          <pc:docMk/>
          <pc:sldMk cId="2072800577" sldId="296"/>
        </pc:sldMkLst>
      </pc:sldChg>
      <pc:sldChg chg="add del">
        <pc:chgData name="Aiswarya Prasad" userId="0ce4ef10-ee10-425c-94b2-b7eeca22518e" providerId="ADAL" clId="{1CBE5148-1F46-0445-A1A3-6B7B03978808}" dt="2021-05-10T09:35:32.631" v="43"/>
        <pc:sldMkLst>
          <pc:docMk/>
          <pc:sldMk cId="4216644478" sldId="299"/>
        </pc:sldMkLst>
      </pc:sldChg>
      <pc:sldChg chg="add del">
        <pc:chgData name="Aiswarya Prasad" userId="0ce4ef10-ee10-425c-94b2-b7eeca22518e" providerId="ADAL" clId="{1CBE5148-1F46-0445-A1A3-6B7B03978808}" dt="2021-05-10T09:35:32.631" v="43"/>
        <pc:sldMkLst>
          <pc:docMk/>
          <pc:sldMk cId="352932577" sldId="300"/>
        </pc:sldMkLst>
      </pc:sldChg>
      <pc:sldChg chg="add del">
        <pc:chgData name="Aiswarya Prasad" userId="0ce4ef10-ee10-425c-94b2-b7eeca22518e" providerId="ADAL" clId="{1CBE5148-1F46-0445-A1A3-6B7B03978808}" dt="2021-05-10T20:08:13.676" v="146" actId="2696"/>
        <pc:sldMkLst>
          <pc:docMk/>
          <pc:sldMk cId="2428472082" sldId="302"/>
        </pc:sldMkLst>
      </pc:sldChg>
      <pc:sldChg chg="add del">
        <pc:chgData name="Aiswarya Prasad" userId="0ce4ef10-ee10-425c-94b2-b7eeca22518e" providerId="ADAL" clId="{1CBE5148-1F46-0445-A1A3-6B7B03978808}" dt="2021-05-10T09:35:32.631" v="43"/>
        <pc:sldMkLst>
          <pc:docMk/>
          <pc:sldMk cId="2772539797" sldId="303"/>
        </pc:sldMkLst>
      </pc:sldChg>
      <pc:sldChg chg="add del">
        <pc:chgData name="Aiswarya Prasad" userId="0ce4ef10-ee10-425c-94b2-b7eeca22518e" providerId="ADAL" clId="{1CBE5148-1F46-0445-A1A3-6B7B03978808}" dt="2021-05-10T09:35:32.631" v="43"/>
        <pc:sldMkLst>
          <pc:docMk/>
          <pc:sldMk cId="3809473494" sldId="306"/>
        </pc:sldMkLst>
      </pc:sldChg>
      <pc:sldChg chg="add del">
        <pc:chgData name="Aiswarya Prasad" userId="0ce4ef10-ee10-425c-94b2-b7eeca22518e" providerId="ADAL" clId="{1CBE5148-1F46-0445-A1A3-6B7B03978808}" dt="2021-05-10T09:35:32.631" v="43"/>
        <pc:sldMkLst>
          <pc:docMk/>
          <pc:sldMk cId="2809529242" sldId="307"/>
        </pc:sldMkLst>
      </pc:sldChg>
      <pc:sldChg chg="modSp add del mod">
        <pc:chgData name="Aiswarya Prasad" userId="0ce4ef10-ee10-425c-94b2-b7eeca22518e" providerId="ADAL" clId="{1CBE5148-1F46-0445-A1A3-6B7B03978808}" dt="2021-05-10T09:50:33.362" v="75" actId="20577"/>
        <pc:sldMkLst>
          <pc:docMk/>
          <pc:sldMk cId="2406609992" sldId="308"/>
        </pc:sldMkLst>
        <pc:spChg chg="mod">
          <ac:chgData name="Aiswarya Prasad" userId="0ce4ef10-ee10-425c-94b2-b7eeca22518e" providerId="ADAL" clId="{1CBE5148-1F46-0445-A1A3-6B7B03978808}" dt="2021-05-10T09:50:33.362" v="75" actId="20577"/>
          <ac:spMkLst>
            <pc:docMk/>
            <pc:sldMk cId="2406609992" sldId="308"/>
            <ac:spMk id="20" creationId="{C9DA36D2-F25E-6540-8B7F-6DD79AB5D84E}"/>
          </ac:spMkLst>
        </pc:spChg>
      </pc:sldChg>
      <pc:sldChg chg="add del">
        <pc:chgData name="Aiswarya Prasad" userId="0ce4ef10-ee10-425c-94b2-b7eeca22518e" providerId="ADAL" clId="{1CBE5148-1F46-0445-A1A3-6B7B03978808}" dt="2021-05-10T09:35:32.631" v="43"/>
        <pc:sldMkLst>
          <pc:docMk/>
          <pc:sldMk cId="1781534622" sldId="309"/>
        </pc:sldMkLst>
      </pc:sldChg>
      <pc:sldChg chg="add del ord">
        <pc:chgData name="Aiswarya Prasad" userId="0ce4ef10-ee10-425c-94b2-b7eeca22518e" providerId="ADAL" clId="{1CBE5148-1F46-0445-A1A3-6B7B03978808}" dt="2021-05-10T23:10:02.085" v="163" actId="20578"/>
        <pc:sldMkLst>
          <pc:docMk/>
          <pc:sldMk cId="370511302" sldId="320"/>
        </pc:sldMkLst>
      </pc:sldChg>
      <pc:sldChg chg="add del">
        <pc:chgData name="Aiswarya Prasad" userId="0ce4ef10-ee10-425c-94b2-b7eeca22518e" providerId="ADAL" clId="{1CBE5148-1F46-0445-A1A3-6B7B03978808}" dt="2021-05-15T23:09:41.001" v="1239" actId="2696"/>
        <pc:sldMkLst>
          <pc:docMk/>
          <pc:sldMk cId="1788484952" sldId="322"/>
        </pc:sldMkLst>
      </pc:sldChg>
      <pc:sldChg chg="addSp delSp modSp add del mod delAnim modAnim">
        <pc:chgData name="Aiswarya Prasad" userId="0ce4ef10-ee10-425c-94b2-b7eeca22518e" providerId="ADAL" clId="{1CBE5148-1F46-0445-A1A3-6B7B03978808}" dt="2021-05-16T20:33:48.418" v="3534" actId="20577"/>
        <pc:sldMkLst>
          <pc:docMk/>
          <pc:sldMk cId="812982463" sldId="323"/>
        </pc:sldMkLst>
        <pc:spChg chg="add del mod">
          <ac:chgData name="Aiswarya Prasad" userId="0ce4ef10-ee10-425c-94b2-b7eeca22518e" providerId="ADAL" clId="{1CBE5148-1F46-0445-A1A3-6B7B03978808}" dt="2021-05-16T19:37:57.094" v="2043" actId="478"/>
          <ac:spMkLst>
            <pc:docMk/>
            <pc:sldMk cId="812982463" sldId="323"/>
            <ac:spMk id="3" creationId="{8A48F306-7C92-C34E-B2BC-4C0465B03806}"/>
          </ac:spMkLst>
        </pc:spChg>
        <pc:spChg chg="add del mod">
          <ac:chgData name="Aiswarya Prasad" userId="0ce4ef10-ee10-425c-94b2-b7eeca22518e" providerId="ADAL" clId="{1CBE5148-1F46-0445-A1A3-6B7B03978808}" dt="2021-05-16T19:36:44.727" v="2010" actId="767"/>
          <ac:spMkLst>
            <pc:docMk/>
            <pc:sldMk cId="812982463" sldId="323"/>
            <ac:spMk id="7" creationId="{87D29EA7-DF9F-9E41-8A1C-7CA7C7DA9F68}"/>
          </ac:spMkLst>
        </pc:spChg>
        <pc:spChg chg="add del mod">
          <ac:chgData name="Aiswarya Prasad" userId="0ce4ef10-ee10-425c-94b2-b7eeca22518e" providerId="ADAL" clId="{1CBE5148-1F46-0445-A1A3-6B7B03978808}" dt="2021-05-13T21:34:04.168" v="980" actId="767"/>
          <ac:spMkLst>
            <pc:docMk/>
            <pc:sldMk cId="812982463" sldId="323"/>
            <ac:spMk id="7" creationId="{FC247EA0-CE2A-5D4D-9BDD-5CEFD19D3D5C}"/>
          </ac:spMkLst>
        </pc:spChg>
        <pc:spChg chg="add del">
          <ac:chgData name="Aiswarya Prasad" userId="0ce4ef10-ee10-425c-94b2-b7eeca22518e" providerId="ADAL" clId="{1CBE5148-1F46-0445-A1A3-6B7B03978808}" dt="2021-05-13T21:32:55.233" v="969" actId="478"/>
          <ac:spMkLst>
            <pc:docMk/>
            <pc:sldMk cId="812982463" sldId="323"/>
            <ac:spMk id="18" creationId="{D5FADAA7-68DC-3248-85D8-446543CBA53B}"/>
          </ac:spMkLst>
        </pc:spChg>
        <pc:spChg chg="mod">
          <ac:chgData name="Aiswarya Prasad" userId="0ce4ef10-ee10-425c-94b2-b7eeca22518e" providerId="ADAL" clId="{1CBE5148-1F46-0445-A1A3-6B7B03978808}" dt="2021-05-13T21:33:04.296" v="972" actId="1076"/>
          <ac:spMkLst>
            <pc:docMk/>
            <pc:sldMk cId="812982463" sldId="323"/>
            <ac:spMk id="19" creationId="{8D6B2B75-F41D-A149-9C3A-8EDD437DA66B}"/>
          </ac:spMkLst>
        </pc:spChg>
        <pc:spChg chg="mod">
          <ac:chgData name="Aiswarya Prasad" userId="0ce4ef10-ee10-425c-94b2-b7eeca22518e" providerId="ADAL" clId="{1CBE5148-1F46-0445-A1A3-6B7B03978808}" dt="2021-05-16T20:33:48.418" v="3534" actId="20577"/>
          <ac:spMkLst>
            <pc:docMk/>
            <pc:sldMk cId="812982463" sldId="323"/>
            <ac:spMk id="20" creationId="{765985A3-967C-7045-993A-391844A239D7}"/>
          </ac:spMkLst>
        </pc:spChg>
        <pc:spChg chg="mod">
          <ac:chgData name="Aiswarya Prasad" userId="0ce4ef10-ee10-425c-94b2-b7eeca22518e" providerId="ADAL" clId="{1CBE5148-1F46-0445-A1A3-6B7B03978808}" dt="2021-05-16T20:33:34.583" v="3529" actId="20577"/>
          <ac:spMkLst>
            <pc:docMk/>
            <pc:sldMk cId="812982463" sldId="323"/>
            <ac:spMk id="22" creationId="{14B11774-24FF-1F4B-961C-908F371252DB}"/>
          </ac:spMkLst>
        </pc:spChg>
        <pc:spChg chg="add mod">
          <ac:chgData name="Aiswarya Prasad" userId="0ce4ef10-ee10-425c-94b2-b7eeca22518e" providerId="ADAL" clId="{1CBE5148-1F46-0445-A1A3-6B7B03978808}" dt="2021-05-16T19:35:37.031" v="2000" actId="1076"/>
          <ac:spMkLst>
            <pc:docMk/>
            <pc:sldMk cId="812982463" sldId="323"/>
            <ac:spMk id="25" creationId="{47F14A02-C1A1-E74F-8DEC-8DF06FF74CB1}"/>
          </ac:spMkLst>
        </pc:spChg>
        <pc:spChg chg="add del mod">
          <ac:chgData name="Aiswarya Prasad" userId="0ce4ef10-ee10-425c-94b2-b7eeca22518e" providerId="ADAL" clId="{1CBE5148-1F46-0445-A1A3-6B7B03978808}" dt="2021-05-15T18:47:53.013" v="1141"/>
          <ac:spMkLst>
            <pc:docMk/>
            <pc:sldMk cId="812982463" sldId="323"/>
            <ac:spMk id="26" creationId="{152041E0-E046-8A4B-828A-9E6C5958D8DB}"/>
          </ac:spMkLst>
        </pc:spChg>
        <pc:spChg chg="mod">
          <ac:chgData name="Aiswarya Prasad" userId="0ce4ef10-ee10-425c-94b2-b7eeca22518e" providerId="ADAL" clId="{1CBE5148-1F46-0445-A1A3-6B7B03978808}" dt="2021-05-13T21:33:20.198" v="974" actId="1076"/>
          <ac:spMkLst>
            <pc:docMk/>
            <pc:sldMk cId="812982463" sldId="323"/>
            <ac:spMk id="35" creationId="{2102F519-D3A6-D546-9201-8FE6314C37C2}"/>
          </ac:spMkLst>
        </pc:spChg>
        <pc:spChg chg="del mod">
          <ac:chgData name="Aiswarya Prasad" userId="0ce4ef10-ee10-425c-94b2-b7eeca22518e" providerId="ADAL" clId="{1CBE5148-1F46-0445-A1A3-6B7B03978808}" dt="2021-05-15T18:47:01.219" v="1110" actId="478"/>
          <ac:spMkLst>
            <pc:docMk/>
            <pc:sldMk cId="812982463" sldId="323"/>
            <ac:spMk id="43" creationId="{4D4E0935-751C-C347-BA5D-CA94A4B95B30}"/>
          </ac:spMkLst>
        </pc:spChg>
        <pc:spChg chg="mod">
          <ac:chgData name="Aiswarya Prasad" userId="0ce4ef10-ee10-425c-94b2-b7eeca22518e" providerId="ADAL" clId="{1CBE5148-1F46-0445-A1A3-6B7B03978808}" dt="2021-05-13T21:33:04.296" v="972" actId="1076"/>
          <ac:spMkLst>
            <pc:docMk/>
            <pc:sldMk cId="812982463" sldId="323"/>
            <ac:spMk id="44" creationId="{324E1BCC-D149-B844-93D8-A99578DD317E}"/>
          </ac:spMkLst>
        </pc:spChg>
        <pc:spChg chg="mod">
          <ac:chgData name="Aiswarya Prasad" userId="0ce4ef10-ee10-425c-94b2-b7eeca22518e" providerId="ADAL" clId="{1CBE5148-1F46-0445-A1A3-6B7B03978808}" dt="2021-05-13T21:33:04.296" v="972" actId="1076"/>
          <ac:spMkLst>
            <pc:docMk/>
            <pc:sldMk cId="812982463" sldId="323"/>
            <ac:spMk id="45" creationId="{C5010F73-29DD-EF46-8C86-25D26ED4306C}"/>
          </ac:spMkLst>
        </pc:spChg>
        <pc:spChg chg="add mod">
          <ac:chgData name="Aiswarya Prasad" userId="0ce4ef10-ee10-425c-94b2-b7eeca22518e" providerId="ADAL" clId="{1CBE5148-1F46-0445-A1A3-6B7B03978808}" dt="2021-05-15T18:47:48.413" v="1138" actId="1076"/>
          <ac:spMkLst>
            <pc:docMk/>
            <pc:sldMk cId="812982463" sldId="323"/>
            <ac:spMk id="48" creationId="{118A36CA-2E67-CF4A-A036-48643DEBA435}"/>
          </ac:spMkLst>
        </pc:spChg>
        <pc:grpChg chg="del mod">
          <ac:chgData name="Aiswarya Prasad" userId="0ce4ef10-ee10-425c-94b2-b7eeca22518e" providerId="ADAL" clId="{1CBE5148-1F46-0445-A1A3-6B7B03978808}" dt="2021-05-15T18:45:53.571" v="1037" actId="478"/>
          <ac:grpSpMkLst>
            <pc:docMk/>
            <pc:sldMk cId="812982463" sldId="323"/>
            <ac:grpSpMk id="39" creationId="{7A8E6894-D307-5E4A-9682-14E6380B7463}"/>
          </ac:grpSpMkLst>
        </pc:grpChg>
        <pc:grpChg chg="mod">
          <ac:chgData name="Aiswarya Prasad" userId="0ce4ef10-ee10-425c-94b2-b7eeca22518e" providerId="ADAL" clId="{1CBE5148-1F46-0445-A1A3-6B7B03978808}" dt="2021-05-13T21:33:13.474" v="973" actId="1076"/>
          <ac:grpSpMkLst>
            <pc:docMk/>
            <pc:sldMk cId="812982463" sldId="323"/>
            <ac:grpSpMk id="40" creationId="{03F4ED12-DCE1-704C-A67E-16E552D466A1}"/>
          </ac:grpSpMkLst>
        </pc:grpChg>
        <pc:grpChg chg="mod">
          <ac:chgData name="Aiswarya Prasad" userId="0ce4ef10-ee10-425c-94b2-b7eeca22518e" providerId="ADAL" clId="{1CBE5148-1F46-0445-A1A3-6B7B03978808}" dt="2021-05-13T21:33:04.296" v="972" actId="1076"/>
          <ac:grpSpMkLst>
            <pc:docMk/>
            <pc:sldMk cId="812982463" sldId="323"/>
            <ac:grpSpMk id="41" creationId="{E2057065-AE13-0845-BFDE-822A90A87708}"/>
          </ac:grpSpMkLst>
        </pc:grpChg>
        <pc:picChg chg="mod">
          <ac:chgData name="Aiswarya Prasad" userId="0ce4ef10-ee10-425c-94b2-b7eeca22518e" providerId="ADAL" clId="{1CBE5148-1F46-0445-A1A3-6B7B03978808}" dt="2021-05-15T18:47:32.011" v="1128" actId="1036"/>
          <ac:picMkLst>
            <pc:docMk/>
            <pc:sldMk cId="812982463" sldId="323"/>
            <ac:picMk id="13" creationId="{B7C20194-377A-4B4C-B2F8-6CECD6D2ECCB}"/>
          </ac:picMkLst>
        </pc:picChg>
        <pc:picChg chg="add del mod">
          <ac:chgData name="Aiswarya Prasad" userId="0ce4ef10-ee10-425c-94b2-b7eeca22518e" providerId="ADAL" clId="{1CBE5148-1F46-0445-A1A3-6B7B03978808}" dt="2021-05-15T18:48:04.884" v="1145" actId="14100"/>
          <ac:picMkLst>
            <pc:docMk/>
            <pc:sldMk cId="812982463" sldId="323"/>
            <ac:picMk id="28" creationId="{CB0AE024-A354-7846-83EA-3E58D41FB733}"/>
          </ac:picMkLst>
        </pc:picChg>
        <pc:picChg chg="add mod">
          <ac:chgData name="Aiswarya Prasad" userId="0ce4ef10-ee10-425c-94b2-b7eeca22518e" providerId="ADAL" clId="{1CBE5148-1F46-0445-A1A3-6B7B03978808}" dt="2021-05-15T18:47:45.124" v="1137" actId="1076"/>
          <ac:picMkLst>
            <pc:docMk/>
            <pc:sldMk cId="812982463" sldId="323"/>
            <ac:picMk id="46" creationId="{F55C560F-1A53-4C41-9E91-3892AEC560E7}"/>
          </ac:picMkLst>
        </pc:picChg>
        <pc:picChg chg="add mod">
          <ac:chgData name="Aiswarya Prasad" userId="0ce4ef10-ee10-425c-94b2-b7eeca22518e" providerId="ADAL" clId="{1CBE5148-1F46-0445-A1A3-6B7B03978808}" dt="2021-05-15T18:47:51.439" v="1139" actId="1076"/>
          <ac:picMkLst>
            <pc:docMk/>
            <pc:sldMk cId="812982463" sldId="323"/>
            <ac:picMk id="47" creationId="{FBF119C0-565B-C344-8D09-5296183AF9CB}"/>
          </ac:picMkLst>
        </pc:picChg>
        <pc:picChg chg="add mod">
          <ac:chgData name="Aiswarya Prasad" userId="0ce4ef10-ee10-425c-94b2-b7eeca22518e" providerId="ADAL" clId="{1CBE5148-1F46-0445-A1A3-6B7B03978808}" dt="2021-05-15T18:47:42.931" v="1136" actId="1076"/>
          <ac:picMkLst>
            <pc:docMk/>
            <pc:sldMk cId="812982463" sldId="323"/>
            <ac:picMk id="49" creationId="{00200C05-3A32-CF40-AAD8-B29C71BBAFB4}"/>
          </ac:picMkLst>
        </pc:picChg>
        <pc:cxnChg chg="mod">
          <ac:chgData name="Aiswarya Prasad" userId="0ce4ef10-ee10-425c-94b2-b7eeca22518e" providerId="ADAL" clId="{1CBE5148-1F46-0445-A1A3-6B7B03978808}" dt="2021-05-13T21:33:04.296" v="972" actId="1076"/>
          <ac:cxnSpMkLst>
            <pc:docMk/>
            <pc:sldMk cId="812982463" sldId="323"/>
            <ac:cxnSpMk id="4" creationId="{ED805DED-2F63-8345-89C8-857140858BB7}"/>
          </ac:cxnSpMkLst>
        </pc:cxnChg>
      </pc:sldChg>
      <pc:sldChg chg="delSp add del mod">
        <pc:chgData name="Aiswarya Prasad" userId="0ce4ef10-ee10-425c-94b2-b7eeca22518e" providerId="ADAL" clId="{1CBE5148-1F46-0445-A1A3-6B7B03978808}" dt="2021-05-15T18:45:16.567" v="1036" actId="2696"/>
        <pc:sldMkLst>
          <pc:docMk/>
          <pc:sldMk cId="2373369211" sldId="324"/>
        </pc:sldMkLst>
        <pc:spChg chg="del">
          <ac:chgData name="Aiswarya Prasad" userId="0ce4ef10-ee10-425c-94b2-b7eeca22518e" providerId="ADAL" clId="{1CBE5148-1F46-0445-A1A3-6B7B03978808}" dt="2021-05-15T18:44:50.751" v="1029" actId="478"/>
          <ac:spMkLst>
            <pc:docMk/>
            <pc:sldMk cId="2373369211" sldId="324"/>
            <ac:spMk id="18" creationId="{D5FADAA7-68DC-3248-85D8-446543CBA53B}"/>
          </ac:spMkLst>
        </pc:spChg>
      </pc:sldChg>
      <pc:sldChg chg="add del">
        <pc:chgData name="Aiswarya Prasad" userId="0ce4ef10-ee10-425c-94b2-b7eeca22518e" providerId="ADAL" clId="{1CBE5148-1F46-0445-A1A3-6B7B03978808}" dt="2021-05-13T21:33:35.572" v="976" actId="2696"/>
        <pc:sldMkLst>
          <pc:docMk/>
          <pc:sldMk cId="3023888859" sldId="327"/>
        </pc:sldMkLst>
      </pc:sldChg>
      <pc:sldChg chg="add del">
        <pc:chgData name="Aiswarya Prasad" userId="0ce4ef10-ee10-425c-94b2-b7eeca22518e" providerId="ADAL" clId="{1CBE5148-1F46-0445-A1A3-6B7B03978808}" dt="2021-05-15T23:09:41.001" v="1239" actId="2696"/>
        <pc:sldMkLst>
          <pc:docMk/>
          <pc:sldMk cId="274829571" sldId="328"/>
        </pc:sldMkLst>
      </pc:sldChg>
      <pc:sldChg chg="modSp add del mod ord">
        <pc:chgData name="Aiswarya Prasad" userId="0ce4ef10-ee10-425c-94b2-b7eeca22518e" providerId="ADAL" clId="{1CBE5148-1F46-0445-A1A3-6B7B03978808}" dt="2021-05-15T23:10:01.968" v="1240" actId="2696"/>
        <pc:sldMkLst>
          <pc:docMk/>
          <pc:sldMk cId="1524030614" sldId="329"/>
        </pc:sldMkLst>
        <pc:spChg chg="mod">
          <ac:chgData name="Aiswarya Prasad" userId="0ce4ef10-ee10-425c-94b2-b7eeca22518e" providerId="ADAL" clId="{1CBE5148-1F46-0445-A1A3-6B7B03978808}" dt="2021-05-10T23:13:07.782" v="437" actId="20577"/>
          <ac:spMkLst>
            <pc:docMk/>
            <pc:sldMk cId="1524030614" sldId="329"/>
            <ac:spMk id="18" creationId="{D5FADAA7-68DC-3248-85D8-446543CBA53B}"/>
          </ac:spMkLst>
        </pc:spChg>
      </pc:sldChg>
      <pc:sldChg chg="modSp add del mod ord">
        <pc:chgData name="Aiswarya Prasad" userId="0ce4ef10-ee10-425c-94b2-b7eeca22518e" providerId="ADAL" clId="{1CBE5148-1F46-0445-A1A3-6B7B03978808}" dt="2021-05-10T23:09:52.393" v="161" actId="2696"/>
        <pc:sldMkLst>
          <pc:docMk/>
          <pc:sldMk cId="1904777195" sldId="331"/>
        </pc:sldMkLst>
        <pc:spChg chg="mod">
          <ac:chgData name="Aiswarya Prasad" userId="0ce4ef10-ee10-425c-94b2-b7eeca22518e" providerId="ADAL" clId="{1CBE5148-1F46-0445-A1A3-6B7B03978808}" dt="2021-05-10T11:23:31.038" v="141" actId="20577"/>
          <ac:spMkLst>
            <pc:docMk/>
            <pc:sldMk cId="1904777195" sldId="331"/>
            <ac:spMk id="2" creationId="{5DED89AC-99F7-4843-9571-09EC1F49B827}"/>
          </ac:spMkLst>
        </pc:spChg>
        <pc:spChg chg="mod">
          <ac:chgData name="Aiswarya Prasad" userId="0ce4ef10-ee10-425c-94b2-b7eeca22518e" providerId="ADAL" clId="{1CBE5148-1F46-0445-A1A3-6B7B03978808}" dt="2021-05-10T20:08:31.697" v="160" actId="20577"/>
          <ac:spMkLst>
            <pc:docMk/>
            <pc:sldMk cId="1904777195" sldId="331"/>
            <ac:spMk id="18" creationId="{D5FADAA7-68DC-3248-85D8-446543CBA53B}"/>
          </ac:spMkLst>
        </pc:spChg>
      </pc:sldChg>
      <pc:sldChg chg="add del ord">
        <pc:chgData name="Aiswarya Prasad" userId="0ce4ef10-ee10-425c-94b2-b7eeca22518e" providerId="ADAL" clId="{1CBE5148-1F46-0445-A1A3-6B7B03978808}" dt="2021-05-10T09:51:09.198" v="77" actId="20578"/>
        <pc:sldMkLst>
          <pc:docMk/>
          <pc:sldMk cId="1074286672" sldId="332"/>
        </pc:sldMkLst>
      </pc:sldChg>
      <pc:sldChg chg="add del">
        <pc:chgData name="Aiswarya Prasad" userId="0ce4ef10-ee10-425c-94b2-b7eeca22518e" providerId="ADAL" clId="{1CBE5148-1F46-0445-A1A3-6B7B03978808}" dt="2021-05-10T09:35:21.196" v="38"/>
        <pc:sldMkLst>
          <pc:docMk/>
          <pc:sldMk cId="658069759" sldId="333"/>
        </pc:sldMkLst>
      </pc:sldChg>
      <pc:sldChg chg="add ord">
        <pc:chgData name="Aiswarya Prasad" userId="0ce4ef10-ee10-425c-94b2-b7eeca22518e" providerId="ADAL" clId="{1CBE5148-1F46-0445-A1A3-6B7B03978808}" dt="2021-05-10T09:51:07.156" v="76" actId="20578"/>
        <pc:sldMkLst>
          <pc:docMk/>
          <pc:sldMk cId="1014478113" sldId="333"/>
        </pc:sldMkLst>
      </pc:sldChg>
      <pc:sldChg chg="add del">
        <pc:chgData name="Aiswarya Prasad" userId="0ce4ef10-ee10-425c-94b2-b7eeca22518e" providerId="ADAL" clId="{1CBE5148-1F46-0445-A1A3-6B7B03978808}" dt="2021-05-10T09:35:32.499" v="42"/>
        <pc:sldMkLst>
          <pc:docMk/>
          <pc:sldMk cId="1772734040" sldId="333"/>
        </pc:sldMkLst>
      </pc:sldChg>
      <pc:sldChg chg="add del">
        <pc:chgData name="Aiswarya Prasad" userId="0ce4ef10-ee10-425c-94b2-b7eeca22518e" providerId="ADAL" clId="{1CBE5148-1F46-0445-A1A3-6B7B03978808}" dt="2021-05-10T09:35:27.101" v="40"/>
        <pc:sldMkLst>
          <pc:docMk/>
          <pc:sldMk cId="2311043666" sldId="333"/>
        </pc:sldMkLst>
      </pc:sldChg>
      <pc:sldChg chg="addSp delSp modSp add del mod">
        <pc:chgData name="Aiswarya Prasad" userId="0ce4ef10-ee10-425c-94b2-b7eeca22518e" providerId="ADAL" clId="{1CBE5148-1F46-0445-A1A3-6B7B03978808}" dt="2021-05-15T23:08:39.550" v="1146" actId="2696"/>
        <pc:sldMkLst>
          <pc:docMk/>
          <pc:sldMk cId="3173347830" sldId="334"/>
        </pc:sldMkLst>
        <pc:spChg chg="mod">
          <ac:chgData name="Aiswarya Prasad" userId="0ce4ef10-ee10-425c-94b2-b7eeca22518e" providerId="ADAL" clId="{1CBE5148-1F46-0445-A1A3-6B7B03978808}" dt="2021-05-15T18:45:11.358" v="1035" actId="1076"/>
          <ac:spMkLst>
            <pc:docMk/>
            <pc:sldMk cId="3173347830" sldId="334"/>
            <ac:spMk id="3" creationId="{F037E25C-D07E-7A44-8A65-0767CA08F60E}"/>
          </ac:spMkLst>
        </pc:spChg>
        <pc:spChg chg="del">
          <ac:chgData name="Aiswarya Prasad" userId="0ce4ef10-ee10-425c-94b2-b7eeca22518e" providerId="ADAL" clId="{1CBE5148-1F46-0445-A1A3-6B7B03978808}" dt="2021-05-15T18:44:47.939" v="1028" actId="478"/>
          <ac:spMkLst>
            <pc:docMk/>
            <pc:sldMk cId="3173347830" sldId="334"/>
            <ac:spMk id="18" creationId="{D5FADAA7-68DC-3248-85D8-446543CBA53B}"/>
          </ac:spMkLst>
        </pc:spChg>
        <pc:spChg chg="mod">
          <ac:chgData name="Aiswarya Prasad" userId="0ce4ef10-ee10-425c-94b2-b7eeca22518e" providerId="ADAL" clId="{1CBE5148-1F46-0445-A1A3-6B7B03978808}" dt="2021-05-15T18:45:11.358" v="1035" actId="1076"/>
          <ac:spMkLst>
            <pc:docMk/>
            <pc:sldMk cId="3173347830" sldId="334"/>
            <ac:spMk id="23" creationId="{60471120-949E-C54D-BD79-160E732AD287}"/>
          </ac:spMkLst>
        </pc:spChg>
        <pc:spChg chg="mod">
          <ac:chgData name="Aiswarya Prasad" userId="0ce4ef10-ee10-425c-94b2-b7eeca22518e" providerId="ADAL" clId="{1CBE5148-1F46-0445-A1A3-6B7B03978808}" dt="2021-05-15T18:45:11.358" v="1035" actId="1076"/>
          <ac:spMkLst>
            <pc:docMk/>
            <pc:sldMk cId="3173347830" sldId="334"/>
            <ac:spMk id="24" creationId="{607B462B-F739-B841-BC66-C4EF29DDD59A}"/>
          </ac:spMkLst>
        </pc:spChg>
        <pc:spChg chg="mod">
          <ac:chgData name="Aiswarya Prasad" userId="0ce4ef10-ee10-425c-94b2-b7eeca22518e" providerId="ADAL" clId="{1CBE5148-1F46-0445-A1A3-6B7B03978808}" dt="2021-05-15T18:45:11.358" v="1035" actId="1076"/>
          <ac:spMkLst>
            <pc:docMk/>
            <pc:sldMk cId="3173347830" sldId="334"/>
            <ac:spMk id="65" creationId="{6F906527-848A-034F-ABB5-744AB40251D8}"/>
          </ac:spMkLst>
        </pc:spChg>
        <pc:picChg chg="add del mod">
          <ac:chgData name="Aiswarya Prasad" userId="0ce4ef10-ee10-425c-94b2-b7eeca22518e" providerId="ADAL" clId="{1CBE5148-1F46-0445-A1A3-6B7B03978808}" dt="2021-05-15T18:44:57.035" v="1032" actId="478"/>
          <ac:picMkLst>
            <pc:docMk/>
            <pc:sldMk cId="3173347830" sldId="334"/>
            <ac:picMk id="21" creationId="{AB24CC78-1796-1D4E-A12D-175FDC15481A}"/>
          </ac:picMkLst>
        </pc:picChg>
        <pc:picChg chg="mod">
          <ac:chgData name="Aiswarya Prasad" userId="0ce4ef10-ee10-425c-94b2-b7eeca22518e" providerId="ADAL" clId="{1CBE5148-1F46-0445-A1A3-6B7B03978808}" dt="2021-05-15T18:45:11.358" v="1035" actId="1076"/>
          <ac:picMkLst>
            <pc:docMk/>
            <pc:sldMk cId="3173347830" sldId="334"/>
            <ac:picMk id="60" creationId="{C99530F5-0EA2-1E4E-96AF-A6FFD362D8D3}"/>
          </ac:picMkLst>
        </pc:picChg>
        <pc:cxnChg chg="mod">
          <ac:chgData name="Aiswarya Prasad" userId="0ce4ef10-ee10-425c-94b2-b7eeca22518e" providerId="ADAL" clId="{1CBE5148-1F46-0445-A1A3-6B7B03978808}" dt="2021-05-15T18:45:11.358" v="1035" actId="1076"/>
          <ac:cxnSpMkLst>
            <pc:docMk/>
            <pc:sldMk cId="3173347830" sldId="334"/>
            <ac:cxnSpMk id="7" creationId="{D27F0E80-CA4F-F04A-8818-26C51E5E28F0}"/>
          </ac:cxnSpMkLst>
        </pc:cxnChg>
        <pc:cxnChg chg="mod">
          <ac:chgData name="Aiswarya Prasad" userId="0ce4ef10-ee10-425c-94b2-b7eeca22518e" providerId="ADAL" clId="{1CBE5148-1F46-0445-A1A3-6B7B03978808}" dt="2021-05-15T18:45:11.358" v="1035" actId="1076"/>
          <ac:cxnSpMkLst>
            <pc:docMk/>
            <pc:sldMk cId="3173347830" sldId="334"/>
            <ac:cxnSpMk id="19" creationId="{20F39E0B-4CE2-2443-A73E-3C5B2BB0A037}"/>
          </ac:cxnSpMkLst>
        </pc:cxnChg>
        <pc:cxnChg chg="mod">
          <ac:chgData name="Aiswarya Prasad" userId="0ce4ef10-ee10-425c-94b2-b7eeca22518e" providerId="ADAL" clId="{1CBE5148-1F46-0445-A1A3-6B7B03978808}" dt="2021-05-15T18:45:11.358" v="1035" actId="1076"/>
          <ac:cxnSpMkLst>
            <pc:docMk/>
            <pc:sldMk cId="3173347830" sldId="334"/>
            <ac:cxnSpMk id="25" creationId="{F5106FF8-A363-3444-BABA-7879CCBCB4E9}"/>
          </ac:cxnSpMkLst>
        </pc:cxnChg>
        <pc:cxnChg chg="mod">
          <ac:chgData name="Aiswarya Prasad" userId="0ce4ef10-ee10-425c-94b2-b7eeca22518e" providerId="ADAL" clId="{1CBE5148-1F46-0445-A1A3-6B7B03978808}" dt="2021-05-15T18:45:11.358" v="1035" actId="1076"/>
          <ac:cxnSpMkLst>
            <pc:docMk/>
            <pc:sldMk cId="3173347830" sldId="334"/>
            <ac:cxnSpMk id="28" creationId="{0A6139D7-9A0F-1943-BB08-39A40F2C6EB9}"/>
          </ac:cxnSpMkLst>
        </pc:cxnChg>
      </pc:sldChg>
      <pc:sldChg chg="addSp delSp modSp add del mod ord">
        <pc:chgData name="Aiswarya Prasad" userId="0ce4ef10-ee10-425c-94b2-b7eeca22518e" providerId="ADAL" clId="{1CBE5148-1F46-0445-A1A3-6B7B03978808}" dt="2021-05-16T20:19:42.525" v="3444" actId="2696"/>
        <pc:sldMkLst>
          <pc:docMk/>
          <pc:sldMk cId="250453808" sldId="335"/>
        </pc:sldMkLst>
        <pc:spChg chg="mod">
          <ac:chgData name="Aiswarya Prasad" userId="0ce4ef10-ee10-425c-94b2-b7eeca22518e" providerId="ADAL" clId="{1CBE5148-1F46-0445-A1A3-6B7B03978808}" dt="2021-05-10T10:29:01.423" v="100" actId="20577"/>
          <ac:spMkLst>
            <pc:docMk/>
            <pc:sldMk cId="250453808" sldId="335"/>
            <ac:spMk id="2" creationId="{5DED89AC-99F7-4843-9571-09EC1F49B827}"/>
          </ac:spMkLst>
        </pc:spChg>
        <pc:spChg chg="mod">
          <ac:chgData name="Aiswarya Prasad" userId="0ce4ef10-ee10-425c-94b2-b7eeca22518e" providerId="ADAL" clId="{1CBE5148-1F46-0445-A1A3-6B7B03978808}" dt="2021-05-10T10:29:15.814" v="106" actId="1036"/>
          <ac:spMkLst>
            <pc:docMk/>
            <pc:sldMk cId="250453808" sldId="335"/>
            <ac:spMk id="11" creationId="{48BFE0DA-38B0-5744-8322-EF295D73FD5E}"/>
          </ac:spMkLst>
        </pc:spChg>
        <pc:spChg chg="del">
          <ac:chgData name="Aiswarya Prasad" userId="0ce4ef10-ee10-425c-94b2-b7eeca22518e" providerId="ADAL" clId="{1CBE5148-1F46-0445-A1A3-6B7B03978808}" dt="2021-05-10T10:28:49.096" v="80" actId="478"/>
          <ac:spMkLst>
            <pc:docMk/>
            <pc:sldMk cId="250453808" sldId="335"/>
            <ac:spMk id="17" creationId="{19CA99D0-8747-534E-9F73-DABC7F1C8CB9}"/>
          </ac:spMkLst>
        </pc:spChg>
        <pc:picChg chg="add mod">
          <ac:chgData name="Aiswarya Prasad" userId="0ce4ef10-ee10-425c-94b2-b7eeca22518e" providerId="ADAL" clId="{1CBE5148-1F46-0445-A1A3-6B7B03978808}" dt="2021-05-10T10:28:55.783" v="84" actId="1076"/>
          <ac:picMkLst>
            <pc:docMk/>
            <pc:sldMk cId="250453808" sldId="335"/>
            <ac:picMk id="3" creationId="{E30CEEBC-3B87-2F4A-9D78-A52CAEE4CDDB}"/>
          </ac:picMkLst>
        </pc:picChg>
        <pc:picChg chg="del">
          <ac:chgData name="Aiswarya Prasad" userId="0ce4ef10-ee10-425c-94b2-b7eeca22518e" providerId="ADAL" clId="{1CBE5148-1F46-0445-A1A3-6B7B03978808}" dt="2021-05-10T10:28:49.096" v="80" actId="478"/>
          <ac:picMkLst>
            <pc:docMk/>
            <pc:sldMk cId="250453808" sldId="335"/>
            <ac:picMk id="8" creationId="{96014A7F-F948-5246-A672-C1090E8A0255}"/>
          </ac:picMkLst>
        </pc:picChg>
      </pc:sldChg>
      <pc:sldChg chg="addSp modSp add del mod">
        <pc:chgData name="Aiswarya Prasad" userId="0ce4ef10-ee10-425c-94b2-b7eeca22518e" providerId="ADAL" clId="{1CBE5148-1F46-0445-A1A3-6B7B03978808}" dt="2021-05-15T23:10:01.968" v="1240" actId="2696"/>
        <pc:sldMkLst>
          <pc:docMk/>
          <pc:sldMk cId="3329598596" sldId="336"/>
        </pc:sldMkLst>
        <pc:spChg chg="add mod">
          <ac:chgData name="Aiswarya Prasad" userId="0ce4ef10-ee10-425c-94b2-b7eeca22518e" providerId="ADAL" clId="{1CBE5148-1F46-0445-A1A3-6B7B03978808}" dt="2021-05-10T23:10:57.349" v="196" actId="1035"/>
          <ac:spMkLst>
            <pc:docMk/>
            <pc:sldMk cId="3329598596" sldId="336"/>
            <ac:spMk id="4" creationId="{116B5A41-C03A-3641-8C8C-D3AA9789C7F4}"/>
          </ac:spMkLst>
        </pc:spChg>
        <pc:spChg chg="mod">
          <ac:chgData name="Aiswarya Prasad" userId="0ce4ef10-ee10-425c-94b2-b7eeca22518e" providerId="ADAL" clId="{1CBE5148-1F46-0445-A1A3-6B7B03978808}" dt="2021-05-10T23:10:45.918" v="170" actId="20577"/>
          <ac:spMkLst>
            <pc:docMk/>
            <pc:sldMk cId="3329598596" sldId="336"/>
            <ac:spMk id="18" creationId="{D5FADAA7-68DC-3248-85D8-446543CBA53B}"/>
          </ac:spMkLst>
        </pc:spChg>
      </pc:sldChg>
      <pc:sldChg chg="delSp modSp add del mod">
        <pc:chgData name="Aiswarya Prasad" userId="0ce4ef10-ee10-425c-94b2-b7eeca22518e" providerId="ADAL" clId="{1CBE5148-1F46-0445-A1A3-6B7B03978808}" dt="2021-05-16T20:19:15.491" v="3441" actId="2696"/>
        <pc:sldMkLst>
          <pc:docMk/>
          <pc:sldMk cId="719406153" sldId="337"/>
        </pc:sldMkLst>
        <pc:spChg chg="del">
          <ac:chgData name="Aiswarya Prasad" userId="0ce4ef10-ee10-425c-94b2-b7eeca22518e" providerId="ADAL" clId="{1CBE5148-1F46-0445-A1A3-6B7B03978808}" dt="2021-05-10T23:14:33.581" v="477" actId="478"/>
          <ac:spMkLst>
            <pc:docMk/>
            <pc:sldMk cId="719406153" sldId="337"/>
            <ac:spMk id="3" creationId="{1E17C362-315C-6F4E-9A22-2979C6E74666}"/>
          </ac:spMkLst>
        </pc:spChg>
        <pc:spChg chg="del">
          <ac:chgData name="Aiswarya Prasad" userId="0ce4ef10-ee10-425c-94b2-b7eeca22518e" providerId="ADAL" clId="{1CBE5148-1F46-0445-A1A3-6B7B03978808}" dt="2021-05-10T23:14:33.581" v="477" actId="478"/>
          <ac:spMkLst>
            <pc:docMk/>
            <pc:sldMk cId="719406153" sldId="337"/>
            <ac:spMk id="11" creationId="{E7065308-2E5A-BF49-9DDB-DD2614279E2F}"/>
          </ac:spMkLst>
        </pc:spChg>
        <pc:spChg chg="del">
          <ac:chgData name="Aiswarya Prasad" userId="0ce4ef10-ee10-425c-94b2-b7eeca22518e" providerId="ADAL" clId="{1CBE5148-1F46-0445-A1A3-6B7B03978808}" dt="2021-05-10T23:14:33.581" v="477" actId="478"/>
          <ac:spMkLst>
            <pc:docMk/>
            <pc:sldMk cId="719406153" sldId="337"/>
            <ac:spMk id="12" creationId="{B62EE8A0-B712-C847-9B3A-B40A08D0D20D}"/>
          </ac:spMkLst>
        </pc:spChg>
        <pc:spChg chg="mod">
          <ac:chgData name="Aiswarya Prasad" userId="0ce4ef10-ee10-425c-94b2-b7eeca22518e" providerId="ADAL" clId="{1CBE5148-1F46-0445-A1A3-6B7B03978808}" dt="2021-05-11T11:11:04.690" v="832" actId="21"/>
          <ac:spMkLst>
            <pc:docMk/>
            <pc:sldMk cId="719406153" sldId="337"/>
            <ac:spMk id="18" creationId="{D5FADAA7-68DC-3248-85D8-446543CBA53B}"/>
          </ac:spMkLst>
        </pc:spChg>
        <pc:picChg chg="del">
          <ac:chgData name="Aiswarya Prasad" userId="0ce4ef10-ee10-425c-94b2-b7eeca22518e" providerId="ADAL" clId="{1CBE5148-1F46-0445-A1A3-6B7B03978808}" dt="2021-05-10T23:14:27.288" v="476" actId="478"/>
          <ac:picMkLst>
            <pc:docMk/>
            <pc:sldMk cId="719406153" sldId="337"/>
            <ac:picMk id="31" creationId="{4943FD97-B7C3-9F40-88F8-3DF696255823}"/>
          </ac:picMkLst>
        </pc:picChg>
      </pc:sldChg>
      <pc:sldChg chg="addSp delSp modSp add mod ord">
        <pc:chgData name="Aiswarya Prasad" userId="0ce4ef10-ee10-425c-94b2-b7eeca22518e" providerId="ADAL" clId="{1CBE5148-1F46-0445-A1A3-6B7B03978808}" dt="2021-05-16T21:53:20.242" v="5106" actId="478"/>
        <pc:sldMkLst>
          <pc:docMk/>
          <pc:sldMk cId="120638640" sldId="338"/>
        </pc:sldMkLst>
        <pc:spChg chg="mod">
          <ac:chgData name="Aiswarya Prasad" userId="0ce4ef10-ee10-425c-94b2-b7eeca22518e" providerId="ADAL" clId="{1CBE5148-1F46-0445-A1A3-6B7B03978808}" dt="2021-05-16T19:50:41.503" v="2403" actId="1076"/>
          <ac:spMkLst>
            <pc:docMk/>
            <pc:sldMk cId="120638640" sldId="338"/>
            <ac:spMk id="2" creationId="{5DED89AC-99F7-4843-9571-09EC1F49B827}"/>
          </ac:spMkLst>
        </pc:spChg>
        <pc:spChg chg="add mod">
          <ac:chgData name="Aiswarya Prasad" userId="0ce4ef10-ee10-425c-94b2-b7eeca22518e" providerId="ADAL" clId="{1CBE5148-1F46-0445-A1A3-6B7B03978808}" dt="2021-05-16T19:50:53.857" v="2404" actId="1076"/>
          <ac:spMkLst>
            <pc:docMk/>
            <pc:sldMk cId="120638640" sldId="338"/>
            <ac:spMk id="12" creationId="{38B79300-9B1A-434E-B671-67D03DAE8F3E}"/>
          </ac:spMkLst>
        </pc:spChg>
        <pc:spChg chg="add del mod">
          <ac:chgData name="Aiswarya Prasad" userId="0ce4ef10-ee10-425c-94b2-b7eeca22518e" providerId="ADAL" clId="{1CBE5148-1F46-0445-A1A3-6B7B03978808}" dt="2021-05-16T19:50:37.088" v="2401" actId="478"/>
          <ac:spMkLst>
            <pc:docMk/>
            <pc:sldMk cId="120638640" sldId="338"/>
            <ac:spMk id="14" creationId="{06DE0034-B252-5848-85CE-041F6FB18CAF}"/>
          </ac:spMkLst>
        </pc:spChg>
        <pc:spChg chg="del mod">
          <ac:chgData name="Aiswarya Prasad" userId="0ce4ef10-ee10-425c-94b2-b7eeca22518e" providerId="ADAL" clId="{1CBE5148-1F46-0445-A1A3-6B7B03978808}" dt="2021-05-16T19:24:46.869" v="1952" actId="478"/>
          <ac:spMkLst>
            <pc:docMk/>
            <pc:sldMk cId="120638640" sldId="338"/>
            <ac:spMk id="18" creationId="{D5FADAA7-68DC-3248-85D8-446543CBA53B}"/>
          </ac:spMkLst>
        </pc:spChg>
        <pc:spChg chg="add del mod">
          <ac:chgData name="Aiswarya Prasad" userId="0ce4ef10-ee10-425c-94b2-b7eeca22518e" providerId="ADAL" clId="{1CBE5148-1F46-0445-A1A3-6B7B03978808}" dt="2021-05-16T19:39:21.376" v="2056"/>
          <ac:spMkLst>
            <pc:docMk/>
            <pc:sldMk cId="120638640" sldId="338"/>
            <ac:spMk id="19" creationId="{7D51832B-64EA-2942-BA6F-BA59AC8BA2F3}"/>
          </ac:spMkLst>
        </pc:spChg>
        <pc:spChg chg="add del mod">
          <ac:chgData name="Aiswarya Prasad" userId="0ce4ef10-ee10-425c-94b2-b7eeca22518e" providerId="ADAL" clId="{1CBE5148-1F46-0445-A1A3-6B7B03978808}" dt="2021-05-16T19:39:21.376" v="2056"/>
          <ac:spMkLst>
            <pc:docMk/>
            <pc:sldMk cId="120638640" sldId="338"/>
            <ac:spMk id="22" creationId="{672B4C46-6C72-0247-BE29-77F53CFE4A1F}"/>
          </ac:spMkLst>
        </pc:spChg>
        <pc:spChg chg="add del mod">
          <ac:chgData name="Aiswarya Prasad" userId="0ce4ef10-ee10-425c-94b2-b7eeca22518e" providerId="ADAL" clId="{1CBE5148-1F46-0445-A1A3-6B7B03978808}" dt="2021-05-16T19:39:21.376" v="2056"/>
          <ac:spMkLst>
            <pc:docMk/>
            <pc:sldMk cId="120638640" sldId="338"/>
            <ac:spMk id="23" creationId="{FD97B182-1D4D-B34D-B9DA-404BBF7CEB01}"/>
          </ac:spMkLst>
        </pc:spChg>
        <pc:spChg chg="add mod">
          <ac:chgData name="Aiswarya Prasad" userId="0ce4ef10-ee10-425c-94b2-b7eeca22518e" providerId="ADAL" clId="{1CBE5148-1F46-0445-A1A3-6B7B03978808}" dt="2021-05-16T19:50:53.857" v="2404" actId="1076"/>
          <ac:spMkLst>
            <pc:docMk/>
            <pc:sldMk cId="120638640" sldId="338"/>
            <ac:spMk id="48" creationId="{AF7ED904-DFDF-C946-B328-2D6F8E019ACD}"/>
          </ac:spMkLst>
        </pc:spChg>
        <pc:spChg chg="add mod">
          <ac:chgData name="Aiswarya Prasad" userId="0ce4ef10-ee10-425c-94b2-b7eeca22518e" providerId="ADAL" clId="{1CBE5148-1F46-0445-A1A3-6B7B03978808}" dt="2021-05-16T19:50:53.857" v="2404" actId="1076"/>
          <ac:spMkLst>
            <pc:docMk/>
            <pc:sldMk cId="120638640" sldId="338"/>
            <ac:spMk id="50" creationId="{CC9E24D1-15D1-824D-8D53-5FAF44150D5F}"/>
          </ac:spMkLst>
        </pc:spChg>
        <pc:spChg chg="add mod">
          <ac:chgData name="Aiswarya Prasad" userId="0ce4ef10-ee10-425c-94b2-b7eeca22518e" providerId="ADAL" clId="{1CBE5148-1F46-0445-A1A3-6B7B03978808}" dt="2021-05-16T19:50:53.857" v="2404" actId="1076"/>
          <ac:spMkLst>
            <pc:docMk/>
            <pc:sldMk cId="120638640" sldId="338"/>
            <ac:spMk id="52" creationId="{795144ED-034C-6547-8D05-4970BC6C727D}"/>
          </ac:spMkLst>
        </pc:spChg>
        <pc:spChg chg="add mod">
          <ac:chgData name="Aiswarya Prasad" userId="0ce4ef10-ee10-425c-94b2-b7eeca22518e" providerId="ADAL" clId="{1CBE5148-1F46-0445-A1A3-6B7B03978808}" dt="2021-05-16T19:50:53.857" v="2404" actId="1076"/>
          <ac:spMkLst>
            <pc:docMk/>
            <pc:sldMk cId="120638640" sldId="338"/>
            <ac:spMk id="54" creationId="{2F89CCAC-7C20-CE44-B99F-3893D2396CD0}"/>
          </ac:spMkLst>
        </pc:spChg>
        <pc:spChg chg="add mod">
          <ac:chgData name="Aiswarya Prasad" userId="0ce4ef10-ee10-425c-94b2-b7eeca22518e" providerId="ADAL" clId="{1CBE5148-1F46-0445-A1A3-6B7B03978808}" dt="2021-05-16T19:50:53.857" v="2404" actId="1076"/>
          <ac:spMkLst>
            <pc:docMk/>
            <pc:sldMk cId="120638640" sldId="338"/>
            <ac:spMk id="56" creationId="{20A8A57A-77BF-9C49-8629-F46624A9527D}"/>
          </ac:spMkLst>
        </pc:spChg>
        <pc:spChg chg="add mod">
          <ac:chgData name="Aiswarya Prasad" userId="0ce4ef10-ee10-425c-94b2-b7eeca22518e" providerId="ADAL" clId="{1CBE5148-1F46-0445-A1A3-6B7B03978808}" dt="2021-05-16T19:50:53.857" v="2404" actId="1076"/>
          <ac:spMkLst>
            <pc:docMk/>
            <pc:sldMk cId="120638640" sldId="338"/>
            <ac:spMk id="58" creationId="{E157F2EC-C2B0-4549-A1A1-B09977FC2763}"/>
          </ac:spMkLst>
        </pc:spChg>
        <pc:spChg chg="add mod">
          <ac:chgData name="Aiswarya Prasad" userId="0ce4ef10-ee10-425c-94b2-b7eeca22518e" providerId="ADAL" clId="{1CBE5148-1F46-0445-A1A3-6B7B03978808}" dt="2021-05-16T19:50:53.857" v="2404" actId="1076"/>
          <ac:spMkLst>
            <pc:docMk/>
            <pc:sldMk cId="120638640" sldId="338"/>
            <ac:spMk id="60" creationId="{9938BD14-67E5-2544-9595-048DECAECF79}"/>
          </ac:spMkLst>
        </pc:spChg>
        <pc:spChg chg="add mod">
          <ac:chgData name="Aiswarya Prasad" userId="0ce4ef10-ee10-425c-94b2-b7eeca22518e" providerId="ADAL" clId="{1CBE5148-1F46-0445-A1A3-6B7B03978808}" dt="2021-05-16T19:50:53.857" v="2404" actId="1076"/>
          <ac:spMkLst>
            <pc:docMk/>
            <pc:sldMk cId="120638640" sldId="338"/>
            <ac:spMk id="62" creationId="{FE0575C1-1E6B-034A-8953-D80EECDA852B}"/>
          </ac:spMkLst>
        </pc:spChg>
        <pc:spChg chg="add mod">
          <ac:chgData name="Aiswarya Prasad" userId="0ce4ef10-ee10-425c-94b2-b7eeca22518e" providerId="ADAL" clId="{1CBE5148-1F46-0445-A1A3-6B7B03978808}" dt="2021-05-16T19:50:53.857" v="2404" actId="1076"/>
          <ac:spMkLst>
            <pc:docMk/>
            <pc:sldMk cId="120638640" sldId="338"/>
            <ac:spMk id="64" creationId="{C7FBBB36-1891-4148-81C7-0AAA30A96DDC}"/>
          </ac:spMkLst>
        </pc:spChg>
        <pc:spChg chg="add mod">
          <ac:chgData name="Aiswarya Prasad" userId="0ce4ef10-ee10-425c-94b2-b7eeca22518e" providerId="ADAL" clId="{1CBE5148-1F46-0445-A1A3-6B7B03978808}" dt="2021-05-16T19:50:53.857" v="2404" actId="1076"/>
          <ac:spMkLst>
            <pc:docMk/>
            <pc:sldMk cId="120638640" sldId="338"/>
            <ac:spMk id="66" creationId="{368B0256-DAFC-5245-91C8-E6C47A5A20A8}"/>
          </ac:spMkLst>
        </pc:spChg>
        <pc:spChg chg="add mod">
          <ac:chgData name="Aiswarya Prasad" userId="0ce4ef10-ee10-425c-94b2-b7eeca22518e" providerId="ADAL" clId="{1CBE5148-1F46-0445-A1A3-6B7B03978808}" dt="2021-05-16T20:30:04.740" v="3526" actId="20577"/>
          <ac:spMkLst>
            <pc:docMk/>
            <pc:sldMk cId="120638640" sldId="338"/>
            <ac:spMk id="67" creationId="{AAF2E6EF-3EC8-704B-9A4A-8A26B81CA59B}"/>
          </ac:spMkLst>
        </pc:spChg>
        <pc:spChg chg="add del mod">
          <ac:chgData name="Aiswarya Prasad" userId="0ce4ef10-ee10-425c-94b2-b7eeca22518e" providerId="ADAL" clId="{1CBE5148-1F46-0445-A1A3-6B7B03978808}" dt="2021-05-16T21:52:25.481" v="5075"/>
          <ac:spMkLst>
            <pc:docMk/>
            <pc:sldMk cId="120638640" sldId="338"/>
            <ac:spMk id="72" creationId="{19AC59B5-A049-994D-9C83-EBC2716A1B62}"/>
          </ac:spMkLst>
        </pc:spChg>
        <pc:spChg chg="add del mod">
          <ac:chgData name="Aiswarya Prasad" userId="0ce4ef10-ee10-425c-94b2-b7eeca22518e" providerId="ADAL" clId="{1CBE5148-1F46-0445-A1A3-6B7B03978808}" dt="2021-05-16T21:52:25.481" v="5075"/>
          <ac:spMkLst>
            <pc:docMk/>
            <pc:sldMk cId="120638640" sldId="338"/>
            <ac:spMk id="73" creationId="{49F56C9A-AFC3-AD40-B7D9-5ECADFA57C28}"/>
          </ac:spMkLst>
        </pc:spChg>
        <pc:spChg chg="add del mod">
          <ac:chgData name="Aiswarya Prasad" userId="0ce4ef10-ee10-425c-94b2-b7eeca22518e" providerId="ADAL" clId="{1CBE5148-1F46-0445-A1A3-6B7B03978808}" dt="2021-05-16T21:52:25.481" v="5075"/>
          <ac:spMkLst>
            <pc:docMk/>
            <pc:sldMk cId="120638640" sldId="338"/>
            <ac:spMk id="74" creationId="{8F9EEA61-648A-7447-A10B-9F8614BA9E95}"/>
          </ac:spMkLst>
        </pc:spChg>
        <pc:spChg chg="add del mod">
          <ac:chgData name="Aiswarya Prasad" userId="0ce4ef10-ee10-425c-94b2-b7eeca22518e" providerId="ADAL" clId="{1CBE5148-1F46-0445-A1A3-6B7B03978808}" dt="2021-05-16T21:52:25.481" v="5075"/>
          <ac:spMkLst>
            <pc:docMk/>
            <pc:sldMk cId="120638640" sldId="338"/>
            <ac:spMk id="75" creationId="{BBB87603-6547-784A-B217-E65BE80894B8}"/>
          </ac:spMkLst>
        </pc:spChg>
        <pc:spChg chg="add del mod">
          <ac:chgData name="Aiswarya Prasad" userId="0ce4ef10-ee10-425c-94b2-b7eeca22518e" providerId="ADAL" clId="{1CBE5148-1F46-0445-A1A3-6B7B03978808}" dt="2021-05-16T21:52:25.481" v="5075"/>
          <ac:spMkLst>
            <pc:docMk/>
            <pc:sldMk cId="120638640" sldId="338"/>
            <ac:spMk id="76" creationId="{9AEF60D5-12BB-0346-BFEB-FE84911B13A7}"/>
          </ac:spMkLst>
        </pc:spChg>
        <pc:spChg chg="add del mod">
          <ac:chgData name="Aiswarya Prasad" userId="0ce4ef10-ee10-425c-94b2-b7eeca22518e" providerId="ADAL" clId="{1CBE5148-1F46-0445-A1A3-6B7B03978808}" dt="2021-05-16T21:52:25.481" v="5075"/>
          <ac:spMkLst>
            <pc:docMk/>
            <pc:sldMk cId="120638640" sldId="338"/>
            <ac:spMk id="77" creationId="{0F5069FA-8DFC-A84A-BA4A-EA27A62812CA}"/>
          </ac:spMkLst>
        </pc:spChg>
        <pc:spChg chg="add del mod">
          <ac:chgData name="Aiswarya Prasad" userId="0ce4ef10-ee10-425c-94b2-b7eeca22518e" providerId="ADAL" clId="{1CBE5148-1F46-0445-A1A3-6B7B03978808}" dt="2021-05-16T21:52:25.481" v="5075"/>
          <ac:spMkLst>
            <pc:docMk/>
            <pc:sldMk cId="120638640" sldId="338"/>
            <ac:spMk id="78" creationId="{DC352202-FEC3-3F49-99EA-258458B01B47}"/>
          </ac:spMkLst>
        </pc:spChg>
        <pc:spChg chg="add del mod">
          <ac:chgData name="Aiswarya Prasad" userId="0ce4ef10-ee10-425c-94b2-b7eeca22518e" providerId="ADAL" clId="{1CBE5148-1F46-0445-A1A3-6B7B03978808}" dt="2021-05-16T21:52:25.481" v="5075"/>
          <ac:spMkLst>
            <pc:docMk/>
            <pc:sldMk cId="120638640" sldId="338"/>
            <ac:spMk id="79" creationId="{83FA15AB-AD9E-7445-A34D-D6097C1F6263}"/>
          </ac:spMkLst>
        </pc:spChg>
        <pc:spChg chg="add del mod">
          <ac:chgData name="Aiswarya Prasad" userId="0ce4ef10-ee10-425c-94b2-b7eeca22518e" providerId="ADAL" clId="{1CBE5148-1F46-0445-A1A3-6B7B03978808}" dt="2021-05-16T21:52:25.481" v="5075"/>
          <ac:spMkLst>
            <pc:docMk/>
            <pc:sldMk cId="120638640" sldId="338"/>
            <ac:spMk id="80" creationId="{8D08FDB8-64A6-B943-8CC0-5FDF7338D0D8}"/>
          </ac:spMkLst>
        </pc:spChg>
        <pc:spChg chg="add del mod">
          <ac:chgData name="Aiswarya Prasad" userId="0ce4ef10-ee10-425c-94b2-b7eeca22518e" providerId="ADAL" clId="{1CBE5148-1F46-0445-A1A3-6B7B03978808}" dt="2021-05-16T21:52:25.481" v="5075"/>
          <ac:spMkLst>
            <pc:docMk/>
            <pc:sldMk cId="120638640" sldId="338"/>
            <ac:spMk id="81" creationId="{83A38E3F-2250-7F42-A0B9-D88CCFA49EE2}"/>
          </ac:spMkLst>
        </pc:spChg>
        <pc:spChg chg="add del mod">
          <ac:chgData name="Aiswarya Prasad" userId="0ce4ef10-ee10-425c-94b2-b7eeca22518e" providerId="ADAL" clId="{1CBE5148-1F46-0445-A1A3-6B7B03978808}" dt="2021-05-16T21:52:25.481" v="5075"/>
          <ac:spMkLst>
            <pc:docMk/>
            <pc:sldMk cId="120638640" sldId="338"/>
            <ac:spMk id="82" creationId="{DF3178A8-EB00-CD44-ACAF-23BFBAAC4B12}"/>
          </ac:spMkLst>
        </pc:spChg>
        <pc:spChg chg="add del mod">
          <ac:chgData name="Aiswarya Prasad" userId="0ce4ef10-ee10-425c-94b2-b7eeca22518e" providerId="ADAL" clId="{1CBE5148-1F46-0445-A1A3-6B7B03978808}" dt="2021-05-16T21:52:25.481" v="5075"/>
          <ac:spMkLst>
            <pc:docMk/>
            <pc:sldMk cId="120638640" sldId="338"/>
            <ac:spMk id="83" creationId="{D9DCAE8C-22FE-6E4B-A7EA-A53C588D491D}"/>
          </ac:spMkLst>
        </pc:spChg>
        <pc:spChg chg="add del mod">
          <ac:chgData name="Aiswarya Prasad" userId="0ce4ef10-ee10-425c-94b2-b7eeca22518e" providerId="ADAL" clId="{1CBE5148-1F46-0445-A1A3-6B7B03978808}" dt="2021-05-16T21:52:25.481" v="5075"/>
          <ac:spMkLst>
            <pc:docMk/>
            <pc:sldMk cId="120638640" sldId="338"/>
            <ac:spMk id="84" creationId="{8E7F7C9C-4CB6-874B-8730-97A6F0890017}"/>
          </ac:spMkLst>
        </pc:spChg>
        <pc:spChg chg="add del mod">
          <ac:chgData name="Aiswarya Prasad" userId="0ce4ef10-ee10-425c-94b2-b7eeca22518e" providerId="ADAL" clId="{1CBE5148-1F46-0445-A1A3-6B7B03978808}" dt="2021-05-16T21:52:25.481" v="5075"/>
          <ac:spMkLst>
            <pc:docMk/>
            <pc:sldMk cId="120638640" sldId="338"/>
            <ac:spMk id="85" creationId="{EFA0989E-1F01-2C4D-98CE-925A53C431CB}"/>
          </ac:spMkLst>
        </pc:spChg>
        <pc:spChg chg="add del mod">
          <ac:chgData name="Aiswarya Prasad" userId="0ce4ef10-ee10-425c-94b2-b7eeca22518e" providerId="ADAL" clId="{1CBE5148-1F46-0445-A1A3-6B7B03978808}" dt="2021-05-16T21:52:25.481" v="5075"/>
          <ac:spMkLst>
            <pc:docMk/>
            <pc:sldMk cId="120638640" sldId="338"/>
            <ac:spMk id="86" creationId="{0668F449-DD39-D746-9693-FCEB991835D6}"/>
          </ac:spMkLst>
        </pc:spChg>
        <pc:spChg chg="add del mod">
          <ac:chgData name="Aiswarya Prasad" userId="0ce4ef10-ee10-425c-94b2-b7eeca22518e" providerId="ADAL" clId="{1CBE5148-1F46-0445-A1A3-6B7B03978808}" dt="2021-05-16T21:52:25.481" v="5075"/>
          <ac:spMkLst>
            <pc:docMk/>
            <pc:sldMk cId="120638640" sldId="338"/>
            <ac:spMk id="87" creationId="{6AF984A3-3868-4447-9B8B-11C015823E7E}"/>
          </ac:spMkLst>
        </pc:spChg>
        <pc:spChg chg="add del mod">
          <ac:chgData name="Aiswarya Prasad" userId="0ce4ef10-ee10-425c-94b2-b7eeca22518e" providerId="ADAL" clId="{1CBE5148-1F46-0445-A1A3-6B7B03978808}" dt="2021-05-16T21:52:25.481" v="5075"/>
          <ac:spMkLst>
            <pc:docMk/>
            <pc:sldMk cId="120638640" sldId="338"/>
            <ac:spMk id="88" creationId="{F0C30EA0-B93D-3B4F-9C36-F358CB92FDDD}"/>
          </ac:spMkLst>
        </pc:spChg>
        <pc:spChg chg="add del mod">
          <ac:chgData name="Aiswarya Prasad" userId="0ce4ef10-ee10-425c-94b2-b7eeca22518e" providerId="ADAL" clId="{1CBE5148-1F46-0445-A1A3-6B7B03978808}" dt="2021-05-16T21:52:25.481" v="5075"/>
          <ac:spMkLst>
            <pc:docMk/>
            <pc:sldMk cId="120638640" sldId="338"/>
            <ac:spMk id="89" creationId="{F1DE5749-B161-E444-8A51-1839D1F7E5B9}"/>
          </ac:spMkLst>
        </pc:spChg>
        <pc:spChg chg="add del mod">
          <ac:chgData name="Aiswarya Prasad" userId="0ce4ef10-ee10-425c-94b2-b7eeca22518e" providerId="ADAL" clId="{1CBE5148-1F46-0445-A1A3-6B7B03978808}" dt="2021-05-16T21:52:25.481" v="5075"/>
          <ac:spMkLst>
            <pc:docMk/>
            <pc:sldMk cId="120638640" sldId="338"/>
            <ac:spMk id="90" creationId="{D9A42AB6-B700-5647-A3A1-3EAECBE745EB}"/>
          </ac:spMkLst>
        </pc:spChg>
        <pc:spChg chg="add del mod">
          <ac:chgData name="Aiswarya Prasad" userId="0ce4ef10-ee10-425c-94b2-b7eeca22518e" providerId="ADAL" clId="{1CBE5148-1F46-0445-A1A3-6B7B03978808}" dt="2021-05-16T21:52:25.481" v="5075"/>
          <ac:spMkLst>
            <pc:docMk/>
            <pc:sldMk cId="120638640" sldId="338"/>
            <ac:spMk id="91" creationId="{AD298610-4847-5E4B-ABE4-187B9AAF0053}"/>
          </ac:spMkLst>
        </pc:spChg>
        <pc:spChg chg="add del mod">
          <ac:chgData name="Aiswarya Prasad" userId="0ce4ef10-ee10-425c-94b2-b7eeca22518e" providerId="ADAL" clId="{1CBE5148-1F46-0445-A1A3-6B7B03978808}" dt="2021-05-16T21:52:25.481" v="5075"/>
          <ac:spMkLst>
            <pc:docMk/>
            <pc:sldMk cId="120638640" sldId="338"/>
            <ac:spMk id="92" creationId="{154CFA42-0FB7-AC4A-99BB-7CC1F422B406}"/>
          </ac:spMkLst>
        </pc:spChg>
        <pc:spChg chg="add del mod">
          <ac:chgData name="Aiswarya Prasad" userId="0ce4ef10-ee10-425c-94b2-b7eeca22518e" providerId="ADAL" clId="{1CBE5148-1F46-0445-A1A3-6B7B03978808}" dt="2021-05-16T21:52:25.481" v="5075"/>
          <ac:spMkLst>
            <pc:docMk/>
            <pc:sldMk cId="120638640" sldId="338"/>
            <ac:spMk id="93" creationId="{EC3882E9-F3D2-C945-A4AB-DC1F720553C4}"/>
          </ac:spMkLst>
        </pc:spChg>
        <pc:spChg chg="add del mod">
          <ac:chgData name="Aiswarya Prasad" userId="0ce4ef10-ee10-425c-94b2-b7eeca22518e" providerId="ADAL" clId="{1CBE5148-1F46-0445-A1A3-6B7B03978808}" dt="2021-05-16T21:52:25.481" v="5075"/>
          <ac:spMkLst>
            <pc:docMk/>
            <pc:sldMk cId="120638640" sldId="338"/>
            <ac:spMk id="94" creationId="{8AF23D86-F2D6-8245-A631-170E9E2F6C6F}"/>
          </ac:spMkLst>
        </pc:spChg>
        <pc:spChg chg="add del mod">
          <ac:chgData name="Aiswarya Prasad" userId="0ce4ef10-ee10-425c-94b2-b7eeca22518e" providerId="ADAL" clId="{1CBE5148-1F46-0445-A1A3-6B7B03978808}" dt="2021-05-16T21:52:25.481" v="5075"/>
          <ac:spMkLst>
            <pc:docMk/>
            <pc:sldMk cId="120638640" sldId="338"/>
            <ac:spMk id="95" creationId="{8D5001A4-354A-124A-ADF2-F3317196D753}"/>
          </ac:spMkLst>
        </pc:spChg>
        <pc:spChg chg="add del mod">
          <ac:chgData name="Aiswarya Prasad" userId="0ce4ef10-ee10-425c-94b2-b7eeca22518e" providerId="ADAL" clId="{1CBE5148-1F46-0445-A1A3-6B7B03978808}" dt="2021-05-16T21:52:25.481" v="5075"/>
          <ac:spMkLst>
            <pc:docMk/>
            <pc:sldMk cId="120638640" sldId="338"/>
            <ac:spMk id="96" creationId="{C625E584-6D76-2B4D-B748-D7441B80D195}"/>
          </ac:spMkLst>
        </pc:spChg>
        <pc:spChg chg="add del mod">
          <ac:chgData name="Aiswarya Prasad" userId="0ce4ef10-ee10-425c-94b2-b7eeca22518e" providerId="ADAL" clId="{1CBE5148-1F46-0445-A1A3-6B7B03978808}" dt="2021-05-16T21:52:25.481" v="5075"/>
          <ac:spMkLst>
            <pc:docMk/>
            <pc:sldMk cId="120638640" sldId="338"/>
            <ac:spMk id="97" creationId="{9D6D1A08-6EE1-4B4A-B707-CAD074B0FE91}"/>
          </ac:spMkLst>
        </pc:spChg>
        <pc:spChg chg="add del mod">
          <ac:chgData name="Aiswarya Prasad" userId="0ce4ef10-ee10-425c-94b2-b7eeca22518e" providerId="ADAL" clId="{1CBE5148-1F46-0445-A1A3-6B7B03978808}" dt="2021-05-16T21:52:25.481" v="5075"/>
          <ac:spMkLst>
            <pc:docMk/>
            <pc:sldMk cId="120638640" sldId="338"/>
            <ac:spMk id="98" creationId="{8927D835-508C-E048-87C4-FF7320AF7599}"/>
          </ac:spMkLst>
        </pc:spChg>
        <pc:spChg chg="add del mod">
          <ac:chgData name="Aiswarya Prasad" userId="0ce4ef10-ee10-425c-94b2-b7eeca22518e" providerId="ADAL" clId="{1CBE5148-1F46-0445-A1A3-6B7B03978808}" dt="2021-05-16T21:52:25.481" v="5075"/>
          <ac:spMkLst>
            <pc:docMk/>
            <pc:sldMk cId="120638640" sldId="338"/>
            <ac:spMk id="99" creationId="{0A4BFA0A-142B-CC46-ADBA-087199D32845}"/>
          </ac:spMkLst>
        </pc:spChg>
        <pc:spChg chg="add del mod">
          <ac:chgData name="Aiswarya Prasad" userId="0ce4ef10-ee10-425c-94b2-b7eeca22518e" providerId="ADAL" clId="{1CBE5148-1F46-0445-A1A3-6B7B03978808}" dt="2021-05-16T21:52:25.481" v="5075"/>
          <ac:spMkLst>
            <pc:docMk/>
            <pc:sldMk cId="120638640" sldId="338"/>
            <ac:spMk id="100" creationId="{2DF5EF3E-88BC-3B43-966D-A03AF3F9557A}"/>
          </ac:spMkLst>
        </pc:spChg>
        <pc:spChg chg="add del mod">
          <ac:chgData name="Aiswarya Prasad" userId="0ce4ef10-ee10-425c-94b2-b7eeca22518e" providerId="ADAL" clId="{1CBE5148-1F46-0445-A1A3-6B7B03978808}" dt="2021-05-16T21:52:25.481" v="5075"/>
          <ac:spMkLst>
            <pc:docMk/>
            <pc:sldMk cId="120638640" sldId="338"/>
            <ac:spMk id="101" creationId="{41BFF40E-0316-1147-AE6A-D0770AE6304E}"/>
          </ac:spMkLst>
        </pc:spChg>
        <pc:spChg chg="add del mod">
          <ac:chgData name="Aiswarya Prasad" userId="0ce4ef10-ee10-425c-94b2-b7eeca22518e" providerId="ADAL" clId="{1CBE5148-1F46-0445-A1A3-6B7B03978808}" dt="2021-05-16T21:52:25.481" v="5075"/>
          <ac:spMkLst>
            <pc:docMk/>
            <pc:sldMk cId="120638640" sldId="338"/>
            <ac:spMk id="102" creationId="{F35852BE-EBE3-FB4A-874B-7C555822284D}"/>
          </ac:spMkLst>
        </pc:spChg>
        <pc:spChg chg="add del mod">
          <ac:chgData name="Aiswarya Prasad" userId="0ce4ef10-ee10-425c-94b2-b7eeca22518e" providerId="ADAL" clId="{1CBE5148-1F46-0445-A1A3-6B7B03978808}" dt="2021-05-16T21:52:25.481" v="5075"/>
          <ac:spMkLst>
            <pc:docMk/>
            <pc:sldMk cId="120638640" sldId="338"/>
            <ac:spMk id="103" creationId="{A739C0A5-3091-224E-9CD9-EFFF4871C6F3}"/>
          </ac:spMkLst>
        </pc:spChg>
        <pc:spChg chg="add del mod">
          <ac:chgData name="Aiswarya Prasad" userId="0ce4ef10-ee10-425c-94b2-b7eeca22518e" providerId="ADAL" clId="{1CBE5148-1F46-0445-A1A3-6B7B03978808}" dt="2021-05-16T21:52:25.481" v="5075"/>
          <ac:spMkLst>
            <pc:docMk/>
            <pc:sldMk cId="120638640" sldId="338"/>
            <ac:spMk id="104" creationId="{A765156D-5EE9-754B-9C0F-F8A173AC4D91}"/>
          </ac:spMkLst>
        </pc:spChg>
        <pc:spChg chg="add del mod">
          <ac:chgData name="Aiswarya Prasad" userId="0ce4ef10-ee10-425c-94b2-b7eeca22518e" providerId="ADAL" clId="{1CBE5148-1F46-0445-A1A3-6B7B03978808}" dt="2021-05-16T21:52:25.481" v="5075"/>
          <ac:spMkLst>
            <pc:docMk/>
            <pc:sldMk cId="120638640" sldId="338"/>
            <ac:spMk id="105" creationId="{9E65D66D-6ECB-5B42-BB45-913CD1B236C6}"/>
          </ac:spMkLst>
        </pc:spChg>
        <pc:spChg chg="add del mod">
          <ac:chgData name="Aiswarya Prasad" userId="0ce4ef10-ee10-425c-94b2-b7eeca22518e" providerId="ADAL" clId="{1CBE5148-1F46-0445-A1A3-6B7B03978808}" dt="2021-05-16T21:52:25.481" v="5075"/>
          <ac:spMkLst>
            <pc:docMk/>
            <pc:sldMk cId="120638640" sldId="338"/>
            <ac:spMk id="106" creationId="{95700609-9D74-DB45-90D2-9B79EF39038A}"/>
          </ac:spMkLst>
        </pc:spChg>
        <pc:spChg chg="add del mod">
          <ac:chgData name="Aiswarya Prasad" userId="0ce4ef10-ee10-425c-94b2-b7eeca22518e" providerId="ADAL" clId="{1CBE5148-1F46-0445-A1A3-6B7B03978808}" dt="2021-05-16T21:52:25.481" v="5075"/>
          <ac:spMkLst>
            <pc:docMk/>
            <pc:sldMk cId="120638640" sldId="338"/>
            <ac:spMk id="107" creationId="{FCF1C527-E229-D54C-AB74-1FE7B3E54D33}"/>
          </ac:spMkLst>
        </pc:spChg>
        <pc:spChg chg="add del mod">
          <ac:chgData name="Aiswarya Prasad" userId="0ce4ef10-ee10-425c-94b2-b7eeca22518e" providerId="ADAL" clId="{1CBE5148-1F46-0445-A1A3-6B7B03978808}" dt="2021-05-16T21:52:25.481" v="5075"/>
          <ac:spMkLst>
            <pc:docMk/>
            <pc:sldMk cId="120638640" sldId="338"/>
            <ac:spMk id="108" creationId="{34B26383-C3FB-E343-A28B-8E855034CE67}"/>
          </ac:spMkLst>
        </pc:spChg>
        <pc:spChg chg="add del mod">
          <ac:chgData name="Aiswarya Prasad" userId="0ce4ef10-ee10-425c-94b2-b7eeca22518e" providerId="ADAL" clId="{1CBE5148-1F46-0445-A1A3-6B7B03978808}" dt="2021-05-16T21:52:25.481" v="5075"/>
          <ac:spMkLst>
            <pc:docMk/>
            <pc:sldMk cId="120638640" sldId="338"/>
            <ac:spMk id="109" creationId="{AC742C98-9F4B-FE4F-A3C5-AB02AE5BBC8A}"/>
          </ac:spMkLst>
        </pc:spChg>
        <pc:spChg chg="add del mod">
          <ac:chgData name="Aiswarya Prasad" userId="0ce4ef10-ee10-425c-94b2-b7eeca22518e" providerId="ADAL" clId="{1CBE5148-1F46-0445-A1A3-6B7B03978808}" dt="2021-05-16T21:52:25.481" v="5075"/>
          <ac:spMkLst>
            <pc:docMk/>
            <pc:sldMk cId="120638640" sldId="338"/>
            <ac:spMk id="110" creationId="{13135ABD-2D24-3041-A811-9D94A8836DFC}"/>
          </ac:spMkLst>
        </pc:spChg>
        <pc:spChg chg="add del mod">
          <ac:chgData name="Aiswarya Prasad" userId="0ce4ef10-ee10-425c-94b2-b7eeca22518e" providerId="ADAL" clId="{1CBE5148-1F46-0445-A1A3-6B7B03978808}" dt="2021-05-16T21:52:25.481" v="5075"/>
          <ac:spMkLst>
            <pc:docMk/>
            <pc:sldMk cId="120638640" sldId="338"/>
            <ac:spMk id="111" creationId="{3E8D1B92-8495-6847-9941-BEECD3B28A14}"/>
          </ac:spMkLst>
        </pc:spChg>
        <pc:spChg chg="add del mod">
          <ac:chgData name="Aiswarya Prasad" userId="0ce4ef10-ee10-425c-94b2-b7eeca22518e" providerId="ADAL" clId="{1CBE5148-1F46-0445-A1A3-6B7B03978808}" dt="2021-05-16T21:52:25.481" v="5075"/>
          <ac:spMkLst>
            <pc:docMk/>
            <pc:sldMk cId="120638640" sldId="338"/>
            <ac:spMk id="112" creationId="{DD1BED62-0357-5D4F-B12A-20558DA4A931}"/>
          </ac:spMkLst>
        </pc:spChg>
        <pc:spChg chg="add del mod">
          <ac:chgData name="Aiswarya Prasad" userId="0ce4ef10-ee10-425c-94b2-b7eeca22518e" providerId="ADAL" clId="{1CBE5148-1F46-0445-A1A3-6B7B03978808}" dt="2021-05-16T21:52:25.481" v="5075"/>
          <ac:spMkLst>
            <pc:docMk/>
            <pc:sldMk cId="120638640" sldId="338"/>
            <ac:spMk id="113" creationId="{609ED7C2-148D-8F42-9CDD-8F5C45FF0AAC}"/>
          </ac:spMkLst>
        </pc:spChg>
        <pc:spChg chg="add del mod">
          <ac:chgData name="Aiswarya Prasad" userId="0ce4ef10-ee10-425c-94b2-b7eeca22518e" providerId="ADAL" clId="{1CBE5148-1F46-0445-A1A3-6B7B03978808}" dt="2021-05-16T21:52:25.481" v="5075"/>
          <ac:spMkLst>
            <pc:docMk/>
            <pc:sldMk cId="120638640" sldId="338"/>
            <ac:spMk id="114" creationId="{E5C8EA2A-F1A7-F64A-8175-5B6058390993}"/>
          </ac:spMkLst>
        </pc:spChg>
        <pc:spChg chg="add del mod">
          <ac:chgData name="Aiswarya Prasad" userId="0ce4ef10-ee10-425c-94b2-b7eeca22518e" providerId="ADAL" clId="{1CBE5148-1F46-0445-A1A3-6B7B03978808}" dt="2021-05-16T21:52:25.481" v="5075"/>
          <ac:spMkLst>
            <pc:docMk/>
            <pc:sldMk cId="120638640" sldId="338"/>
            <ac:spMk id="115" creationId="{3E2C1A25-6868-1241-B4E2-2B1291BA8A92}"/>
          </ac:spMkLst>
        </pc:spChg>
        <pc:spChg chg="add del mod">
          <ac:chgData name="Aiswarya Prasad" userId="0ce4ef10-ee10-425c-94b2-b7eeca22518e" providerId="ADAL" clId="{1CBE5148-1F46-0445-A1A3-6B7B03978808}" dt="2021-05-16T21:52:25.481" v="5075"/>
          <ac:spMkLst>
            <pc:docMk/>
            <pc:sldMk cId="120638640" sldId="338"/>
            <ac:spMk id="118" creationId="{6C87A70A-9953-9F4E-A3C3-8505EAEC9814}"/>
          </ac:spMkLst>
        </pc:spChg>
        <pc:spChg chg="add del mod">
          <ac:chgData name="Aiswarya Prasad" userId="0ce4ef10-ee10-425c-94b2-b7eeca22518e" providerId="ADAL" clId="{1CBE5148-1F46-0445-A1A3-6B7B03978808}" dt="2021-05-16T21:52:25.481" v="5075"/>
          <ac:spMkLst>
            <pc:docMk/>
            <pc:sldMk cId="120638640" sldId="338"/>
            <ac:spMk id="119" creationId="{4BFB29D0-A6AE-D942-8449-08D76767C196}"/>
          </ac:spMkLst>
        </pc:spChg>
        <pc:spChg chg="add del mod">
          <ac:chgData name="Aiswarya Prasad" userId="0ce4ef10-ee10-425c-94b2-b7eeca22518e" providerId="ADAL" clId="{1CBE5148-1F46-0445-A1A3-6B7B03978808}" dt="2021-05-16T21:52:25.481" v="5075"/>
          <ac:spMkLst>
            <pc:docMk/>
            <pc:sldMk cId="120638640" sldId="338"/>
            <ac:spMk id="120" creationId="{B94B4C6D-A0CE-C840-9770-E816DB76F4C5}"/>
          </ac:spMkLst>
        </pc:spChg>
        <pc:spChg chg="add del mod">
          <ac:chgData name="Aiswarya Prasad" userId="0ce4ef10-ee10-425c-94b2-b7eeca22518e" providerId="ADAL" clId="{1CBE5148-1F46-0445-A1A3-6B7B03978808}" dt="2021-05-16T21:52:25.481" v="5075"/>
          <ac:spMkLst>
            <pc:docMk/>
            <pc:sldMk cId="120638640" sldId="338"/>
            <ac:spMk id="121" creationId="{8E2672C0-2B4D-7F4E-B4EB-ADCD3747C913}"/>
          </ac:spMkLst>
        </pc:spChg>
        <pc:spChg chg="add del mod">
          <ac:chgData name="Aiswarya Prasad" userId="0ce4ef10-ee10-425c-94b2-b7eeca22518e" providerId="ADAL" clId="{1CBE5148-1F46-0445-A1A3-6B7B03978808}" dt="2021-05-16T21:52:25.481" v="5075"/>
          <ac:spMkLst>
            <pc:docMk/>
            <pc:sldMk cId="120638640" sldId="338"/>
            <ac:spMk id="122" creationId="{6EBBFE46-4823-054C-9740-7A9DF126BAE2}"/>
          </ac:spMkLst>
        </pc:spChg>
        <pc:spChg chg="add del mod">
          <ac:chgData name="Aiswarya Prasad" userId="0ce4ef10-ee10-425c-94b2-b7eeca22518e" providerId="ADAL" clId="{1CBE5148-1F46-0445-A1A3-6B7B03978808}" dt="2021-05-16T21:52:25.481" v="5075"/>
          <ac:spMkLst>
            <pc:docMk/>
            <pc:sldMk cId="120638640" sldId="338"/>
            <ac:spMk id="123" creationId="{C0C36A05-7563-344B-9EC5-13D1B4CCA9D9}"/>
          </ac:spMkLst>
        </pc:spChg>
        <pc:spChg chg="add del mod">
          <ac:chgData name="Aiswarya Prasad" userId="0ce4ef10-ee10-425c-94b2-b7eeca22518e" providerId="ADAL" clId="{1CBE5148-1F46-0445-A1A3-6B7B03978808}" dt="2021-05-16T21:52:25.481" v="5075"/>
          <ac:spMkLst>
            <pc:docMk/>
            <pc:sldMk cId="120638640" sldId="338"/>
            <ac:spMk id="124" creationId="{B83165F7-63FA-9A44-A54E-C550C97D55D9}"/>
          </ac:spMkLst>
        </pc:spChg>
        <pc:spChg chg="add del mod">
          <ac:chgData name="Aiswarya Prasad" userId="0ce4ef10-ee10-425c-94b2-b7eeca22518e" providerId="ADAL" clId="{1CBE5148-1F46-0445-A1A3-6B7B03978808}" dt="2021-05-16T21:52:25.481" v="5075"/>
          <ac:spMkLst>
            <pc:docMk/>
            <pc:sldMk cId="120638640" sldId="338"/>
            <ac:spMk id="125" creationId="{3ECA4054-4942-C843-AE64-5F18F094DF5B}"/>
          </ac:spMkLst>
        </pc:spChg>
        <pc:spChg chg="add del mod">
          <ac:chgData name="Aiswarya Prasad" userId="0ce4ef10-ee10-425c-94b2-b7eeca22518e" providerId="ADAL" clId="{1CBE5148-1F46-0445-A1A3-6B7B03978808}" dt="2021-05-16T21:52:25.481" v="5075"/>
          <ac:spMkLst>
            <pc:docMk/>
            <pc:sldMk cId="120638640" sldId="338"/>
            <ac:spMk id="126" creationId="{2F6A147B-934B-A644-9919-478549B5F181}"/>
          </ac:spMkLst>
        </pc:spChg>
        <pc:spChg chg="add del mod">
          <ac:chgData name="Aiswarya Prasad" userId="0ce4ef10-ee10-425c-94b2-b7eeca22518e" providerId="ADAL" clId="{1CBE5148-1F46-0445-A1A3-6B7B03978808}" dt="2021-05-16T21:52:25.481" v="5075"/>
          <ac:spMkLst>
            <pc:docMk/>
            <pc:sldMk cId="120638640" sldId="338"/>
            <ac:spMk id="127" creationId="{11460993-5853-4948-9875-5C7CC48DA7C5}"/>
          </ac:spMkLst>
        </pc:spChg>
        <pc:spChg chg="add del mod">
          <ac:chgData name="Aiswarya Prasad" userId="0ce4ef10-ee10-425c-94b2-b7eeca22518e" providerId="ADAL" clId="{1CBE5148-1F46-0445-A1A3-6B7B03978808}" dt="2021-05-16T21:52:25.481" v="5075"/>
          <ac:spMkLst>
            <pc:docMk/>
            <pc:sldMk cId="120638640" sldId="338"/>
            <ac:spMk id="128" creationId="{38970602-96F2-6749-BBB9-5A1801F2BBC4}"/>
          </ac:spMkLst>
        </pc:spChg>
        <pc:spChg chg="add del mod">
          <ac:chgData name="Aiswarya Prasad" userId="0ce4ef10-ee10-425c-94b2-b7eeca22518e" providerId="ADAL" clId="{1CBE5148-1F46-0445-A1A3-6B7B03978808}" dt="2021-05-16T21:52:25.481" v="5075"/>
          <ac:spMkLst>
            <pc:docMk/>
            <pc:sldMk cId="120638640" sldId="338"/>
            <ac:spMk id="129" creationId="{DC5652D3-AEBE-CA4C-B123-A85ECB21E3B5}"/>
          </ac:spMkLst>
        </pc:spChg>
        <pc:spChg chg="add del mod">
          <ac:chgData name="Aiswarya Prasad" userId="0ce4ef10-ee10-425c-94b2-b7eeca22518e" providerId="ADAL" clId="{1CBE5148-1F46-0445-A1A3-6B7B03978808}" dt="2021-05-16T21:52:25.481" v="5075"/>
          <ac:spMkLst>
            <pc:docMk/>
            <pc:sldMk cId="120638640" sldId="338"/>
            <ac:spMk id="130" creationId="{BC822F44-8B5E-D24C-AADF-8D3C8C73C636}"/>
          </ac:spMkLst>
        </pc:spChg>
        <pc:spChg chg="add del mod">
          <ac:chgData name="Aiswarya Prasad" userId="0ce4ef10-ee10-425c-94b2-b7eeca22518e" providerId="ADAL" clId="{1CBE5148-1F46-0445-A1A3-6B7B03978808}" dt="2021-05-16T21:52:25.481" v="5075"/>
          <ac:spMkLst>
            <pc:docMk/>
            <pc:sldMk cId="120638640" sldId="338"/>
            <ac:spMk id="131" creationId="{09B11DC1-A137-BE48-9A91-F3767D1001B9}"/>
          </ac:spMkLst>
        </pc:spChg>
        <pc:spChg chg="add del mod">
          <ac:chgData name="Aiswarya Prasad" userId="0ce4ef10-ee10-425c-94b2-b7eeca22518e" providerId="ADAL" clId="{1CBE5148-1F46-0445-A1A3-6B7B03978808}" dt="2021-05-16T21:52:25.481" v="5075"/>
          <ac:spMkLst>
            <pc:docMk/>
            <pc:sldMk cId="120638640" sldId="338"/>
            <ac:spMk id="132" creationId="{76089316-6054-D24F-B61D-5883CB4DB008}"/>
          </ac:spMkLst>
        </pc:spChg>
        <pc:spChg chg="add del mod">
          <ac:chgData name="Aiswarya Prasad" userId="0ce4ef10-ee10-425c-94b2-b7eeca22518e" providerId="ADAL" clId="{1CBE5148-1F46-0445-A1A3-6B7B03978808}" dt="2021-05-16T21:52:25.481" v="5075"/>
          <ac:spMkLst>
            <pc:docMk/>
            <pc:sldMk cId="120638640" sldId="338"/>
            <ac:spMk id="133" creationId="{EFD71327-A4EB-5F46-9281-9E55865B4F4A}"/>
          </ac:spMkLst>
        </pc:spChg>
        <pc:spChg chg="add del mod">
          <ac:chgData name="Aiswarya Prasad" userId="0ce4ef10-ee10-425c-94b2-b7eeca22518e" providerId="ADAL" clId="{1CBE5148-1F46-0445-A1A3-6B7B03978808}" dt="2021-05-16T21:52:25.481" v="5075"/>
          <ac:spMkLst>
            <pc:docMk/>
            <pc:sldMk cId="120638640" sldId="338"/>
            <ac:spMk id="134" creationId="{11092B7C-BC3C-8D44-8EF5-335A284B3745}"/>
          </ac:spMkLst>
        </pc:spChg>
        <pc:spChg chg="add del mod">
          <ac:chgData name="Aiswarya Prasad" userId="0ce4ef10-ee10-425c-94b2-b7eeca22518e" providerId="ADAL" clId="{1CBE5148-1F46-0445-A1A3-6B7B03978808}" dt="2021-05-16T21:52:25.481" v="5075"/>
          <ac:spMkLst>
            <pc:docMk/>
            <pc:sldMk cId="120638640" sldId="338"/>
            <ac:spMk id="135" creationId="{750C2163-EA1E-7448-8ED7-F1C199B8B991}"/>
          </ac:spMkLst>
        </pc:spChg>
        <pc:spChg chg="add del mod">
          <ac:chgData name="Aiswarya Prasad" userId="0ce4ef10-ee10-425c-94b2-b7eeca22518e" providerId="ADAL" clId="{1CBE5148-1F46-0445-A1A3-6B7B03978808}" dt="2021-05-16T21:52:25.481" v="5075"/>
          <ac:spMkLst>
            <pc:docMk/>
            <pc:sldMk cId="120638640" sldId="338"/>
            <ac:spMk id="136" creationId="{E94D375E-71C5-3449-A095-91E847460E51}"/>
          </ac:spMkLst>
        </pc:spChg>
        <pc:spChg chg="add del mod">
          <ac:chgData name="Aiswarya Prasad" userId="0ce4ef10-ee10-425c-94b2-b7eeca22518e" providerId="ADAL" clId="{1CBE5148-1F46-0445-A1A3-6B7B03978808}" dt="2021-05-16T21:52:25.481" v="5075"/>
          <ac:spMkLst>
            <pc:docMk/>
            <pc:sldMk cId="120638640" sldId="338"/>
            <ac:spMk id="137" creationId="{65CB209D-974D-F74B-9757-8C9A56DC2B67}"/>
          </ac:spMkLst>
        </pc:spChg>
        <pc:spChg chg="add del mod">
          <ac:chgData name="Aiswarya Prasad" userId="0ce4ef10-ee10-425c-94b2-b7eeca22518e" providerId="ADAL" clId="{1CBE5148-1F46-0445-A1A3-6B7B03978808}" dt="2021-05-16T21:52:25.481" v="5075"/>
          <ac:spMkLst>
            <pc:docMk/>
            <pc:sldMk cId="120638640" sldId="338"/>
            <ac:spMk id="138" creationId="{90A1448F-7FC8-EE48-9192-37BAA3743C6F}"/>
          </ac:spMkLst>
        </pc:spChg>
        <pc:spChg chg="add del mod">
          <ac:chgData name="Aiswarya Prasad" userId="0ce4ef10-ee10-425c-94b2-b7eeca22518e" providerId="ADAL" clId="{1CBE5148-1F46-0445-A1A3-6B7B03978808}" dt="2021-05-16T21:52:25.481" v="5075"/>
          <ac:spMkLst>
            <pc:docMk/>
            <pc:sldMk cId="120638640" sldId="338"/>
            <ac:spMk id="139" creationId="{91997447-962E-9741-9408-636C712F878D}"/>
          </ac:spMkLst>
        </pc:spChg>
        <pc:spChg chg="add del mod">
          <ac:chgData name="Aiswarya Prasad" userId="0ce4ef10-ee10-425c-94b2-b7eeca22518e" providerId="ADAL" clId="{1CBE5148-1F46-0445-A1A3-6B7B03978808}" dt="2021-05-16T21:53:20.242" v="5106" actId="478"/>
          <ac:spMkLst>
            <pc:docMk/>
            <pc:sldMk cId="120638640" sldId="338"/>
            <ac:spMk id="140" creationId="{C9DBACD4-6F36-8A4F-9B64-AAE86DA4A223}"/>
          </ac:spMkLst>
        </pc:spChg>
        <pc:spChg chg="add del mod">
          <ac:chgData name="Aiswarya Prasad" userId="0ce4ef10-ee10-425c-94b2-b7eeca22518e" providerId="ADAL" clId="{1CBE5148-1F46-0445-A1A3-6B7B03978808}" dt="2021-05-16T21:53:20.242" v="5106" actId="478"/>
          <ac:spMkLst>
            <pc:docMk/>
            <pc:sldMk cId="120638640" sldId="338"/>
            <ac:spMk id="141" creationId="{E2BD625F-710F-0C47-A920-34F95A0D003E}"/>
          </ac:spMkLst>
        </pc:spChg>
        <pc:picChg chg="add del mod">
          <ac:chgData name="Aiswarya Prasad" userId="0ce4ef10-ee10-425c-94b2-b7eeca22518e" providerId="ADAL" clId="{1CBE5148-1F46-0445-A1A3-6B7B03978808}" dt="2021-05-16T19:43:01.800" v="2131" actId="478"/>
          <ac:picMkLst>
            <pc:docMk/>
            <pc:sldMk cId="120638640" sldId="338"/>
            <ac:picMk id="3" creationId="{F285A332-DA87-204E-8267-94044B11C0CA}"/>
          </ac:picMkLst>
        </pc:picChg>
        <pc:picChg chg="add del mod">
          <ac:chgData name="Aiswarya Prasad" userId="0ce4ef10-ee10-425c-94b2-b7eeca22518e" providerId="ADAL" clId="{1CBE5148-1F46-0445-A1A3-6B7B03978808}" dt="2021-05-16T19:41:00.509" v="2077" actId="478"/>
          <ac:picMkLst>
            <pc:docMk/>
            <pc:sldMk cId="120638640" sldId="338"/>
            <ac:picMk id="4" creationId="{34828223-B1B6-9C4C-BA77-0C2D5C2F36E4}"/>
          </ac:picMkLst>
        </pc:picChg>
        <pc:picChg chg="add del mod">
          <ac:chgData name="Aiswarya Prasad" userId="0ce4ef10-ee10-425c-94b2-b7eeca22518e" providerId="ADAL" clId="{1CBE5148-1F46-0445-A1A3-6B7B03978808}" dt="2021-05-16T19:45:53.230" v="2192" actId="478"/>
          <ac:picMkLst>
            <pc:docMk/>
            <pc:sldMk cId="120638640" sldId="338"/>
            <ac:picMk id="7" creationId="{A29F58EE-DCB9-0E4F-8A8D-8687BCBA0458}"/>
          </ac:picMkLst>
        </pc:picChg>
        <pc:picChg chg="add del mod">
          <ac:chgData name="Aiswarya Prasad" userId="0ce4ef10-ee10-425c-94b2-b7eeca22518e" providerId="ADAL" clId="{1CBE5148-1F46-0445-A1A3-6B7B03978808}" dt="2021-05-16T19:33:29.237" v="1956" actId="478"/>
          <ac:picMkLst>
            <pc:docMk/>
            <pc:sldMk cId="120638640" sldId="338"/>
            <ac:picMk id="8" creationId="{0ED7FCE8-0619-AF47-8275-1CDD86D95F01}"/>
          </ac:picMkLst>
        </pc:picChg>
        <pc:picChg chg="add del mod modCrop">
          <ac:chgData name="Aiswarya Prasad" userId="0ce4ef10-ee10-425c-94b2-b7eeca22518e" providerId="ADAL" clId="{1CBE5148-1F46-0445-A1A3-6B7B03978808}" dt="2021-05-16T19:35:02.023" v="1988" actId="21"/>
          <ac:picMkLst>
            <pc:docMk/>
            <pc:sldMk cId="120638640" sldId="338"/>
            <ac:picMk id="9" creationId="{502C81FE-5273-9D41-9D42-42771B56B386}"/>
          </ac:picMkLst>
        </pc:picChg>
        <pc:picChg chg="add del mod modCrop">
          <ac:chgData name="Aiswarya Prasad" userId="0ce4ef10-ee10-425c-94b2-b7eeca22518e" providerId="ADAL" clId="{1CBE5148-1F46-0445-A1A3-6B7B03978808}" dt="2021-05-16T19:34:57.631" v="1984" actId="21"/>
          <ac:picMkLst>
            <pc:docMk/>
            <pc:sldMk cId="120638640" sldId="338"/>
            <ac:picMk id="10" creationId="{3840EAE0-FDFE-174E-A98A-A623EE11CB0B}"/>
          </ac:picMkLst>
        </pc:picChg>
        <pc:picChg chg="add del mod">
          <ac:chgData name="Aiswarya Prasad" userId="0ce4ef10-ee10-425c-94b2-b7eeca22518e" providerId="ADAL" clId="{1CBE5148-1F46-0445-A1A3-6B7B03978808}" dt="2021-05-16T19:35:00.180" v="1986"/>
          <ac:picMkLst>
            <pc:docMk/>
            <pc:sldMk cId="120638640" sldId="338"/>
            <ac:picMk id="11" creationId="{B694686B-E800-1440-A6B4-16D70F29D7AB}"/>
          </ac:picMkLst>
        </pc:picChg>
        <pc:picChg chg="add del mod">
          <ac:chgData name="Aiswarya Prasad" userId="0ce4ef10-ee10-425c-94b2-b7eeca22518e" providerId="ADAL" clId="{1CBE5148-1F46-0445-A1A3-6B7B03978808}" dt="2021-05-16T19:35:04.463" v="1990"/>
          <ac:picMkLst>
            <pc:docMk/>
            <pc:sldMk cId="120638640" sldId="338"/>
            <ac:picMk id="13" creationId="{D9636B93-3102-EB4A-8E6E-BD6B1AFD9C74}"/>
          </ac:picMkLst>
        </pc:picChg>
        <pc:picChg chg="add del mod">
          <ac:chgData name="Aiswarya Prasad" userId="0ce4ef10-ee10-425c-94b2-b7eeca22518e" providerId="ADAL" clId="{1CBE5148-1F46-0445-A1A3-6B7B03978808}" dt="2021-05-16T19:39:21.376" v="2056"/>
          <ac:picMkLst>
            <pc:docMk/>
            <pc:sldMk cId="120638640" sldId="338"/>
            <ac:picMk id="15" creationId="{147C7CB5-4790-2A40-AF30-3300FE4F5C3D}"/>
          </ac:picMkLst>
        </pc:picChg>
        <pc:picChg chg="add del mod">
          <ac:chgData name="Aiswarya Prasad" userId="0ce4ef10-ee10-425c-94b2-b7eeca22518e" providerId="ADAL" clId="{1CBE5148-1F46-0445-A1A3-6B7B03978808}" dt="2021-05-16T19:42:23.206" v="2122" actId="478"/>
          <ac:picMkLst>
            <pc:docMk/>
            <pc:sldMk cId="120638640" sldId="338"/>
            <ac:picMk id="26" creationId="{FF8DFCDE-2FEB-3E46-BF6B-F03888B38FA1}"/>
          </ac:picMkLst>
        </pc:picChg>
        <pc:picChg chg="add del mod">
          <ac:chgData name="Aiswarya Prasad" userId="0ce4ef10-ee10-425c-94b2-b7eeca22518e" providerId="ADAL" clId="{1CBE5148-1F46-0445-A1A3-6B7B03978808}" dt="2021-05-16T19:39:48.820" v="2066"/>
          <ac:picMkLst>
            <pc:docMk/>
            <pc:sldMk cId="120638640" sldId="338"/>
            <ac:picMk id="27" creationId="{10428435-93EC-764F-A859-C286B828EE0B}"/>
          </ac:picMkLst>
        </pc:picChg>
        <pc:picChg chg="add del mod">
          <ac:chgData name="Aiswarya Prasad" userId="0ce4ef10-ee10-425c-94b2-b7eeca22518e" providerId="ADAL" clId="{1CBE5148-1F46-0445-A1A3-6B7B03978808}" dt="2021-05-16T19:40:57.825" v="2076" actId="478"/>
          <ac:picMkLst>
            <pc:docMk/>
            <pc:sldMk cId="120638640" sldId="338"/>
            <ac:picMk id="28" creationId="{D7ADC7AD-1849-2249-AA2B-6ADF0283A2A3}"/>
          </ac:picMkLst>
        </pc:picChg>
        <pc:picChg chg="add del mod">
          <ac:chgData name="Aiswarya Prasad" userId="0ce4ef10-ee10-425c-94b2-b7eeca22518e" providerId="ADAL" clId="{1CBE5148-1F46-0445-A1A3-6B7B03978808}" dt="2021-05-16T19:40:40.562" v="2075" actId="478"/>
          <ac:picMkLst>
            <pc:docMk/>
            <pc:sldMk cId="120638640" sldId="338"/>
            <ac:picMk id="29" creationId="{85E25579-C83E-3642-8521-48CBAFAC68EB}"/>
          </ac:picMkLst>
        </pc:picChg>
        <pc:picChg chg="add del mod">
          <ac:chgData name="Aiswarya Prasad" userId="0ce4ef10-ee10-425c-94b2-b7eeca22518e" providerId="ADAL" clId="{1CBE5148-1F46-0445-A1A3-6B7B03978808}" dt="2021-05-16T19:41:48.625" v="2107"/>
          <ac:picMkLst>
            <pc:docMk/>
            <pc:sldMk cId="120638640" sldId="338"/>
            <ac:picMk id="30" creationId="{103DEF5C-84DC-1B41-8511-BD3B7D59D379}"/>
          </ac:picMkLst>
        </pc:picChg>
        <pc:picChg chg="add del mod">
          <ac:chgData name="Aiswarya Prasad" userId="0ce4ef10-ee10-425c-94b2-b7eeca22518e" providerId="ADAL" clId="{1CBE5148-1F46-0445-A1A3-6B7B03978808}" dt="2021-05-16T19:41:48.234" v="2106"/>
          <ac:picMkLst>
            <pc:docMk/>
            <pc:sldMk cId="120638640" sldId="338"/>
            <ac:picMk id="31" creationId="{6E99C1A9-B978-C944-A687-C99B9A96C059}"/>
          </ac:picMkLst>
        </pc:picChg>
        <pc:picChg chg="add del mod">
          <ac:chgData name="Aiswarya Prasad" userId="0ce4ef10-ee10-425c-94b2-b7eeca22518e" providerId="ADAL" clId="{1CBE5148-1F46-0445-A1A3-6B7B03978808}" dt="2021-05-16T19:41:47.952" v="2105"/>
          <ac:picMkLst>
            <pc:docMk/>
            <pc:sldMk cId="120638640" sldId="338"/>
            <ac:picMk id="32" creationId="{FD79A256-A181-8544-86B7-4A73BCD4F6DF}"/>
          </ac:picMkLst>
        </pc:picChg>
        <pc:picChg chg="add del mod">
          <ac:chgData name="Aiswarya Prasad" userId="0ce4ef10-ee10-425c-94b2-b7eeca22518e" providerId="ADAL" clId="{1CBE5148-1F46-0445-A1A3-6B7B03978808}" dt="2021-05-16T19:41:47.694" v="2104"/>
          <ac:picMkLst>
            <pc:docMk/>
            <pc:sldMk cId="120638640" sldId="338"/>
            <ac:picMk id="33" creationId="{1C34DF8C-48D1-2745-A503-1100391DD4FF}"/>
          </ac:picMkLst>
        </pc:picChg>
        <pc:picChg chg="add del mod">
          <ac:chgData name="Aiswarya Prasad" userId="0ce4ef10-ee10-425c-94b2-b7eeca22518e" providerId="ADAL" clId="{1CBE5148-1F46-0445-A1A3-6B7B03978808}" dt="2021-05-16T19:42:23.206" v="2122" actId="478"/>
          <ac:picMkLst>
            <pc:docMk/>
            <pc:sldMk cId="120638640" sldId="338"/>
            <ac:picMk id="34" creationId="{0703EBAE-01F7-F74C-9101-063F108930E5}"/>
          </ac:picMkLst>
        </pc:picChg>
        <pc:picChg chg="add del mod">
          <ac:chgData name="Aiswarya Prasad" userId="0ce4ef10-ee10-425c-94b2-b7eeca22518e" providerId="ADAL" clId="{1CBE5148-1F46-0445-A1A3-6B7B03978808}" dt="2021-05-16T19:42:23.206" v="2122" actId="478"/>
          <ac:picMkLst>
            <pc:docMk/>
            <pc:sldMk cId="120638640" sldId="338"/>
            <ac:picMk id="35" creationId="{C5C085B9-6191-1744-9B68-CBD88AB28CAE}"/>
          </ac:picMkLst>
        </pc:picChg>
        <pc:picChg chg="add mod">
          <ac:chgData name="Aiswarya Prasad" userId="0ce4ef10-ee10-425c-94b2-b7eeca22518e" providerId="ADAL" clId="{1CBE5148-1F46-0445-A1A3-6B7B03978808}" dt="2021-05-16T19:50:53.857" v="2404" actId="1076"/>
          <ac:picMkLst>
            <pc:docMk/>
            <pc:sldMk cId="120638640" sldId="338"/>
            <ac:picMk id="36" creationId="{573D5776-6CDE-764C-9E73-C589DBF585D2}"/>
          </ac:picMkLst>
        </pc:picChg>
        <pc:picChg chg="add mod">
          <ac:chgData name="Aiswarya Prasad" userId="0ce4ef10-ee10-425c-94b2-b7eeca22518e" providerId="ADAL" clId="{1CBE5148-1F46-0445-A1A3-6B7B03978808}" dt="2021-05-16T19:50:53.857" v="2404" actId="1076"/>
          <ac:picMkLst>
            <pc:docMk/>
            <pc:sldMk cId="120638640" sldId="338"/>
            <ac:picMk id="37" creationId="{9C9DD769-6C02-6340-A3F2-1DDBE8A2935E}"/>
          </ac:picMkLst>
        </pc:picChg>
        <pc:picChg chg="add mod">
          <ac:chgData name="Aiswarya Prasad" userId="0ce4ef10-ee10-425c-94b2-b7eeca22518e" providerId="ADAL" clId="{1CBE5148-1F46-0445-A1A3-6B7B03978808}" dt="2021-05-16T19:50:53.857" v="2404" actId="1076"/>
          <ac:picMkLst>
            <pc:docMk/>
            <pc:sldMk cId="120638640" sldId="338"/>
            <ac:picMk id="38" creationId="{B710E058-6B73-B440-BAAB-03FB388C5086}"/>
          </ac:picMkLst>
        </pc:picChg>
        <pc:picChg chg="add mod">
          <ac:chgData name="Aiswarya Prasad" userId="0ce4ef10-ee10-425c-94b2-b7eeca22518e" providerId="ADAL" clId="{1CBE5148-1F46-0445-A1A3-6B7B03978808}" dt="2021-05-16T19:50:53.857" v="2404" actId="1076"/>
          <ac:picMkLst>
            <pc:docMk/>
            <pc:sldMk cId="120638640" sldId="338"/>
            <ac:picMk id="39" creationId="{16AD15FD-A99C-AA4F-9C3C-02B723416751}"/>
          </ac:picMkLst>
        </pc:picChg>
        <pc:picChg chg="add mod">
          <ac:chgData name="Aiswarya Prasad" userId="0ce4ef10-ee10-425c-94b2-b7eeca22518e" providerId="ADAL" clId="{1CBE5148-1F46-0445-A1A3-6B7B03978808}" dt="2021-05-16T19:50:53.857" v="2404" actId="1076"/>
          <ac:picMkLst>
            <pc:docMk/>
            <pc:sldMk cId="120638640" sldId="338"/>
            <ac:picMk id="40" creationId="{6F22AA36-1C75-3547-BF1B-0C05FF2139B8}"/>
          </ac:picMkLst>
        </pc:picChg>
        <pc:picChg chg="add del mod">
          <ac:chgData name="Aiswarya Prasad" userId="0ce4ef10-ee10-425c-94b2-b7eeca22518e" providerId="ADAL" clId="{1CBE5148-1F46-0445-A1A3-6B7B03978808}" dt="2021-05-16T19:42:19.052" v="2121" actId="478"/>
          <ac:picMkLst>
            <pc:docMk/>
            <pc:sldMk cId="120638640" sldId="338"/>
            <ac:picMk id="41" creationId="{F3149ED0-53EA-E649-A15C-91830C2DE6E5}"/>
          </ac:picMkLst>
        </pc:picChg>
        <pc:picChg chg="add mod">
          <ac:chgData name="Aiswarya Prasad" userId="0ce4ef10-ee10-425c-94b2-b7eeca22518e" providerId="ADAL" clId="{1CBE5148-1F46-0445-A1A3-6B7B03978808}" dt="2021-05-16T19:50:53.857" v="2404" actId="1076"/>
          <ac:picMkLst>
            <pc:docMk/>
            <pc:sldMk cId="120638640" sldId="338"/>
            <ac:picMk id="42" creationId="{AA6641C7-0F61-DB49-A0AB-FF7CAAA8BAA1}"/>
          </ac:picMkLst>
        </pc:picChg>
        <pc:picChg chg="add mod">
          <ac:chgData name="Aiswarya Prasad" userId="0ce4ef10-ee10-425c-94b2-b7eeca22518e" providerId="ADAL" clId="{1CBE5148-1F46-0445-A1A3-6B7B03978808}" dt="2021-05-16T19:50:53.857" v="2404" actId="1076"/>
          <ac:picMkLst>
            <pc:docMk/>
            <pc:sldMk cId="120638640" sldId="338"/>
            <ac:picMk id="43" creationId="{45123258-536E-CC4B-A52D-80057DA852BD}"/>
          </ac:picMkLst>
        </pc:picChg>
        <pc:picChg chg="add mod">
          <ac:chgData name="Aiswarya Prasad" userId="0ce4ef10-ee10-425c-94b2-b7eeca22518e" providerId="ADAL" clId="{1CBE5148-1F46-0445-A1A3-6B7B03978808}" dt="2021-05-16T19:50:53.857" v="2404" actId="1076"/>
          <ac:picMkLst>
            <pc:docMk/>
            <pc:sldMk cId="120638640" sldId="338"/>
            <ac:picMk id="44" creationId="{8EAA10FE-8876-9748-9B9B-FE3F262C3E24}"/>
          </ac:picMkLst>
        </pc:picChg>
        <pc:picChg chg="add mod">
          <ac:chgData name="Aiswarya Prasad" userId="0ce4ef10-ee10-425c-94b2-b7eeca22518e" providerId="ADAL" clId="{1CBE5148-1F46-0445-A1A3-6B7B03978808}" dt="2021-05-16T19:50:53.857" v="2404" actId="1076"/>
          <ac:picMkLst>
            <pc:docMk/>
            <pc:sldMk cId="120638640" sldId="338"/>
            <ac:picMk id="45" creationId="{702CE3BF-6C05-6A48-8CC0-280718F188E0}"/>
          </ac:picMkLst>
        </pc:picChg>
        <pc:picChg chg="add mod">
          <ac:chgData name="Aiswarya Prasad" userId="0ce4ef10-ee10-425c-94b2-b7eeca22518e" providerId="ADAL" clId="{1CBE5148-1F46-0445-A1A3-6B7B03978808}" dt="2021-05-16T19:50:53.857" v="2404" actId="1076"/>
          <ac:picMkLst>
            <pc:docMk/>
            <pc:sldMk cId="120638640" sldId="338"/>
            <ac:picMk id="46" creationId="{F7FD7291-A0E5-734F-8AEF-4D872253BAB3}"/>
          </ac:picMkLst>
        </pc:picChg>
        <pc:picChg chg="add mod">
          <ac:chgData name="Aiswarya Prasad" userId="0ce4ef10-ee10-425c-94b2-b7eeca22518e" providerId="ADAL" clId="{1CBE5148-1F46-0445-A1A3-6B7B03978808}" dt="2021-05-16T19:50:53.857" v="2404" actId="1076"/>
          <ac:picMkLst>
            <pc:docMk/>
            <pc:sldMk cId="120638640" sldId="338"/>
            <ac:picMk id="47" creationId="{BF8E5A22-412E-4049-BFB2-A023FF56C753}"/>
          </ac:picMkLst>
        </pc:picChg>
        <pc:picChg chg="add mod">
          <ac:chgData name="Aiswarya Prasad" userId="0ce4ef10-ee10-425c-94b2-b7eeca22518e" providerId="ADAL" clId="{1CBE5148-1F46-0445-A1A3-6B7B03978808}" dt="2021-05-16T19:50:53.857" v="2404" actId="1076"/>
          <ac:picMkLst>
            <pc:docMk/>
            <pc:sldMk cId="120638640" sldId="338"/>
            <ac:picMk id="49" creationId="{80AA2EDE-7B87-1445-A913-F6B05471B120}"/>
          </ac:picMkLst>
        </pc:picChg>
        <pc:picChg chg="add mod">
          <ac:chgData name="Aiswarya Prasad" userId="0ce4ef10-ee10-425c-94b2-b7eeca22518e" providerId="ADAL" clId="{1CBE5148-1F46-0445-A1A3-6B7B03978808}" dt="2021-05-16T19:50:53.857" v="2404" actId="1076"/>
          <ac:picMkLst>
            <pc:docMk/>
            <pc:sldMk cId="120638640" sldId="338"/>
            <ac:picMk id="51" creationId="{FAD91DE4-C7E5-B345-B2CC-E80AFE05B6F6}"/>
          </ac:picMkLst>
        </pc:picChg>
        <pc:picChg chg="add mod">
          <ac:chgData name="Aiswarya Prasad" userId="0ce4ef10-ee10-425c-94b2-b7eeca22518e" providerId="ADAL" clId="{1CBE5148-1F46-0445-A1A3-6B7B03978808}" dt="2021-05-16T19:50:53.857" v="2404" actId="1076"/>
          <ac:picMkLst>
            <pc:docMk/>
            <pc:sldMk cId="120638640" sldId="338"/>
            <ac:picMk id="53" creationId="{9321846B-EC90-8041-9B88-23385D2DDFD0}"/>
          </ac:picMkLst>
        </pc:picChg>
        <pc:picChg chg="add mod">
          <ac:chgData name="Aiswarya Prasad" userId="0ce4ef10-ee10-425c-94b2-b7eeca22518e" providerId="ADAL" clId="{1CBE5148-1F46-0445-A1A3-6B7B03978808}" dt="2021-05-16T19:50:53.857" v="2404" actId="1076"/>
          <ac:picMkLst>
            <pc:docMk/>
            <pc:sldMk cId="120638640" sldId="338"/>
            <ac:picMk id="55" creationId="{F9126A38-D288-AB4B-A6E9-726C9860D7B1}"/>
          </ac:picMkLst>
        </pc:picChg>
        <pc:picChg chg="add mod">
          <ac:chgData name="Aiswarya Prasad" userId="0ce4ef10-ee10-425c-94b2-b7eeca22518e" providerId="ADAL" clId="{1CBE5148-1F46-0445-A1A3-6B7B03978808}" dt="2021-05-16T19:50:53.857" v="2404" actId="1076"/>
          <ac:picMkLst>
            <pc:docMk/>
            <pc:sldMk cId="120638640" sldId="338"/>
            <ac:picMk id="57" creationId="{13008BCB-C1B0-BF44-BFA3-FEEFF79500DC}"/>
          </ac:picMkLst>
        </pc:picChg>
        <pc:picChg chg="add mod">
          <ac:chgData name="Aiswarya Prasad" userId="0ce4ef10-ee10-425c-94b2-b7eeca22518e" providerId="ADAL" clId="{1CBE5148-1F46-0445-A1A3-6B7B03978808}" dt="2021-05-16T19:50:53.857" v="2404" actId="1076"/>
          <ac:picMkLst>
            <pc:docMk/>
            <pc:sldMk cId="120638640" sldId="338"/>
            <ac:picMk id="59" creationId="{C9E7CE2A-7262-B347-A020-40C237917E0A}"/>
          </ac:picMkLst>
        </pc:picChg>
        <pc:picChg chg="add mod">
          <ac:chgData name="Aiswarya Prasad" userId="0ce4ef10-ee10-425c-94b2-b7eeca22518e" providerId="ADAL" clId="{1CBE5148-1F46-0445-A1A3-6B7B03978808}" dt="2021-05-16T19:50:53.857" v="2404" actId="1076"/>
          <ac:picMkLst>
            <pc:docMk/>
            <pc:sldMk cId="120638640" sldId="338"/>
            <ac:picMk id="61" creationId="{3E17EF9A-9F92-424B-8ABD-1A7D2B1816A6}"/>
          </ac:picMkLst>
        </pc:picChg>
        <pc:picChg chg="add mod">
          <ac:chgData name="Aiswarya Prasad" userId="0ce4ef10-ee10-425c-94b2-b7eeca22518e" providerId="ADAL" clId="{1CBE5148-1F46-0445-A1A3-6B7B03978808}" dt="2021-05-16T19:50:53.857" v="2404" actId="1076"/>
          <ac:picMkLst>
            <pc:docMk/>
            <pc:sldMk cId="120638640" sldId="338"/>
            <ac:picMk id="63" creationId="{BA483F8F-13FC-024C-89C0-F4E83044BF9B}"/>
          </ac:picMkLst>
        </pc:picChg>
        <pc:picChg chg="add mod">
          <ac:chgData name="Aiswarya Prasad" userId="0ce4ef10-ee10-425c-94b2-b7eeca22518e" providerId="ADAL" clId="{1CBE5148-1F46-0445-A1A3-6B7B03978808}" dt="2021-05-16T19:50:53.857" v="2404" actId="1076"/>
          <ac:picMkLst>
            <pc:docMk/>
            <pc:sldMk cId="120638640" sldId="338"/>
            <ac:picMk id="65" creationId="{B1EA523E-A0E4-EB44-9549-6ECD7D6E6242}"/>
          </ac:picMkLst>
        </pc:picChg>
        <pc:cxnChg chg="add del mod">
          <ac:chgData name="Aiswarya Prasad" userId="0ce4ef10-ee10-425c-94b2-b7eeca22518e" providerId="ADAL" clId="{1CBE5148-1F46-0445-A1A3-6B7B03978808}" dt="2021-05-16T19:39:21.376" v="2056"/>
          <ac:cxnSpMkLst>
            <pc:docMk/>
            <pc:sldMk cId="120638640" sldId="338"/>
            <ac:cxnSpMk id="20" creationId="{047FB512-64CF-3047-86CE-754C158F3959}"/>
          </ac:cxnSpMkLst>
        </pc:cxnChg>
        <pc:cxnChg chg="add del mod">
          <ac:chgData name="Aiswarya Prasad" userId="0ce4ef10-ee10-425c-94b2-b7eeca22518e" providerId="ADAL" clId="{1CBE5148-1F46-0445-A1A3-6B7B03978808}" dt="2021-05-16T19:39:21.376" v="2056"/>
          <ac:cxnSpMkLst>
            <pc:docMk/>
            <pc:sldMk cId="120638640" sldId="338"/>
            <ac:cxnSpMk id="21" creationId="{E927CD97-713A-0947-8CA2-10D359ABC746}"/>
          </ac:cxnSpMkLst>
        </pc:cxnChg>
        <pc:cxnChg chg="add del mod">
          <ac:chgData name="Aiswarya Prasad" userId="0ce4ef10-ee10-425c-94b2-b7eeca22518e" providerId="ADAL" clId="{1CBE5148-1F46-0445-A1A3-6B7B03978808}" dt="2021-05-16T19:39:21.376" v="2056"/>
          <ac:cxnSpMkLst>
            <pc:docMk/>
            <pc:sldMk cId="120638640" sldId="338"/>
            <ac:cxnSpMk id="24" creationId="{2CBEFBEA-7930-184A-B5B0-F77B88419502}"/>
          </ac:cxnSpMkLst>
        </pc:cxnChg>
        <pc:cxnChg chg="add del mod">
          <ac:chgData name="Aiswarya Prasad" userId="0ce4ef10-ee10-425c-94b2-b7eeca22518e" providerId="ADAL" clId="{1CBE5148-1F46-0445-A1A3-6B7B03978808}" dt="2021-05-16T19:39:21.376" v="2056"/>
          <ac:cxnSpMkLst>
            <pc:docMk/>
            <pc:sldMk cId="120638640" sldId="338"/>
            <ac:cxnSpMk id="25" creationId="{619CEB5A-FEB5-2548-BA32-706681A33AD3}"/>
          </ac:cxnSpMkLst>
        </pc:cxnChg>
        <pc:cxnChg chg="add del mod">
          <ac:chgData name="Aiswarya Prasad" userId="0ce4ef10-ee10-425c-94b2-b7eeca22518e" providerId="ADAL" clId="{1CBE5148-1F46-0445-A1A3-6B7B03978808}" dt="2021-05-16T21:52:25.481" v="5075"/>
          <ac:cxnSpMkLst>
            <pc:docMk/>
            <pc:sldMk cId="120638640" sldId="338"/>
            <ac:cxnSpMk id="68" creationId="{1363EA8C-2067-B743-9279-D38EA4607D0F}"/>
          </ac:cxnSpMkLst>
        </pc:cxnChg>
        <pc:cxnChg chg="add del mod">
          <ac:chgData name="Aiswarya Prasad" userId="0ce4ef10-ee10-425c-94b2-b7eeca22518e" providerId="ADAL" clId="{1CBE5148-1F46-0445-A1A3-6B7B03978808}" dt="2021-05-16T21:52:25.481" v="5075"/>
          <ac:cxnSpMkLst>
            <pc:docMk/>
            <pc:sldMk cId="120638640" sldId="338"/>
            <ac:cxnSpMk id="69" creationId="{D4DEC1FF-AE42-5848-8EAC-8682D067F3A2}"/>
          </ac:cxnSpMkLst>
        </pc:cxnChg>
        <pc:cxnChg chg="add del mod">
          <ac:chgData name="Aiswarya Prasad" userId="0ce4ef10-ee10-425c-94b2-b7eeca22518e" providerId="ADAL" clId="{1CBE5148-1F46-0445-A1A3-6B7B03978808}" dt="2021-05-16T21:52:25.481" v="5075"/>
          <ac:cxnSpMkLst>
            <pc:docMk/>
            <pc:sldMk cId="120638640" sldId="338"/>
            <ac:cxnSpMk id="70" creationId="{4CA5D560-FCA9-274C-B9D1-2EF28C773457}"/>
          </ac:cxnSpMkLst>
        </pc:cxnChg>
        <pc:cxnChg chg="add del mod">
          <ac:chgData name="Aiswarya Prasad" userId="0ce4ef10-ee10-425c-94b2-b7eeca22518e" providerId="ADAL" clId="{1CBE5148-1F46-0445-A1A3-6B7B03978808}" dt="2021-05-16T21:52:25.481" v="5075"/>
          <ac:cxnSpMkLst>
            <pc:docMk/>
            <pc:sldMk cId="120638640" sldId="338"/>
            <ac:cxnSpMk id="71" creationId="{936D1989-A385-5741-A1E6-40278A2CFE5B}"/>
          </ac:cxnSpMkLst>
        </pc:cxnChg>
        <pc:cxnChg chg="add del mod">
          <ac:chgData name="Aiswarya Prasad" userId="0ce4ef10-ee10-425c-94b2-b7eeca22518e" providerId="ADAL" clId="{1CBE5148-1F46-0445-A1A3-6B7B03978808}" dt="2021-05-16T21:52:25.481" v="5075"/>
          <ac:cxnSpMkLst>
            <pc:docMk/>
            <pc:sldMk cId="120638640" sldId="338"/>
            <ac:cxnSpMk id="116" creationId="{38623710-97DC-4147-9337-22104DDFF78A}"/>
          </ac:cxnSpMkLst>
        </pc:cxnChg>
        <pc:cxnChg chg="add del mod">
          <ac:chgData name="Aiswarya Prasad" userId="0ce4ef10-ee10-425c-94b2-b7eeca22518e" providerId="ADAL" clId="{1CBE5148-1F46-0445-A1A3-6B7B03978808}" dt="2021-05-16T21:52:25.481" v="5075"/>
          <ac:cxnSpMkLst>
            <pc:docMk/>
            <pc:sldMk cId="120638640" sldId="338"/>
            <ac:cxnSpMk id="117" creationId="{01C6291C-D412-7043-821F-9182DD4E3F33}"/>
          </ac:cxnSpMkLst>
        </pc:cxnChg>
      </pc:sldChg>
      <pc:sldChg chg="modSp add del mod">
        <pc:chgData name="Aiswarya Prasad" userId="0ce4ef10-ee10-425c-94b2-b7eeca22518e" providerId="ADAL" clId="{1CBE5148-1F46-0445-A1A3-6B7B03978808}" dt="2021-05-16T20:19:30.596" v="3443" actId="2696"/>
        <pc:sldMkLst>
          <pc:docMk/>
          <pc:sldMk cId="3172972672" sldId="339"/>
        </pc:sldMkLst>
        <pc:spChg chg="mod">
          <ac:chgData name="Aiswarya Prasad" userId="0ce4ef10-ee10-425c-94b2-b7eeca22518e" providerId="ADAL" clId="{1CBE5148-1F46-0445-A1A3-6B7B03978808}" dt="2021-05-14T10:06:58.316" v="1027" actId="20577"/>
          <ac:spMkLst>
            <pc:docMk/>
            <pc:sldMk cId="3172972672" sldId="339"/>
            <ac:spMk id="18" creationId="{D5FADAA7-68DC-3248-85D8-446543CBA53B}"/>
          </ac:spMkLst>
        </pc:spChg>
      </pc:sldChg>
      <pc:sldChg chg="new del">
        <pc:chgData name="Aiswarya Prasad" userId="0ce4ef10-ee10-425c-94b2-b7eeca22518e" providerId="ADAL" clId="{1CBE5148-1F46-0445-A1A3-6B7B03978808}" dt="2021-05-15T23:08:56.954" v="1148" actId="2696"/>
        <pc:sldMkLst>
          <pc:docMk/>
          <pc:sldMk cId="1169727080" sldId="340"/>
        </pc:sldMkLst>
      </pc:sldChg>
      <pc:sldChg chg="delSp modSp add mod">
        <pc:chgData name="Aiswarya Prasad" userId="0ce4ef10-ee10-425c-94b2-b7eeca22518e" providerId="ADAL" clId="{1CBE5148-1F46-0445-A1A3-6B7B03978808}" dt="2021-05-16T20:19:18.300" v="3442" actId="478"/>
        <pc:sldMkLst>
          <pc:docMk/>
          <pc:sldMk cId="3144668736" sldId="340"/>
        </pc:sldMkLst>
        <pc:spChg chg="del mod">
          <ac:chgData name="Aiswarya Prasad" userId="0ce4ef10-ee10-425c-94b2-b7eeca22518e" providerId="ADAL" clId="{1CBE5148-1F46-0445-A1A3-6B7B03978808}" dt="2021-05-16T20:19:18.300" v="3442" actId="478"/>
          <ac:spMkLst>
            <pc:docMk/>
            <pc:sldMk cId="3144668736" sldId="340"/>
            <ac:spMk id="18" creationId="{D5FADAA7-68DC-3248-85D8-446543CBA53B}"/>
          </ac:spMkLst>
        </pc:spChg>
      </pc:sldChg>
      <pc:sldChg chg="addSp delSp modSp add mod ord">
        <pc:chgData name="Aiswarya Prasad" userId="0ce4ef10-ee10-425c-94b2-b7eeca22518e" providerId="ADAL" clId="{1CBE5148-1F46-0445-A1A3-6B7B03978808}" dt="2021-05-16T18:44:37.474" v="1910" actId="1076"/>
        <pc:sldMkLst>
          <pc:docMk/>
          <pc:sldMk cId="1218477177" sldId="341"/>
        </pc:sldMkLst>
        <pc:spChg chg="add del mod">
          <ac:chgData name="Aiswarya Prasad" userId="0ce4ef10-ee10-425c-94b2-b7eeca22518e" providerId="ADAL" clId="{1CBE5148-1F46-0445-A1A3-6B7B03978808}" dt="2021-05-16T18:44:30.959" v="1908" actId="478"/>
          <ac:spMkLst>
            <pc:docMk/>
            <pc:sldMk cId="1218477177" sldId="341"/>
            <ac:spMk id="3" creationId="{5B916B33-B162-4548-9E2A-A0A070DAAB54}"/>
          </ac:spMkLst>
        </pc:spChg>
        <pc:spChg chg="add del mod">
          <ac:chgData name="Aiswarya Prasad" userId="0ce4ef10-ee10-425c-94b2-b7eeca22518e" providerId="ADAL" clId="{1CBE5148-1F46-0445-A1A3-6B7B03978808}" dt="2021-05-16T13:10:48.282" v="1262" actId="478"/>
          <ac:spMkLst>
            <pc:docMk/>
            <pc:sldMk cId="1218477177" sldId="341"/>
            <ac:spMk id="4" creationId="{48238D02-4F10-AA4F-9EED-1578C0EA887F}"/>
          </ac:spMkLst>
        </pc:spChg>
        <pc:spChg chg="add del mod">
          <ac:chgData name="Aiswarya Prasad" userId="0ce4ef10-ee10-425c-94b2-b7eeca22518e" providerId="ADAL" clId="{1CBE5148-1F46-0445-A1A3-6B7B03978808}" dt="2021-05-16T18:44:27.712" v="1905" actId="478"/>
          <ac:spMkLst>
            <pc:docMk/>
            <pc:sldMk cId="1218477177" sldId="341"/>
            <ac:spMk id="7" creationId="{A41662BB-283B-7341-B8E0-0374F99FC951}"/>
          </ac:spMkLst>
        </pc:spChg>
        <pc:spChg chg="del">
          <ac:chgData name="Aiswarya Prasad" userId="0ce4ef10-ee10-425c-94b2-b7eeca22518e" providerId="ADAL" clId="{1CBE5148-1F46-0445-A1A3-6B7B03978808}" dt="2021-05-16T13:09:30.009" v="1244" actId="478"/>
          <ac:spMkLst>
            <pc:docMk/>
            <pc:sldMk cId="1218477177" sldId="341"/>
            <ac:spMk id="11" creationId="{48BFE0DA-38B0-5744-8322-EF295D73FD5E}"/>
          </ac:spMkLst>
        </pc:spChg>
        <pc:graphicFrameChg chg="add del mod">
          <ac:chgData name="Aiswarya Prasad" userId="0ce4ef10-ee10-425c-94b2-b7eeca22518e" providerId="ADAL" clId="{1CBE5148-1F46-0445-A1A3-6B7B03978808}" dt="2021-05-16T18:37:08.325" v="1841" actId="478"/>
          <ac:graphicFrameMkLst>
            <pc:docMk/>
            <pc:sldMk cId="1218477177" sldId="341"/>
            <ac:graphicFrameMk id="4" creationId="{A8AF2DB4-0030-7444-B680-5A7F0C30606A}"/>
          </ac:graphicFrameMkLst>
        </pc:graphicFrameChg>
        <pc:picChg chg="del">
          <ac:chgData name="Aiswarya Prasad" userId="0ce4ef10-ee10-425c-94b2-b7eeca22518e" providerId="ADAL" clId="{1CBE5148-1F46-0445-A1A3-6B7B03978808}" dt="2021-05-16T12:44:09.755" v="1242" actId="478"/>
          <ac:picMkLst>
            <pc:docMk/>
            <pc:sldMk cId="1218477177" sldId="341"/>
            <ac:picMk id="3" creationId="{E30CEEBC-3B87-2F4A-9D78-A52CAEE4CDDB}"/>
          </ac:picMkLst>
        </pc:picChg>
        <pc:picChg chg="add del mod">
          <ac:chgData name="Aiswarya Prasad" userId="0ce4ef10-ee10-425c-94b2-b7eeca22518e" providerId="ADAL" clId="{1CBE5148-1F46-0445-A1A3-6B7B03978808}" dt="2021-05-16T18:39:36.298" v="1845" actId="478"/>
          <ac:picMkLst>
            <pc:docMk/>
            <pc:sldMk cId="1218477177" sldId="341"/>
            <ac:picMk id="8" creationId="{2BDF6347-B393-FE44-AAEA-8AD2E685AAF1}"/>
          </ac:picMkLst>
        </pc:picChg>
        <pc:picChg chg="add mod">
          <ac:chgData name="Aiswarya Prasad" userId="0ce4ef10-ee10-425c-94b2-b7eeca22518e" providerId="ADAL" clId="{1CBE5148-1F46-0445-A1A3-6B7B03978808}" dt="2021-05-16T18:44:37.474" v="1910" actId="1076"/>
          <ac:picMkLst>
            <pc:docMk/>
            <pc:sldMk cId="1218477177" sldId="341"/>
            <ac:picMk id="9" creationId="{1804603A-2CBC-4642-858D-202E63A81E4E}"/>
          </ac:picMkLst>
        </pc:picChg>
      </pc:sldChg>
      <pc:sldChg chg="addSp delSp modSp add mod addAnim delAnim modAnim">
        <pc:chgData name="Aiswarya Prasad" userId="0ce4ef10-ee10-425c-94b2-b7eeca22518e" providerId="ADAL" clId="{1CBE5148-1F46-0445-A1A3-6B7B03978808}" dt="2021-05-16T15:36:52.873" v="1482"/>
        <pc:sldMkLst>
          <pc:docMk/>
          <pc:sldMk cId="3592519045" sldId="342"/>
        </pc:sldMkLst>
        <pc:spChg chg="add mod">
          <ac:chgData name="Aiswarya Prasad" userId="0ce4ef10-ee10-425c-94b2-b7eeca22518e" providerId="ADAL" clId="{1CBE5148-1F46-0445-A1A3-6B7B03978808}" dt="2021-05-16T15:31:38.532" v="1331" actId="1076"/>
          <ac:spMkLst>
            <pc:docMk/>
            <pc:sldMk cId="3592519045" sldId="342"/>
            <ac:spMk id="10" creationId="{65740837-9755-C748-9790-99FFE4A074C1}"/>
          </ac:spMkLst>
        </pc:spChg>
        <pc:spChg chg="add mod">
          <ac:chgData name="Aiswarya Prasad" userId="0ce4ef10-ee10-425c-94b2-b7eeca22518e" providerId="ADAL" clId="{1CBE5148-1F46-0445-A1A3-6B7B03978808}" dt="2021-05-16T15:34:03.818" v="1428" actId="1076"/>
          <ac:spMkLst>
            <pc:docMk/>
            <pc:sldMk cId="3592519045" sldId="342"/>
            <ac:spMk id="12" creationId="{384519F2-3126-3742-92C2-B9F278B999CA}"/>
          </ac:spMkLst>
        </pc:spChg>
        <pc:spChg chg="add mod">
          <ac:chgData name="Aiswarya Prasad" userId="0ce4ef10-ee10-425c-94b2-b7eeca22518e" providerId="ADAL" clId="{1CBE5148-1F46-0445-A1A3-6B7B03978808}" dt="2021-05-16T15:34:40.036" v="1475" actId="1036"/>
          <ac:spMkLst>
            <pc:docMk/>
            <pc:sldMk cId="3592519045" sldId="342"/>
            <ac:spMk id="13" creationId="{34F51E26-569D-1349-AE5B-E623E8C19488}"/>
          </ac:spMkLst>
        </pc:spChg>
        <pc:spChg chg="mod">
          <ac:chgData name="Aiswarya Prasad" userId="0ce4ef10-ee10-425c-94b2-b7eeca22518e" providerId="ADAL" clId="{1CBE5148-1F46-0445-A1A3-6B7B03978808}" dt="2021-05-16T15:31:49.165" v="1335" actId="1076"/>
          <ac:spMkLst>
            <pc:docMk/>
            <pc:sldMk cId="3592519045" sldId="342"/>
            <ac:spMk id="18" creationId="{D5FADAA7-68DC-3248-85D8-446543CBA53B}"/>
          </ac:spMkLst>
        </pc:spChg>
        <pc:spChg chg="add mod">
          <ac:chgData name="Aiswarya Prasad" userId="0ce4ef10-ee10-425c-94b2-b7eeca22518e" providerId="ADAL" clId="{1CBE5148-1F46-0445-A1A3-6B7B03978808}" dt="2021-05-16T15:32:19.802" v="1344" actId="1038"/>
          <ac:spMkLst>
            <pc:docMk/>
            <pc:sldMk cId="3592519045" sldId="342"/>
            <ac:spMk id="39" creationId="{B9FCF017-6C41-834F-9B8F-C91E4E2C6D99}"/>
          </ac:spMkLst>
        </pc:spChg>
        <pc:spChg chg="add del mod">
          <ac:chgData name="Aiswarya Prasad" userId="0ce4ef10-ee10-425c-94b2-b7eeca22518e" providerId="ADAL" clId="{1CBE5148-1F46-0445-A1A3-6B7B03978808}" dt="2021-05-16T15:32:28.498" v="1345" actId="14100"/>
          <ac:spMkLst>
            <pc:docMk/>
            <pc:sldMk cId="3592519045" sldId="342"/>
            <ac:spMk id="40" creationId="{CC619E90-A9A7-B747-86BD-CEC1C42C6016}"/>
          </ac:spMkLst>
        </pc:spChg>
        <pc:spChg chg="add mod">
          <ac:chgData name="Aiswarya Prasad" userId="0ce4ef10-ee10-425c-94b2-b7eeca22518e" providerId="ADAL" clId="{1CBE5148-1F46-0445-A1A3-6B7B03978808}" dt="2021-05-16T15:35:44.060" v="1476" actId="1076"/>
          <ac:spMkLst>
            <pc:docMk/>
            <pc:sldMk cId="3592519045" sldId="342"/>
            <ac:spMk id="44" creationId="{AE482198-BF16-214A-80CF-BB95A7346FB1}"/>
          </ac:spMkLst>
        </pc:spChg>
        <pc:grpChg chg="add">
          <ac:chgData name="Aiswarya Prasad" userId="0ce4ef10-ee10-425c-94b2-b7eeca22518e" providerId="ADAL" clId="{1CBE5148-1F46-0445-A1A3-6B7B03978808}" dt="2021-05-16T15:32:46.830" v="1346" actId="164"/>
          <ac:grpSpMkLst>
            <pc:docMk/>
            <pc:sldMk cId="3592519045" sldId="342"/>
            <ac:grpSpMk id="11" creationId="{ECB4FC8E-1FA6-9448-B1DB-B690144D0B7F}"/>
          </ac:grpSpMkLst>
        </pc:grpChg>
        <pc:picChg chg="del">
          <ac:chgData name="Aiswarya Prasad" userId="0ce4ef10-ee10-425c-94b2-b7eeca22518e" providerId="ADAL" clId="{1CBE5148-1F46-0445-A1A3-6B7B03978808}" dt="2021-05-16T15:28:26.819" v="1307" actId="478"/>
          <ac:picMkLst>
            <pc:docMk/>
            <pc:sldMk cId="3592519045" sldId="342"/>
            <ac:picMk id="3" creationId="{87B55155-1F71-B54C-86AC-B5D7FF146C39}"/>
          </ac:picMkLst>
        </pc:picChg>
        <pc:picChg chg="add mod">
          <ac:chgData name="Aiswarya Prasad" userId="0ce4ef10-ee10-425c-94b2-b7eeca22518e" providerId="ADAL" clId="{1CBE5148-1F46-0445-A1A3-6B7B03978808}" dt="2021-05-16T15:34:40.036" v="1475" actId="1036"/>
          <ac:picMkLst>
            <pc:docMk/>
            <pc:sldMk cId="3592519045" sldId="342"/>
            <ac:picMk id="1026" creationId="{5CA72429-E982-0240-BE14-54B7AAB3232F}"/>
          </ac:picMkLst>
        </pc:picChg>
      </pc:sldChg>
      <pc:sldChg chg="addSp delSp modSp add mod ord">
        <pc:chgData name="Aiswarya Prasad" userId="0ce4ef10-ee10-425c-94b2-b7eeca22518e" providerId="ADAL" clId="{1CBE5148-1F46-0445-A1A3-6B7B03978808}" dt="2021-05-16T15:48:17.065" v="1806" actId="20577"/>
        <pc:sldMkLst>
          <pc:docMk/>
          <pc:sldMk cId="1396209022" sldId="343"/>
        </pc:sldMkLst>
        <pc:spChg chg="del mod">
          <ac:chgData name="Aiswarya Prasad" userId="0ce4ef10-ee10-425c-94b2-b7eeca22518e" providerId="ADAL" clId="{1CBE5148-1F46-0445-A1A3-6B7B03978808}" dt="2021-05-16T15:44:20.977" v="1489" actId="478"/>
          <ac:spMkLst>
            <pc:docMk/>
            <pc:sldMk cId="1396209022" sldId="343"/>
            <ac:spMk id="8" creationId="{5FE8AA36-3E90-C44F-B0E5-59A7393C1CA9}"/>
          </ac:spMkLst>
        </pc:spChg>
        <pc:spChg chg="del">
          <ac:chgData name="Aiswarya Prasad" userId="0ce4ef10-ee10-425c-94b2-b7eeca22518e" providerId="ADAL" clId="{1CBE5148-1F46-0445-A1A3-6B7B03978808}" dt="2021-05-16T15:44:33.968" v="1492" actId="478"/>
          <ac:spMkLst>
            <pc:docMk/>
            <pc:sldMk cId="1396209022" sldId="343"/>
            <ac:spMk id="18" creationId="{52E36BE0-AE27-2546-AFBD-115B5583B2E1}"/>
          </ac:spMkLst>
        </pc:spChg>
        <pc:spChg chg="del">
          <ac:chgData name="Aiswarya Prasad" userId="0ce4ef10-ee10-425c-94b2-b7eeca22518e" providerId="ADAL" clId="{1CBE5148-1F46-0445-A1A3-6B7B03978808}" dt="2021-05-16T15:44:35.746" v="1493" actId="478"/>
          <ac:spMkLst>
            <pc:docMk/>
            <pc:sldMk cId="1396209022" sldId="343"/>
            <ac:spMk id="40" creationId="{0066992A-EAF9-CD4F-9A05-44F6DB1202A1}"/>
          </ac:spMkLst>
        </pc:spChg>
        <pc:spChg chg="del">
          <ac:chgData name="Aiswarya Prasad" userId="0ce4ef10-ee10-425c-94b2-b7eeca22518e" providerId="ADAL" clId="{1CBE5148-1F46-0445-A1A3-6B7B03978808}" dt="2021-05-16T15:44:27.163" v="1491" actId="478"/>
          <ac:spMkLst>
            <pc:docMk/>
            <pc:sldMk cId="1396209022" sldId="343"/>
            <ac:spMk id="41" creationId="{6C91EA5C-9705-F349-B6A0-7D193F1D0B95}"/>
          </ac:spMkLst>
        </pc:spChg>
        <pc:spChg chg="add del">
          <ac:chgData name="Aiswarya Prasad" userId="0ce4ef10-ee10-425c-94b2-b7eeca22518e" providerId="ADAL" clId="{1CBE5148-1F46-0445-A1A3-6B7B03978808}" dt="2021-05-16T15:44:17.607" v="1485" actId="478"/>
          <ac:spMkLst>
            <pc:docMk/>
            <pc:sldMk cId="1396209022" sldId="343"/>
            <ac:spMk id="55" creationId="{C67F0B6F-ADC3-CA40-AB29-0E5EE05130DE}"/>
          </ac:spMkLst>
        </pc:spChg>
        <pc:spChg chg="mod">
          <ac:chgData name="Aiswarya Prasad" userId="0ce4ef10-ee10-425c-94b2-b7eeca22518e" providerId="ADAL" clId="{1CBE5148-1F46-0445-A1A3-6B7B03978808}" dt="2021-05-16T15:48:17.065" v="1806" actId="20577"/>
          <ac:spMkLst>
            <pc:docMk/>
            <pc:sldMk cId="1396209022" sldId="343"/>
            <ac:spMk id="56" creationId="{59B10713-F6A5-D94C-8208-6E81BDA0C86B}"/>
          </ac:spMkLst>
        </pc:spChg>
        <pc:picChg chg="del">
          <ac:chgData name="Aiswarya Prasad" userId="0ce4ef10-ee10-425c-94b2-b7eeca22518e" providerId="ADAL" clId="{1CBE5148-1F46-0445-A1A3-6B7B03978808}" dt="2021-05-16T15:44:23.136" v="1490" actId="478"/>
          <ac:picMkLst>
            <pc:docMk/>
            <pc:sldMk cId="1396209022" sldId="343"/>
            <ac:picMk id="4" creationId="{45BDECA6-F387-F84A-8E42-C13427AAB01B}"/>
          </ac:picMkLst>
        </pc:picChg>
        <pc:picChg chg="del">
          <ac:chgData name="Aiswarya Prasad" userId="0ce4ef10-ee10-425c-94b2-b7eeca22518e" providerId="ADAL" clId="{1CBE5148-1F46-0445-A1A3-6B7B03978808}" dt="2021-05-16T15:44:23.136" v="1490" actId="478"/>
          <ac:picMkLst>
            <pc:docMk/>
            <pc:sldMk cId="1396209022" sldId="343"/>
            <ac:picMk id="38" creationId="{7E2D9AD9-3D9C-5F4F-B1FB-B5CB110560C9}"/>
          </ac:picMkLst>
        </pc:picChg>
        <pc:cxnChg chg="del">
          <ac:chgData name="Aiswarya Prasad" userId="0ce4ef10-ee10-425c-94b2-b7eeca22518e" providerId="ADAL" clId="{1CBE5148-1F46-0445-A1A3-6B7B03978808}" dt="2021-05-16T15:44:27.163" v="1491" actId="478"/>
          <ac:cxnSpMkLst>
            <pc:docMk/>
            <pc:sldMk cId="1396209022" sldId="343"/>
            <ac:cxnSpMk id="43" creationId="{531D694F-980A-5847-B60E-B180C5253FA1}"/>
          </ac:cxnSpMkLst>
        </pc:cxnChg>
        <pc:cxnChg chg="del">
          <ac:chgData name="Aiswarya Prasad" userId="0ce4ef10-ee10-425c-94b2-b7eeca22518e" providerId="ADAL" clId="{1CBE5148-1F46-0445-A1A3-6B7B03978808}" dt="2021-05-16T15:44:27.163" v="1491" actId="478"/>
          <ac:cxnSpMkLst>
            <pc:docMk/>
            <pc:sldMk cId="1396209022" sldId="343"/>
            <ac:cxnSpMk id="49" creationId="{51DB2FC9-1745-9D4F-BE15-2E874C25E543}"/>
          </ac:cxnSpMkLst>
        </pc:cxnChg>
      </pc:sldChg>
      <pc:sldChg chg="modSp add mod">
        <pc:chgData name="Aiswarya Prasad" userId="0ce4ef10-ee10-425c-94b2-b7eeca22518e" providerId="ADAL" clId="{1CBE5148-1F46-0445-A1A3-6B7B03978808}" dt="2021-05-16T15:48:08.463" v="1786" actId="20577"/>
        <pc:sldMkLst>
          <pc:docMk/>
          <pc:sldMk cId="2586517200" sldId="344"/>
        </pc:sldMkLst>
        <pc:spChg chg="mod">
          <ac:chgData name="Aiswarya Prasad" userId="0ce4ef10-ee10-425c-94b2-b7eeca22518e" providerId="ADAL" clId="{1CBE5148-1F46-0445-A1A3-6B7B03978808}" dt="2021-05-16T15:48:08.463" v="1786" actId="20577"/>
          <ac:spMkLst>
            <pc:docMk/>
            <pc:sldMk cId="2586517200" sldId="344"/>
            <ac:spMk id="56" creationId="{59B10713-F6A5-D94C-8208-6E81BDA0C86B}"/>
          </ac:spMkLst>
        </pc:spChg>
      </pc:sldChg>
      <pc:sldChg chg="addSp delSp modSp add mod ord">
        <pc:chgData name="Aiswarya Prasad" userId="0ce4ef10-ee10-425c-94b2-b7eeca22518e" providerId="ADAL" clId="{1CBE5148-1F46-0445-A1A3-6B7B03978808}" dt="2021-05-16T21:45:24.453" v="4904" actId="1076"/>
        <pc:sldMkLst>
          <pc:docMk/>
          <pc:sldMk cId="1746693429" sldId="345"/>
        </pc:sldMkLst>
        <pc:spChg chg="mod">
          <ac:chgData name="Aiswarya Prasad" userId="0ce4ef10-ee10-425c-94b2-b7eeca22518e" providerId="ADAL" clId="{1CBE5148-1F46-0445-A1A3-6B7B03978808}" dt="2021-05-16T20:15:01.247" v="3439"/>
          <ac:spMkLst>
            <pc:docMk/>
            <pc:sldMk cId="1746693429" sldId="345"/>
            <ac:spMk id="2" creationId="{5DED89AC-99F7-4843-9571-09EC1F49B827}"/>
          </ac:spMkLst>
        </pc:spChg>
        <pc:spChg chg="add del">
          <ac:chgData name="Aiswarya Prasad" userId="0ce4ef10-ee10-425c-94b2-b7eeca22518e" providerId="ADAL" clId="{1CBE5148-1F46-0445-A1A3-6B7B03978808}" dt="2021-05-16T19:56:51.999" v="2574"/>
          <ac:spMkLst>
            <pc:docMk/>
            <pc:sldMk cId="1746693429" sldId="345"/>
            <ac:spMk id="3" creationId="{B8F886B2-2AF8-CF42-8E81-78F938B746CD}"/>
          </ac:spMkLst>
        </pc:spChg>
        <pc:spChg chg="add del">
          <ac:chgData name="Aiswarya Prasad" userId="0ce4ef10-ee10-425c-94b2-b7eeca22518e" providerId="ADAL" clId="{1CBE5148-1F46-0445-A1A3-6B7B03978808}" dt="2021-05-16T19:57:02.600" v="2576"/>
          <ac:spMkLst>
            <pc:docMk/>
            <pc:sldMk cId="1746693429" sldId="345"/>
            <ac:spMk id="4" creationId="{6B3DDD7E-5E47-824E-B471-68DA7D9D66E8}"/>
          </ac:spMkLst>
        </pc:spChg>
        <pc:spChg chg="add del">
          <ac:chgData name="Aiswarya Prasad" userId="0ce4ef10-ee10-425c-94b2-b7eeca22518e" providerId="ADAL" clId="{1CBE5148-1F46-0445-A1A3-6B7B03978808}" dt="2021-05-16T19:57:07.455" v="2578"/>
          <ac:spMkLst>
            <pc:docMk/>
            <pc:sldMk cId="1746693429" sldId="345"/>
            <ac:spMk id="7" creationId="{E249F086-FC5A-1F42-BAD1-D6E1B9034A56}"/>
          </ac:spMkLst>
        </pc:spChg>
        <pc:spChg chg="add del">
          <ac:chgData name="Aiswarya Prasad" userId="0ce4ef10-ee10-425c-94b2-b7eeca22518e" providerId="ADAL" clId="{1CBE5148-1F46-0445-A1A3-6B7B03978808}" dt="2021-05-16T19:57:25.619" v="2583"/>
          <ac:spMkLst>
            <pc:docMk/>
            <pc:sldMk cId="1746693429" sldId="345"/>
            <ac:spMk id="9" creationId="{E13736B4-C135-1544-8AA5-E4C79EE4FCCF}"/>
          </ac:spMkLst>
        </pc:spChg>
        <pc:spChg chg="add mod">
          <ac:chgData name="Aiswarya Prasad" userId="0ce4ef10-ee10-425c-94b2-b7eeca22518e" providerId="ADAL" clId="{1CBE5148-1F46-0445-A1A3-6B7B03978808}" dt="2021-05-16T19:59:13.512" v="2614"/>
          <ac:spMkLst>
            <pc:docMk/>
            <pc:sldMk cId="1746693429" sldId="345"/>
            <ac:spMk id="15" creationId="{6B820DA8-335D-9C44-8D28-85B1CE223B4D}"/>
          </ac:spMkLst>
        </pc:spChg>
        <pc:spChg chg="del">
          <ac:chgData name="Aiswarya Prasad" userId="0ce4ef10-ee10-425c-94b2-b7eeca22518e" providerId="ADAL" clId="{1CBE5148-1F46-0445-A1A3-6B7B03978808}" dt="2021-05-16T19:55:44.273" v="2566" actId="478"/>
          <ac:spMkLst>
            <pc:docMk/>
            <pc:sldMk cId="1746693429" sldId="345"/>
            <ac:spMk id="18" creationId="{D5FADAA7-68DC-3248-85D8-446543CBA53B}"/>
          </ac:spMkLst>
        </pc:spChg>
        <pc:picChg chg="add del mod">
          <ac:chgData name="Aiswarya Prasad" userId="0ce4ef10-ee10-425c-94b2-b7eeca22518e" providerId="ADAL" clId="{1CBE5148-1F46-0445-A1A3-6B7B03978808}" dt="2021-05-16T19:57:36.063" v="2588" actId="478"/>
          <ac:picMkLst>
            <pc:docMk/>
            <pc:sldMk cId="1746693429" sldId="345"/>
            <ac:picMk id="8" creationId="{A8B0F426-3136-874B-8FFF-3736D2124692}"/>
          </ac:picMkLst>
        </pc:picChg>
        <pc:picChg chg="add mod modCrop">
          <ac:chgData name="Aiswarya Prasad" userId="0ce4ef10-ee10-425c-94b2-b7eeca22518e" providerId="ADAL" clId="{1CBE5148-1F46-0445-A1A3-6B7B03978808}" dt="2021-05-16T21:45:03.399" v="4900" actId="14100"/>
          <ac:picMkLst>
            <pc:docMk/>
            <pc:sldMk cId="1746693429" sldId="345"/>
            <ac:picMk id="10" creationId="{E6956408-956E-0741-A1CD-4F8A5B011C7D}"/>
          </ac:picMkLst>
        </pc:picChg>
        <pc:picChg chg="add del mod">
          <ac:chgData name="Aiswarya Prasad" userId="0ce4ef10-ee10-425c-94b2-b7eeca22518e" providerId="ADAL" clId="{1CBE5148-1F46-0445-A1A3-6B7B03978808}" dt="2021-05-16T21:45:24.453" v="4904" actId="1076"/>
          <ac:picMkLst>
            <pc:docMk/>
            <pc:sldMk cId="1746693429" sldId="345"/>
            <ac:picMk id="2050" creationId="{0593C0B7-BE52-CB4C-AE1F-27627D34D53D}"/>
          </ac:picMkLst>
        </pc:picChg>
      </pc:sldChg>
      <pc:sldChg chg="modSp add del mod modAnim">
        <pc:chgData name="Aiswarya Prasad" userId="0ce4ef10-ee10-425c-94b2-b7eeca22518e" providerId="ADAL" clId="{1CBE5148-1F46-0445-A1A3-6B7B03978808}" dt="2021-05-16T20:33:53.445" v="3539" actId="20577"/>
        <pc:sldMkLst>
          <pc:docMk/>
          <pc:sldMk cId="681257566" sldId="346"/>
        </pc:sldMkLst>
        <pc:spChg chg="mod">
          <ac:chgData name="Aiswarya Prasad" userId="0ce4ef10-ee10-425c-94b2-b7eeca22518e" providerId="ADAL" clId="{1CBE5148-1F46-0445-A1A3-6B7B03978808}" dt="2021-05-16T19:38:31.900" v="2053" actId="207"/>
          <ac:spMkLst>
            <pc:docMk/>
            <pc:sldMk cId="681257566" sldId="346"/>
            <ac:spMk id="19" creationId="{8D6B2B75-F41D-A149-9C3A-8EDD437DA66B}"/>
          </ac:spMkLst>
        </pc:spChg>
        <pc:spChg chg="mod">
          <ac:chgData name="Aiswarya Prasad" userId="0ce4ef10-ee10-425c-94b2-b7eeca22518e" providerId="ADAL" clId="{1CBE5148-1F46-0445-A1A3-6B7B03978808}" dt="2021-05-16T20:33:53.445" v="3539" actId="20577"/>
          <ac:spMkLst>
            <pc:docMk/>
            <pc:sldMk cId="681257566" sldId="346"/>
            <ac:spMk id="20" creationId="{765985A3-967C-7045-993A-391844A239D7}"/>
          </ac:spMkLst>
        </pc:spChg>
        <pc:spChg chg="mod">
          <ac:chgData name="Aiswarya Prasad" userId="0ce4ef10-ee10-425c-94b2-b7eeca22518e" providerId="ADAL" clId="{1CBE5148-1F46-0445-A1A3-6B7B03978808}" dt="2021-05-16T20:33:30.668" v="3528" actId="20577"/>
          <ac:spMkLst>
            <pc:docMk/>
            <pc:sldMk cId="681257566" sldId="346"/>
            <ac:spMk id="22" creationId="{14B11774-24FF-1F4B-961C-908F371252DB}"/>
          </ac:spMkLst>
        </pc:spChg>
        <pc:spChg chg="mod">
          <ac:chgData name="Aiswarya Prasad" userId="0ce4ef10-ee10-425c-94b2-b7eeca22518e" providerId="ADAL" clId="{1CBE5148-1F46-0445-A1A3-6B7B03978808}" dt="2021-05-16T19:38:30.863" v="2052" actId="113"/>
          <ac:spMkLst>
            <pc:docMk/>
            <pc:sldMk cId="681257566" sldId="346"/>
            <ac:spMk id="35" creationId="{2102F519-D3A6-D546-9201-8FE6314C37C2}"/>
          </ac:spMkLst>
        </pc:spChg>
        <pc:grpChg chg="mod">
          <ac:chgData name="Aiswarya Prasad" userId="0ce4ef10-ee10-425c-94b2-b7eeca22518e" providerId="ADAL" clId="{1CBE5148-1F46-0445-A1A3-6B7B03978808}" dt="2021-05-16T19:38:30.863" v="2052" actId="113"/>
          <ac:grpSpMkLst>
            <pc:docMk/>
            <pc:sldMk cId="681257566" sldId="346"/>
            <ac:grpSpMk id="40" creationId="{03F4ED12-DCE1-704C-A67E-16E552D466A1}"/>
          </ac:grpSpMkLst>
        </pc:grpChg>
        <pc:cxnChg chg="mod">
          <ac:chgData name="Aiswarya Prasad" userId="0ce4ef10-ee10-425c-94b2-b7eeca22518e" providerId="ADAL" clId="{1CBE5148-1F46-0445-A1A3-6B7B03978808}" dt="2021-05-16T19:38:30.863" v="2052" actId="113"/>
          <ac:cxnSpMkLst>
            <pc:docMk/>
            <pc:sldMk cId="681257566" sldId="346"/>
            <ac:cxnSpMk id="4" creationId="{ED805DED-2F63-8345-89C8-857140858BB7}"/>
          </ac:cxnSpMkLst>
        </pc:cxnChg>
      </pc:sldChg>
      <pc:sldChg chg="add del">
        <pc:chgData name="Aiswarya Prasad" userId="0ce4ef10-ee10-425c-94b2-b7eeca22518e" providerId="ADAL" clId="{1CBE5148-1F46-0445-A1A3-6B7B03978808}" dt="2021-05-16T19:33:16.975" v="1954"/>
        <pc:sldMkLst>
          <pc:docMk/>
          <pc:sldMk cId="2996611374" sldId="346"/>
        </pc:sldMkLst>
      </pc:sldChg>
      <pc:sldChg chg="addSp delSp modSp add mod ord">
        <pc:chgData name="Aiswarya Prasad" userId="0ce4ef10-ee10-425c-94b2-b7eeca22518e" providerId="ADAL" clId="{1CBE5148-1F46-0445-A1A3-6B7B03978808}" dt="2021-05-16T21:53:16.653" v="5105" actId="478"/>
        <pc:sldMkLst>
          <pc:docMk/>
          <pc:sldMk cId="2679030760" sldId="347"/>
        </pc:sldMkLst>
        <pc:spChg chg="add del mod">
          <ac:chgData name="Aiswarya Prasad" userId="0ce4ef10-ee10-425c-94b2-b7eeca22518e" providerId="ADAL" clId="{1CBE5148-1F46-0445-A1A3-6B7B03978808}" dt="2021-05-16T19:49:25.971" v="2373" actId="478"/>
          <ac:spMkLst>
            <pc:docMk/>
            <pc:sldMk cId="2679030760" sldId="347"/>
            <ac:spMk id="3" creationId="{86B2D3BA-CFE1-2942-9501-F686EB416939}"/>
          </ac:spMkLst>
        </pc:spChg>
        <pc:spChg chg="add del mod">
          <ac:chgData name="Aiswarya Prasad" userId="0ce4ef10-ee10-425c-94b2-b7eeca22518e" providerId="ADAL" clId="{1CBE5148-1F46-0445-A1A3-6B7B03978808}" dt="2021-05-16T19:52:01.602" v="2432"/>
          <ac:spMkLst>
            <pc:docMk/>
            <pc:sldMk cId="2679030760" sldId="347"/>
            <ac:spMk id="4" creationId="{5BE82400-F7B1-BE4E-AFE2-1DA6C5927B99}"/>
          </ac:spMkLst>
        </pc:spChg>
        <pc:spChg chg="mod">
          <ac:chgData name="Aiswarya Prasad" userId="0ce4ef10-ee10-425c-94b2-b7eeca22518e" providerId="ADAL" clId="{1CBE5148-1F46-0445-A1A3-6B7B03978808}" dt="2021-05-16T19:50:10.959" v="2396" actId="1035"/>
          <ac:spMkLst>
            <pc:docMk/>
            <pc:sldMk cId="2679030760" sldId="347"/>
            <ac:spMk id="12" creationId="{38B79300-9B1A-434E-B671-67D03DAE8F3E}"/>
          </ac:spMkLst>
        </pc:spChg>
        <pc:spChg chg="mod">
          <ac:chgData name="Aiswarya Prasad" userId="0ce4ef10-ee10-425c-94b2-b7eeca22518e" providerId="ADAL" clId="{1CBE5148-1F46-0445-A1A3-6B7B03978808}" dt="2021-05-16T20:34:10.081" v="3540" actId="20577"/>
          <ac:spMkLst>
            <pc:docMk/>
            <pc:sldMk cId="2679030760" sldId="347"/>
            <ac:spMk id="14" creationId="{06DE0034-B252-5848-85CE-041F6FB18CAF}"/>
          </ac:spMkLst>
        </pc:spChg>
        <pc:spChg chg="add mod">
          <ac:chgData name="Aiswarya Prasad" userId="0ce4ef10-ee10-425c-94b2-b7eeca22518e" providerId="ADAL" clId="{1CBE5148-1F46-0445-A1A3-6B7B03978808}" dt="2021-05-16T19:55:36.595" v="2564" actId="20577"/>
          <ac:spMkLst>
            <pc:docMk/>
            <pc:sldMk cId="2679030760" sldId="347"/>
            <ac:spMk id="41" creationId="{59955615-24CF-ED4D-A97F-E715BEF5D39A}"/>
          </ac:spMkLst>
        </pc:spChg>
        <pc:spChg chg="mod">
          <ac:chgData name="Aiswarya Prasad" userId="0ce4ef10-ee10-425c-94b2-b7eeca22518e" providerId="ADAL" clId="{1CBE5148-1F46-0445-A1A3-6B7B03978808}" dt="2021-05-16T19:50:10.959" v="2396" actId="1035"/>
          <ac:spMkLst>
            <pc:docMk/>
            <pc:sldMk cId="2679030760" sldId="347"/>
            <ac:spMk id="48" creationId="{AF7ED904-DFDF-C946-B328-2D6F8E019ACD}"/>
          </ac:spMkLst>
        </pc:spChg>
        <pc:spChg chg="mod">
          <ac:chgData name="Aiswarya Prasad" userId="0ce4ef10-ee10-425c-94b2-b7eeca22518e" providerId="ADAL" clId="{1CBE5148-1F46-0445-A1A3-6B7B03978808}" dt="2021-05-16T19:50:10.959" v="2396" actId="1035"/>
          <ac:spMkLst>
            <pc:docMk/>
            <pc:sldMk cId="2679030760" sldId="347"/>
            <ac:spMk id="50" creationId="{CC9E24D1-15D1-824D-8D53-5FAF44150D5F}"/>
          </ac:spMkLst>
        </pc:spChg>
        <pc:spChg chg="mod">
          <ac:chgData name="Aiswarya Prasad" userId="0ce4ef10-ee10-425c-94b2-b7eeca22518e" providerId="ADAL" clId="{1CBE5148-1F46-0445-A1A3-6B7B03978808}" dt="2021-05-16T19:50:10.959" v="2396" actId="1035"/>
          <ac:spMkLst>
            <pc:docMk/>
            <pc:sldMk cId="2679030760" sldId="347"/>
            <ac:spMk id="52" creationId="{795144ED-034C-6547-8D05-4970BC6C727D}"/>
          </ac:spMkLst>
        </pc:spChg>
        <pc:spChg chg="mod">
          <ac:chgData name="Aiswarya Prasad" userId="0ce4ef10-ee10-425c-94b2-b7eeca22518e" providerId="ADAL" clId="{1CBE5148-1F46-0445-A1A3-6B7B03978808}" dt="2021-05-16T19:50:10.959" v="2396" actId="1035"/>
          <ac:spMkLst>
            <pc:docMk/>
            <pc:sldMk cId="2679030760" sldId="347"/>
            <ac:spMk id="54" creationId="{2F89CCAC-7C20-CE44-B99F-3893D2396CD0}"/>
          </ac:spMkLst>
        </pc:spChg>
        <pc:spChg chg="mod">
          <ac:chgData name="Aiswarya Prasad" userId="0ce4ef10-ee10-425c-94b2-b7eeca22518e" providerId="ADAL" clId="{1CBE5148-1F46-0445-A1A3-6B7B03978808}" dt="2021-05-16T19:55:07.506" v="2548" actId="20577"/>
          <ac:spMkLst>
            <pc:docMk/>
            <pc:sldMk cId="2679030760" sldId="347"/>
            <ac:spMk id="56" creationId="{20A8A57A-77BF-9C49-8629-F46624A9527D}"/>
          </ac:spMkLst>
        </pc:spChg>
        <pc:spChg chg="mod">
          <ac:chgData name="Aiswarya Prasad" userId="0ce4ef10-ee10-425c-94b2-b7eeca22518e" providerId="ADAL" clId="{1CBE5148-1F46-0445-A1A3-6B7B03978808}" dt="2021-05-16T19:52:24.062" v="2447" actId="1037"/>
          <ac:spMkLst>
            <pc:docMk/>
            <pc:sldMk cId="2679030760" sldId="347"/>
            <ac:spMk id="58" creationId="{E157F2EC-C2B0-4549-A1A1-B09977FC2763}"/>
          </ac:spMkLst>
        </pc:spChg>
        <pc:spChg chg="mod">
          <ac:chgData name="Aiswarya Prasad" userId="0ce4ef10-ee10-425c-94b2-b7eeca22518e" providerId="ADAL" clId="{1CBE5148-1F46-0445-A1A3-6B7B03978808}" dt="2021-05-16T19:52:24.062" v="2447" actId="1037"/>
          <ac:spMkLst>
            <pc:docMk/>
            <pc:sldMk cId="2679030760" sldId="347"/>
            <ac:spMk id="60" creationId="{9938BD14-67E5-2544-9595-048DECAECF79}"/>
          </ac:spMkLst>
        </pc:spChg>
        <pc:spChg chg="mod">
          <ac:chgData name="Aiswarya Prasad" userId="0ce4ef10-ee10-425c-94b2-b7eeca22518e" providerId="ADAL" clId="{1CBE5148-1F46-0445-A1A3-6B7B03978808}" dt="2021-05-16T19:52:24.062" v="2447" actId="1037"/>
          <ac:spMkLst>
            <pc:docMk/>
            <pc:sldMk cId="2679030760" sldId="347"/>
            <ac:spMk id="62" creationId="{FE0575C1-1E6B-034A-8953-D80EECDA852B}"/>
          </ac:spMkLst>
        </pc:spChg>
        <pc:spChg chg="mod">
          <ac:chgData name="Aiswarya Prasad" userId="0ce4ef10-ee10-425c-94b2-b7eeca22518e" providerId="ADAL" clId="{1CBE5148-1F46-0445-A1A3-6B7B03978808}" dt="2021-05-16T19:52:24.062" v="2447" actId="1037"/>
          <ac:spMkLst>
            <pc:docMk/>
            <pc:sldMk cId="2679030760" sldId="347"/>
            <ac:spMk id="64" creationId="{C7FBBB36-1891-4148-81C7-0AAA30A96DDC}"/>
          </ac:spMkLst>
        </pc:spChg>
        <pc:spChg chg="mod">
          <ac:chgData name="Aiswarya Prasad" userId="0ce4ef10-ee10-425c-94b2-b7eeca22518e" providerId="ADAL" clId="{1CBE5148-1F46-0445-A1A3-6B7B03978808}" dt="2021-05-16T19:55:10.548" v="2551" actId="20577"/>
          <ac:spMkLst>
            <pc:docMk/>
            <pc:sldMk cId="2679030760" sldId="347"/>
            <ac:spMk id="66" creationId="{368B0256-DAFC-5245-91C8-E6C47A5A20A8}"/>
          </ac:spMkLst>
        </pc:spChg>
        <pc:spChg chg="add mod">
          <ac:chgData name="Aiswarya Prasad" userId="0ce4ef10-ee10-425c-94b2-b7eeca22518e" providerId="ADAL" clId="{1CBE5148-1F46-0445-A1A3-6B7B03978808}" dt="2021-05-16T19:52:31.998" v="2463" actId="1037"/>
          <ac:spMkLst>
            <pc:docMk/>
            <pc:sldMk cId="2679030760" sldId="347"/>
            <ac:spMk id="78" creationId="{7DB033F0-8CCF-B147-8178-E5CD7A656CC1}"/>
          </ac:spMkLst>
        </pc:spChg>
        <pc:spChg chg="add mod">
          <ac:chgData name="Aiswarya Prasad" userId="0ce4ef10-ee10-425c-94b2-b7eeca22518e" providerId="ADAL" clId="{1CBE5148-1F46-0445-A1A3-6B7B03978808}" dt="2021-05-16T19:52:31.998" v="2463" actId="1037"/>
          <ac:spMkLst>
            <pc:docMk/>
            <pc:sldMk cId="2679030760" sldId="347"/>
            <ac:spMk id="80" creationId="{B177B54D-1109-124C-BE7C-9C68CB32A464}"/>
          </ac:spMkLst>
        </pc:spChg>
        <pc:spChg chg="add mod">
          <ac:chgData name="Aiswarya Prasad" userId="0ce4ef10-ee10-425c-94b2-b7eeca22518e" providerId="ADAL" clId="{1CBE5148-1F46-0445-A1A3-6B7B03978808}" dt="2021-05-16T19:52:31.998" v="2463" actId="1037"/>
          <ac:spMkLst>
            <pc:docMk/>
            <pc:sldMk cId="2679030760" sldId="347"/>
            <ac:spMk id="82" creationId="{9432AB68-4C6B-EA4A-8F8A-78A3784ED839}"/>
          </ac:spMkLst>
        </pc:spChg>
        <pc:spChg chg="add mod">
          <ac:chgData name="Aiswarya Prasad" userId="0ce4ef10-ee10-425c-94b2-b7eeca22518e" providerId="ADAL" clId="{1CBE5148-1F46-0445-A1A3-6B7B03978808}" dt="2021-05-16T19:52:31.998" v="2463" actId="1037"/>
          <ac:spMkLst>
            <pc:docMk/>
            <pc:sldMk cId="2679030760" sldId="347"/>
            <ac:spMk id="84" creationId="{1D6AC62D-09E3-B743-A6EA-059331FB90D8}"/>
          </ac:spMkLst>
        </pc:spChg>
        <pc:spChg chg="add mod">
          <ac:chgData name="Aiswarya Prasad" userId="0ce4ef10-ee10-425c-94b2-b7eeca22518e" providerId="ADAL" clId="{1CBE5148-1F46-0445-A1A3-6B7B03978808}" dt="2021-05-16T19:54:54.355" v="2542" actId="20577"/>
          <ac:spMkLst>
            <pc:docMk/>
            <pc:sldMk cId="2679030760" sldId="347"/>
            <ac:spMk id="86" creationId="{5D0353EB-EB09-4448-ADF0-974B480D2EDE}"/>
          </ac:spMkLst>
        </pc:spChg>
        <pc:spChg chg="add mod">
          <ac:chgData name="Aiswarya Prasad" userId="0ce4ef10-ee10-425c-94b2-b7eeca22518e" providerId="ADAL" clId="{1CBE5148-1F46-0445-A1A3-6B7B03978808}" dt="2021-05-16T19:52:43.106" v="2477"/>
          <ac:spMkLst>
            <pc:docMk/>
            <pc:sldMk cId="2679030760" sldId="347"/>
            <ac:spMk id="88" creationId="{C851BB53-8545-E545-A238-23EBD0371AD2}"/>
          </ac:spMkLst>
        </pc:spChg>
        <pc:spChg chg="add mod">
          <ac:chgData name="Aiswarya Prasad" userId="0ce4ef10-ee10-425c-94b2-b7eeca22518e" providerId="ADAL" clId="{1CBE5148-1F46-0445-A1A3-6B7B03978808}" dt="2021-05-16T19:52:45.760" v="2478"/>
          <ac:spMkLst>
            <pc:docMk/>
            <pc:sldMk cId="2679030760" sldId="347"/>
            <ac:spMk id="90" creationId="{CEAD00B0-6D51-C548-8C1B-F78D87DBD35A}"/>
          </ac:spMkLst>
        </pc:spChg>
        <pc:spChg chg="add mod">
          <ac:chgData name="Aiswarya Prasad" userId="0ce4ef10-ee10-425c-94b2-b7eeca22518e" providerId="ADAL" clId="{1CBE5148-1F46-0445-A1A3-6B7B03978808}" dt="2021-05-16T19:52:47.350" v="2479"/>
          <ac:spMkLst>
            <pc:docMk/>
            <pc:sldMk cId="2679030760" sldId="347"/>
            <ac:spMk id="92" creationId="{5EA4C5E0-ACFF-064E-8B8F-875D225C3D27}"/>
          </ac:spMkLst>
        </pc:spChg>
        <pc:spChg chg="add mod">
          <ac:chgData name="Aiswarya Prasad" userId="0ce4ef10-ee10-425c-94b2-b7eeca22518e" providerId="ADAL" clId="{1CBE5148-1F46-0445-A1A3-6B7B03978808}" dt="2021-05-16T19:52:48.821" v="2480"/>
          <ac:spMkLst>
            <pc:docMk/>
            <pc:sldMk cId="2679030760" sldId="347"/>
            <ac:spMk id="94" creationId="{0322CF9A-584C-D240-A344-CA9A94FFBE8F}"/>
          </ac:spMkLst>
        </pc:spChg>
        <pc:spChg chg="add mod">
          <ac:chgData name="Aiswarya Prasad" userId="0ce4ef10-ee10-425c-94b2-b7eeca22518e" providerId="ADAL" clId="{1CBE5148-1F46-0445-A1A3-6B7B03978808}" dt="2021-05-16T19:55:16.580" v="2562" actId="20577"/>
          <ac:spMkLst>
            <pc:docMk/>
            <pc:sldMk cId="2679030760" sldId="347"/>
            <ac:spMk id="96" creationId="{341F4D01-2D7A-534E-A0C2-D6ACF5F384D7}"/>
          </ac:spMkLst>
        </pc:spChg>
        <pc:spChg chg="add del mod">
          <ac:chgData name="Aiswarya Prasad" userId="0ce4ef10-ee10-425c-94b2-b7eeca22518e" providerId="ADAL" clId="{1CBE5148-1F46-0445-A1A3-6B7B03978808}" dt="2021-05-16T19:51:42.357" v="2423"/>
          <ac:spMkLst>
            <pc:docMk/>
            <pc:sldMk cId="2679030760" sldId="347"/>
            <ac:spMk id="97" creationId="{63C85633-6477-4E4C-915E-93AF87AD053C}"/>
          </ac:spMkLst>
        </pc:spChg>
        <pc:spChg chg="add del mod">
          <ac:chgData name="Aiswarya Prasad" userId="0ce4ef10-ee10-425c-94b2-b7eeca22518e" providerId="ADAL" clId="{1CBE5148-1F46-0445-A1A3-6B7B03978808}" dt="2021-05-16T19:51:45.873" v="2425"/>
          <ac:spMkLst>
            <pc:docMk/>
            <pc:sldMk cId="2679030760" sldId="347"/>
            <ac:spMk id="98" creationId="{C558A1D0-1F03-FF42-B555-1BEF02690315}"/>
          </ac:spMkLst>
        </pc:spChg>
        <pc:spChg chg="add del mod">
          <ac:chgData name="Aiswarya Prasad" userId="0ce4ef10-ee10-425c-94b2-b7eeca22518e" providerId="ADAL" clId="{1CBE5148-1F46-0445-A1A3-6B7B03978808}" dt="2021-05-16T19:51:48.972" v="2427"/>
          <ac:spMkLst>
            <pc:docMk/>
            <pc:sldMk cId="2679030760" sldId="347"/>
            <ac:spMk id="99" creationId="{859127D0-D913-7047-BCC9-0A15849038EB}"/>
          </ac:spMkLst>
        </pc:spChg>
        <pc:spChg chg="add del mod">
          <ac:chgData name="Aiswarya Prasad" userId="0ce4ef10-ee10-425c-94b2-b7eeca22518e" providerId="ADAL" clId="{1CBE5148-1F46-0445-A1A3-6B7B03978808}" dt="2021-05-16T21:53:16.653" v="5105" actId="478"/>
          <ac:spMkLst>
            <pc:docMk/>
            <pc:sldMk cId="2679030760" sldId="347"/>
            <ac:spMk id="100" creationId="{86B63DEF-6788-8741-B7EC-396C40A09B67}"/>
          </ac:spMkLst>
        </pc:spChg>
        <pc:spChg chg="add del mod">
          <ac:chgData name="Aiswarya Prasad" userId="0ce4ef10-ee10-425c-94b2-b7eeca22518e" providerId="ADAL" clId="{1CBE5148-1F46-0445-A1A3-6B7B03978808}" dt="2021-05-16T21:53:16.653" v="5105" actId="478"/>
          <ac:spMkLst>
            <pc:docMk/>
            <pc:sldMk cId="2679030760" sldId="347"/>
            <ac:spMk id="101" creationId="{8A39B2D9-9E6C-304D-BD46-AF75387B8C94}"/>
          </ac:spMkLst>
        </pc:spChg>
        <pc:spChg chg="add del mod">
          <ac:chgData name="Aiswarya Prasad" userId="0ce4ef10-ee10-425c-94b2-b7eeca22518e" providerId="ADAL" clId="{1CBE5148-1F46-0445-A1A3-6B7B03978808}" dt="2021-05-16T21:53:16.653" v="5105" actId="478"/>
          <ac:spMkLst>
            <pc:docMk/>
            <pc:sldMk cId="2679030760" sldId="347"/>
            <ac:spMk id="102" creationId="{9D9C4D18-7B6C-EF4E-86DF-60DE6BC943EC}"/>
          </ac:spMkLst>
        </pc:spChg>
        <pc:spChg chg="add del mod">
          <ac:chgData name="Aiswarya Prasad" userId="0ce4ef10-ee10-425c-94b2-b7eeca22518e" providerId="ADAL" clId="{1CBE5148-1F46-0445-A1A3-6B7B03978808}" dt="2021-05-16T21:53:16.653" v="5105" actId="478"/>
          <ac:spMkLst>
            <pc:docMk/>
            <pc:sldMk cId="2679030760" sldId="347"/>
            <ac:spMk id="103" creationId="{FE276C76-31C3-0B43-AF7C-AE02C6F33323}"/>
          </ac:spMkLst>
        </pc:spChg>
        <pc:picChg chg="mod">
          <ac:chgData name="Aiswarya Prasad" userId="0ce4ef10-ee10-425c-94b2-b7eeca22518e" providerId="ADAL" clId="{1CBE5148-1F46-0445-A1A3-6B7B03978808}" dt="2021-05-16T19:50:10.959" v="2396" actId="1035"/>
          <ac:picMkLst>
            <pc:docMk/>
            <pc:sldMk cId="2679030760" sldId="347"/>
            <ac:picMk id="36" creationId="{573D5776-6CDE-764C-9E73-C589DBF585D2}"/>
          </ac:picMkLst>
        </pc:picChg>
        <pc:picChg chg="mod">
          <ac:chgData name="Aiswarya Prasad" userId="0ce4ef10-ee10-425c-94b2-b7eeca22518e" providerId="ADAL" clId="{1CBE5148-1F46-0445-A1A3-6B7B03978808}" dt="2021-05-16T19:50:10.959" v="2396" actId="1035"/>
          <ac:picMkLst>
            <pc:docMk/>
            <pc:sldMk cId="2679030760" sldId="347"/>
            <ac:picMk id="37" creationId="{9C9DD769-6C02-6340-A3F2-1DDBE8A2935E}"/>
          </ac:picMkLst>
        </pc:picChg>
        <pc:picChg chg="mod">
          <ac:chgData name="Aiswarya Prasad" userId="0ce4ef10-ee10-425c-94b2-b7eeca22518e" providerId="ADAL" clId="{1CBE5148-1F46-0445-A1A3-6B7B03978808}" dt="2021-05-16T19:50:10.959" v="2396" actId="1035"/>
          <ac:picMkLst>
            <pc:docMk/>
            <pc:sldMk cId="2679030760" sldId="347"/>
            <ac:picMk id="38" creationId="{B710E058-6B73-B440-BAAB-03FB388C5086}"/>
          </ac:picMkLst>
        </pc:picChg>
        <pc:picChg chg="mod">
          <ac:chgData name="Aiswarya Prasad" userId="0ce4ef10-ee10-425c-94b2-b7eeca22518e" providerId="ADAL" clId="{1CBE5148-1F46-0445-A1A3-6B7B03978808}" dt="2021-05-16T19:50:10.959" v="2396" actId="1035"/>
          <ac:picMkLst>
            <pc:docMk/>
            <pc:sldMk cId="2679030760" sldId="347"/>
            <ac:picMk id="39" creationId="{16AD15FD-A99C-AA4F-9C3C-02B723416751}"/>
          </ac:picMkLst>
        </pc:picChg>
        <pc:picChg chg="mod">
          <ac:chgData name="Aiswarya Prasad" userId="0ce4ef10-ee10-425c-94b2-b7eeca22518e" providerId="ADAL" clId="{1CBE5148-1F46-0445-A1A3-6B7B03978808}" dt="2021-05-16T19:50:10.959" v="2396" actId="1035"/>
          <ac:picMkLst>
            <pc:docMk/>
            <pc:sldMk cId="2679030760" sldId="347"/>
            <ac:picMk id="40" creationId="{6F22AA36-1C75-3547-BF1B-0C05FF2139B8}"/>
          </ac:picMkLst>
        </pc:picChg>
        <pc:picChg chg="mod">
          <ac:chgData name="Aiswarya Prasad" userId="0ce4ef10-ee10-425c-94b2-b7eeca22518e" providerId="ADAL" clId="{1CBE5148-1F46-0445-A1A3-6B7B03978808}" dt="2021-05-16T19:52:24.062" v="2447" actId="1037"/>
          <ac:picMkLst>
            <pc:docMk/>
            <pc:sldMk cId="2679030760" sldId="347"/>
            <ac:picMk id="42" creationId="{AA6641C7-0F61-DB49-A0AB-FF7CAAA8BAA1}"/>
          </ac:picMkLst>
        </pc:picChg>
        <pc:picChg chg="mod">
          <ac:chgData name="Aiswarya Prasad" userId="0ce4ef10-ee10-425c-94b2-b7eeca22518e" providerId="ADAL" clId="{1CBE5148-1F46-0445-A1A3-6B7B03978808}" dt="2021-05-16T19:52:24.062" v="2447" actId="1037"/>
          <ac:picMkLst>
            <pc:docMk/>
            <pc:sldMk cId="2679030760" sldId="347"/>
            <ac:picMk id="43" creationId="{45123258-536E-CC4B-A52D-80057DA852BD}"/>
          </ac:picMkLst>
        </pc:picChg>
        <pc:picChg chg="mod">
          <ac:chgData name="Aiswarya Prasad" userId="0ce4ef10-ee10-425c-94b2-b7eeca22518e" providerId="ADAL" clId="{1CBE5148-1F46-0445-A1A3-6B7B03978808}" dt="2021-05-16T19:52:24.062" v="2447" actId="1037"/>
          <ac:picMkLst>
            <pc:docMk/>
            <pc:sldMk cId="2679030760" sldId="347"/>
            <ac:picMk id="44" creationId="{8EAA10FE-8876-9748-9B9B-FE3F262C3E24}"/>
          </ac:picMkLst>
        </pc:picChg>
        <pc:picChg chg="mod">
          <ac:chgData name="Aiswarya Prasad" userId="0ce4ef10-ee10-425c-94b2-b7eeca22518e" providerId="ADAL" clId="{1CBE5148-1F46-0445-A1A3-6B7B03978808}" dt="2021-05-16T19:52:24.062" v="2447" actId="1037"/>
          <ac:picMkLst>
            <pc:docMk/>
            <pc:sldMk cId="2679030760" sldId="347"/>
            <ac:picMk id="45" creationId="{702CE3BF-6C05-6A48-8CC0-280718F188E0}"/>
          </ac:picMkLst>
        </pc:picChg>
        <pc:picChg chg="mod">
          <ac:chgData name="Aiswarya Prasad" userId="0ce4ef10-ee10-425c-94b2-b7eeca22518e" providerId="ADAL" clId="{1CBE5148-1F46-0445-A1A3-6B7B03978808}" dt="2021-05-16T19:52:24.062" v="2447" actId="1037"/>
          <ac:picMkLst>
            <pc:docMk/>
            <pc:sldMk cId="2679030760" sldId="347"/>
            <ac:picMk id="46" creationId="{F7FD7291-A0E5-734F-8AEF-4D872253BAB3}"/>
          </ac:picMkLst>
        </pc:picChg>
        <pc:picChg chg="mod">
          <ac:chgData name="Aiswarya Prasad" userId="0ce4ef10-ee10-425c-94b2-b7eeca22518e" providerId="ADAL" clId="{1CBE5148-1F46-0445-A1A3-6B7B03978808}" dt="2021-05-16T19:50:10.959" v="2396" actId="1035"/>
          <ac:picMkLst>
            <pc:docMk/>
            <pc:sldMk cId="2679030760" sldId="347"/>
            <ac:picMk id="47" creationId="{BF8E5A22-412E-4049-BFB2-A023FF56C753}"/>
          </ac:picMkLst>
        </pc:picChg>
        <pc:picChg chg="mod">
          <ac:chgData name="Aiswarya Prasad" userId="0ce4ef10-ee10-425c-94b2-b7eeca22518e" providerId="ADAL" clId="{1CBE5148-1F46-0445-A1A3-6B7B03978808}" dt="2021-05-16T19:50:10.959" v="2396" actId="1035"/>
          <ac:picMkLst>
            <pc:docMk/>
            <pc:sldMk cId="2679030760" sldId="347"/>
            <ac:picMk id="49" creationId="{80AA2EDE-7B87-1445-A913-F6B05471B120}"/>
          </ac:picMkLst>
        </pc:picChg>
        <pc:picChg chg="mod">
          <ac:chgData name="Aiswarya Prasad" userId="0ce4ef10-ee10-425c-94b2-b7eeca22518e" providerId="ADAL" clId="{1CBE5148-1F46-0445-A1A3-6B7B03978808}" dt="2021-05-16T19:50:10.959" v="2396" actId="1035"/>
          <ac:picMkLst>
            <pc:docMk/>
            <pc:sldMk cId="2679030760" sldId="347"/>
            <ac:picMk id="51" creationId="{FAD91DE4-C7E5-B345-B2CC-E80AFE05B6F6}"/>
          </ac:picMkLst>
        </pc:picChg>
        <pc:picChg chg="mod">
          <ac:chgData name="Aiswarya Prasad" userId="0ce4ef10-ee10-425c-94b2-b7eeca22518e" providerId="ADAL" clId="{1CBE5148-1F46-0445-A1A3-6B7B03978808}" dt="2021-05-16T19:50:10.959" v="2396" actId="1035"/>
          <ac:picMkLst>
            <pc:docMk/>
            <pc:sldMk cId="2679030760" sldId="347"/>
            <ac:picMk id="53" creationId="{9321846B-EC90-8041-9B88-23385D2DDFD0}"/>
          </ac:picMkLst>
        </pc:picChg>
        <pc:picChg chg="mod">
          <ac:chgData name="Aiswarya Prasad" userId="0ce4ef10-ee10-425c-94b2-b7eeca22518e" providerId="ADAL" clId="{1CBE5148-1F46-0445-A1A3-6B7B03978808}" dt="2021-05-16T19:50:10.959" v="2396" actId="1035"/>
          <ac:picMkLst>
            <pc:docMk/>
            <pc:sldMk cId="2679030760" sldId="347"/>
            <ac:picMk id="55" creationId="{F9126A38-D288-AB4B-A6E9-726C9860D7B1}"/>
          </ac:picMkLst>
        </pc:picChg>
        <pc:picChg chg="mod">
          <ac:chgData name="Aiswarya Prasad" userId="0ce4ef10-ee10-425c-94b2-b7eeca22518e" providerId="ADAL" clId="{1CBE5148-1F46-0445-A1A3-6B7B03978808}" dt="2021-05-16T19:52:24.062" v="2447" actId="1037"/>
          <ac:picMkLst>
            <pc:docMk/>
            <pc:sldMk cId="2679030760" sldId="347"/>
            <ac:picMk id="57" creationId="{13008BCB-C1B0-BF44-BFA3-FEEFF79500DC}"/>
          </ac:picMkLst>
        </pc:picChg>
        <pc:picChg chg="mod">
          <ac:chgData name="Aiswarya Prasad" userId="0ce4ef10-ee10-425c-94b2-b7eeca22518e" providerId="ADAL" clId="{1CBE5148-1F46-0445-A1A3-6B7B03978808}" dt="2021-05-16T19:52:24.062" v="2447" actId="1037"/>
          <ac:picMkLst>
            <pc:docMk/>
            <pc:sldMk cId="2679030760" sldId="347"/>
            <ac:picMk id="59" creationId="{C9E7CE2A-7262-B347-A020-40C237917E0A}"/>
          </ac:picMkLst>
        </pc:picChg>
        <pc:picChg chg="mod">
          <ac:chgData name="Aiswarya Prasad" userId="0ce4ef10-ee10-425c-94b2-b7eeca22518e" providerId="ADAL" clId="{1CBE5148-1F46-0445-A1A3-6B7B03978808}" dt="2021-05-16T19:52:24.062" v="2447" actId="1037"/>
          <ac:picMkLst>
            <pc:docMk/>
            <pc:sldMk cId="2679030760" sldId="347"/>
            <ac:picMk id="61" creationId="{3E17EF9A-9F92-424B-8ABD-1A7D2B1816A6}"/>
          </ac:picMkLst>
        </pc:picChg>
        <pc:picChg chg="mod">
          <ac:chgData name="Aiswarya Prasad" userId="0ce4ef10-ee10-425c-94b2-b7eeca22518e" providerId="ADAL" clId="{1CBE5148-1F46-0445-A1A3-6B7B03978808}" dt="2021-05-16T19:52:24.062" v="2447" actId="1037"/>
          <ac:picMkLst>
            <pc:docMk/>
            <pc:sldMk cId="2679030760" sldId="347"/>
            <ac:picMk id="63" creationId="{BA483F8F-13FC-024C-89C0-F4E83044BF9B}"/>
          </ac:picMkLst>
        </pc:picChg>
        <pc:picChg chg="mod">
          <ac:chgData name="Aiswarya Prasad" userId="0ce4ef10-ee10-425c-94b2-b7eeca22518e" providerId="ADAL" clId="{1CBE5148-1F46-0445-A1A3-6B7B03978808}" dt="2021-05-16T19:52:24.062" v="2447" actId="1037"/>
          <ac:picMkLst>
            <pc:docMk/>
            <pc:sldMk cId="2679030760" sldId="347"/>
            <ac:picMk id="65" creationId="{B1EA523E-A0E4-EB44-9549-6ECD7D6E6242}"/>
          </ac:picMkLst>
        </pc:picChg>
        <pc:picChg chg="add mod">
          <ac:chgData name="Aiswarya Prasad" userId="0ce4ef10-ee10-425c-94b2-b7eeca22518e" providerId="ADAL" clId="{1CBE5148-1F46-0445-A1A3-6B7B03978808}" dt="2021-05-16T19:52:31.998" v="2463" actId="1037"/>
          <ac:picMkLst>
            <pc:docMk/>
            <pc:sldMk cId="2679030760" sldId="347"/>
            <ac:picMk id="67" creationId="{E3837EFE-94AC-314E-A520-3CC95647E6C5}"/>
          </ac:picMkLst>
        </pc:picChg>
        <pc:picChg chg="add mod">
          <ac:chgData name="Aiswarya Prasad" userId="0ce4ef10-ee10-425c-94b2-b7eeca22518e" providerId="ADAL" clId="{1CBE5148-1F46-0445-A1A3-6B7B03978808}" dt="2021-05-16T19:52:31.998" v="2463" actId="1037"/>
          <ac:picMkLst>
            <pc:docMk/>
            <pc:sldMk cId="2679030760" sldId="347"/>
            <ac:picMk id="68" creationId="{7FC03DFE-3D0D-0248-AF5B-CAE6D2CF675E}"/>
          </ac:picMkLst>
        </pc:picChg>
        <pc:picChg chg="add mod">
          <ac:chgData name="Aiswarya Prasad" userId="0ce4ef10-ee10-425c-94b2-b7eeca22518e" providerId="ADAL" clId="{1CBE5148-1F46-0445-A1A3-6B7B03978808}" dt="2021-05-16T19:52:31.998" v="2463" actId="1037"/>
          <ac:picMkLst>
            <pc:docMk/>
            <pc:sldMk cId="2679030760" sldId="347"/>
            <ac:picMk id="69" creationId="{4AF0AAB0-71C4-BD43-A441-D24AC0116D59}"/>
          </ac:picMkLst>
        </pc:picChg>
        <pc:picChg chg="add mod">
          <ac:chgData name="Aiswarya Prasad" userId="0ce4ef10-ee10-425c-94b2-b7eeca22518e" providerId="ADAL" clId="{1CBE5148-1F46-0445-A1A3-6B7B03978808}" dt="2021-05-16T19:52:31.998" v="2463" actId="1037"/>
          <ac:picMkLst>
            <pc:docMk/>
            <pc:sldMk cId="2679030760" sldId="347"/>
            <ac:picMk id="70" creationId="{B68C154B-3439-C546-A087-0A690FD9A973}"/>
          </ac:picMkLst>
        </pc:picChg>
        <pc:picChg chg="add mod">
          <ac:chgData name="Aiswarya Prasad" userId="0ce4ef10-ee10-425c-94b2-b7eeca22518e" providerId="ADAL" clId="{1CBE5148-1F46-0445-A1A3-6B7B03978808}" dt="2021-05-16T19:52:31.998" v="2463" actId="1037"/>
          <ac:picMkLst>
            <pc:docMk/>
            <pc:sldMk cId="2679030760" sldId="347"/>
            <ac:picMk id="71" creationId="{95D55A98-F16B-1D4E-981B-4DE749329A8C}"/>
          </ac:picMkLst>
        </pc:picChg>
        <pc:picChg chg="add mod">
          <ac:chgData name="Aiswarya Prasad" userId="0ce4ef10-ee10-425c-94b2-b7eeca22518e" providerId="ADAL" clId="{1CBE5148-1F46-0445-A1A3-6B7B03978808}" dt="2021-05-16T19:52:39.862" v="2476" actId="1037"/>
          <ac:picMkLst>
            <pc:docMk/>
            <pc:sldMk cId="2679030760" sldId="347"/>
            <ac:picMk id="72" creationId="{D5E1E01A-E84C-3C4D-B0E1-8227235D6114}"/>
          </ac:picMkLst>
        </pc:picChg>
        <pc:picChg chg="add mod">
          <ac:chgData name="Aiswarya Prasad" userId="0ce4ef10-ee10-425c-94b2-b7eeca22518e" providerId="ADAL" clId="{1CBE5148-1F46-0445-A1A3-6B7B03978808}" dt="2021-05-16T19:52:39.862" v="2476" actId="1037"/>
          <ac:picMkLst>
            <pc:docMk/>
            <pc:sldMk cId="2679030760" sldId="347"/>
            <ac:picMk id="73" creationId="{92F68E36-30EC-2341-A0F9-25A03BDAA6A6}"/>
          </ac:picMkLst>
        </pc:picChg>
        <pc:picChg chg="add mod">
          <ac:chgData name="Aiswarya Prasad" userId="0ce4ef10-ee10-425c-94b2-b7eeca22518e" providerId="ADAL" clId="{1CBE5148-1F46-0445-A1A3-6B7B03978808}" dt="2021-05-16T19:52:39.862" v="2476" actId="1037"/>
          <ac:picMkLst>
            <pc:docMk/>
            <pc:sldMk cId="2679030760" sldId="347"/>
            <ac:picMk id="74" creationId="{A94478E0-9CAF-A441-909E-0B7A3C8B3BFB}"/>
          </ac:picMkLst>
        </pc:picChg>
        <pc:picChg chg="add mod">
          <ac:chgData name="Aiswarya Prasad" userId="0ce4ef10-ee10-425c-94b2-b7eeca22518e" providerId="ADAL" clId="{1CBE5148-1F46-0445-A1A3-6B7B03978808}" dt="2021-05-16T19:52:39.862" v="2476" actId="1037"/>
          <ac:picMkLst>
            <pc:docMk/>
            <pc:sldMk cId="2679030760" sldId="347"/>
            <ac:picMk id="75" creationId="{B5D1A63C-D42F-4E43-BE35-18999663E681}"/>
          </ac:picMkLst>
        </pc:picChg>
        <pc:picChg chg="add mod">
          <ac:chgData name="Aiswarya Prasad" userId="0ce4ef10-ee10-425c-94b2-b7eeca22518e" providerId="ADAL" clId="{1CBE5148-1F46-0445-A1A3-6B7B03978808}" dt="2021-05-16T19:52:39.862" v="2476" actId="1037"/>
          <ac:picMkLst>
            <pc:docMk/>
            <pc:sldMk cId="2679030760" sldId="347"/>
            <ac:picMk id="76" creationId="{784DB862-3B1B-9941-8D51-141CA6712441}"/>
          </ac:picMkLst>
        </pc:picChg>
        <pc:picChg chg="add mod">
          <ac:chgData name="Aiswarya Prasad" userId="0ce4ef10-ee10-425c-94b2-b7eeca22518e" providerId="ADAL" clId="{1CBE5148-1F46-0445-A1A3-6B7B03978808}" dt="2021-05-16T19:52:31.998" v="2463" actId="1037"/>
          <ac:picMkLst>
            <pc:docMk/>
            <pc:sldMk cId="2679030760" sldId="347"/>
            <ac:picMk id="77" creationId="{87537B7C-FEC7-9040-A86F-90B369D035DD}"/>
          </ac:picMkLst>
        </pc:picChg>
        <pc:picChg chg="add mod">
          <ac:chgData name="Aiswarya Prasad" userId="0ce4ef10-ee10-425c-94b2-b7eeca22518e" providerId="ADAL" clId="{1CBE5148-1F46-0445-A1A3-6B7B03978808}" dt="2021-05-16T19:52:31.998" v="2463" actId="1037"/>
          <ac:picMkLst>
            <pc:docMk/>
            <pc:sldMk cId="2679030760" sldId="347"/>
            <ac:picMk id="79" creationId="{C920D41A-2DDD-7E41-9B04-A20977115B48}"/>
          </ac:picMkLst>
        </pc:picChg>
        <pc:picChg chg="add mod">
          <ac:chgData name="Aiswarya Prasad" userId="0ce4ef10-ee10-425c-94b2-b7eeca22518e" providerId="ADAL" clId="{1CBE5148-1F46-0445-A1A3-6B7B03978808}" dt="2021-05-16T19:52:31.998" v="2463" actId="1037"/>
          <ac:picMkLst>
            <pc:docMk/>
            <pc:sldMk cId="2679030760" sldId="347"/>
            <ac:picMk id="81" creationId="{C2575092-FB32-4B4B-AE63-CF17EA165249}"/>
          </ac:picMkLst>
        </pc:picChg>
        <pc:picChg chg="add mod">
          <ac:chgData name="Aiswarya Prasad" userId="0ce4ef10-ee10-425c-94b2-b7eeca22518e" providerId="ADAL" clId="{1CBE5148-1F46-0445-A1A3-6B7B03978808}" dt="2021-05-16T19:52:31.998" v="2463" actId="1037"/>
          <ac:picMkLst>
            <pc:docMk/>
            <pc:sldMk cId="2679030760" sldId="347"/>
            <ac:picMk id="83" creationId="{0D5367F6-2324-C140-ADCE-2E95CB35F694}"/>
          </ac:picMkLst>
        </pc:picChg>
        <pc:picChg chg="add mod">
          <ac:chgData name="Aiswarya Prasad" userId="0ce4ef10-ee10-425c-94b2-b7eeca22518e" providerId="ADAL" clId="{1CBE5148-1F46-0445-A1A3-6B7B03978808}" dt="2021-05-16T19:52:31.998" v="2463" actId="1037"/>
          <ac:picMkLst>
            <pc:docMk/>
            <pc:sldMk cId="2679030760" sldId="347"/>
            <ac:picMk id="85" creationId="{E3605202-CFC2-8F40-805C-E5DD9C3951F0}"/>
          </ac:picMkLst>
        </pc:picChg>
        <pc:picChg chg="add mod">
          <ac:chgData name="Aiswarya Prasad" userId="0ce4ef10-ee10-425c-94b2-b7eeca22518e" providerId="ADAL" clId="{1CBE5148-1F46-0445-A1A3-6B7B03978808}" dt="2021-05-16T19:52:39.862" v="2476" actId="1037"/>
          <ac:picMkLst>
            <pc:docMk/>
            <pc:sldMk cId="2679030760" sldId="347"/>
            <ac:picMk id="87" creationId="{C15A50E0-02C3-C34D-87D8-AC411D99D570}"/>
          </ac:picMkLst>
        </pc:picChg>
        <pc:picChg chg="add mod">
          <ac:chgData name="Aiswarya Prasad" userId="0ce4ef10-ee10-425c-94b2-b7eeca22518e" providerId="ADAL" clId="{1CBE5148-1F46-0445-A1A3-6B7B03978808}" dt="2021-05-16T19:52:39.862" v="2476" actId="1037"/>
          <ac:picMkLst>
            <pc:docMk/>
            <pc:sldMk cId="2679030760" sldId="347"/>
            <ac:picMk id="89" creationId="{0E47ABD9-2056-F247-9C63-844905548EB6}"/>
          </ac:picMkLst>
        </pc:picChg>
        <pc:picChg chg="add mod">
          <ac:chgData name="Aiswarya Prasad" userId="0ce4ef10-ee10-425c-94b2-b7eeca22518e" providerId="ADAL" clId="{1CBE5148-1F46-0445-A1A3-6B7B03978808}" dt="2021-05-16T19:52:39.862" v="2476" actId="1037"/>
          <ac:picMkLst>
            <pc:docMk/>
            <pc:sldMk cId="2679030760" sldId="347"/>
            <ac:picMk id="91" creationId="{57E0FCA8-024B-9E48-9893-4C557FD262A6}"/>
          </ac:picMkLst>
        </pc:picChg>
        <pc:picChg chg="add mod">
          <ac:chgData name="Aiswarya Prasad" userId="0ce4ef10-ee10-425c-94b2-b7eeca22518e" providerId="ADAL" clId="{1CBE5148-1F46-0445-A1A3-6B7B03978808}" dt="2021-05-16T19:52:39.862" v="2476" actId="1037"/>
          <ac:picMkLst>
            <pc:docMk/>
            <pc:sldMk cId="2679030760" sldId="347"/>
            <ac:picMk id="93" creationId="{AB1149A3-5E90-354A-9FEB-E3244533526D}"/>
          </ac:picMkLst>
        </pc:picChg>
        <pc:picChg chg="add mod">
          <ac:chgData name="Aiswarya Prasad" userId="0ce4ef10-ee10-425c-94b2-b7eeca22518e" providerId="ADAL" clId="{1CBE5148-1F46-0445-A1A3-6B7B03978808}" dt="2021-05-16T19:52:39.862" v="2476" actId="1037"/>
          <ac:picMkLst>
            <pc:docMk/>
            <pc:sldMk cId="2679030760" sldId="347"/>
            <ac:picMk id="95" creationId="{E8469A2F-2F1C-AC44-BDD1-BA47F4144A7D}"/>
          </ac:picMkLst>
        </pc:picChg>
      </pc:sldChg>
      <pc:sldChg chg="add del">
        <pc:chgData name="Aiswarya Prasad" userId="0ce4ef10-ee10-425c-94b2-b7eeca22518e" providerId="ADAL" clId="{1CBE5148-1F46-0445-A1A3-6B7B03978808}" dt="2021-05-16T20:15:05.410" v="3440" actId="2696"/>
        <pc:sldMkLst>
          <pc:docMk/>
          <pc:sldMk cId="1704216990" sldId="348"/>
        </pc:sldMkLst>
      </pc:sldChg>
      <pc:sldChg chg="addSp delSp modSp add mod ord">
        <pc:chgData name="Aiswarya Prasad" userId="0ce4ef10-ee10-425c-94b2-b7eeca22518e" providerId="ADAL" clId="{1CBE5148-1F46-0445-A1A3-6B7B03978808}" dt="2021-05-16T21:42:59.885" v="4884" actId="1035"/>
        <pc:sldMkLst>
          <pc:docMk/>
          <pc:sldMk cId="3615524922" sldId="349"/>
        </pc:sldMkLst>
        <pc:spChg chg="mod">
          <ac:chgData name="Aiswarya Prasad" userId="0ce4ef10-ee10-425c-94b2-b7eeca22518e" providerId="ADAL" clId="{1CBE5148-1F46-0445-A1A3-6B7B03978808}" dt="2021-05-16T20:14:56.507" v="3438" actId="20577"/>
          <ac:spMkLst>
            <pc:docMk/>
            <pc:sldMk cId="3615524922" sldId="349"/>
            <ac:spMk id="2" creationId="{5DED89AC-99F7-4843-9571-09EC1F49B827}"/>
          </ac:spMkLst>
        </pc:spChg>
        <pc:spChg chg="add del mod">
          <ac:chgData name="Aiswarya Prasad" userId="0ce4ef10-ee10-425c-94b2-b7eeca22518e" providerId="ADAL" clId="{1CBE5148-1F46-0445-A1A3-6B7B03978808}" dt="2021-05-16T21:42:17.334" v="4852" actId="478"/>
          <ac:spMkLst>
            <pc:docMk/>
            <pc:sldMk cId="3615524922" sldId="349"/>
            <ac:spMk id="11" creationId="{F66C96DD-85CA-E84C-9AE1-7A1C3517D3E1}"/>
          </ac:spMkLst>
        </pc:spChg>
        <pc:spChg chg="add mod">
          <ac:chgData name="Aiswarya Prasad" userId="0ce4ef10-ee10-425c-94b2-b7eeca22518e" providerId="ADAL" clId="{1CBE5148-1F46-0445-A1A3-6B7B03978808}" dt="2021-05-16T21:42:17.987" v="4853"/>
          <ac:spMkLst>
            <pc:docMk/>
            <pc:sldMk cId="3615524922" sldId="349"/>
            <ac:spMk id="13" creationId="{EBBBCC86-4961-9A4C-B201-6F9A40854673}"/>
          </ac:spMkLst>
        </pc:spChg>
        <pc:picChg chg="mod">
          <ac:chgData name="Aiswarya Prasad" userId="0ce4ef10-ee10-425c-94b2-b7eeca22518e" providerId="ADAL" clId="{1CBE5148-1F46-0445-A1A3-6B7B03978808}" dt="2021-05-16T21:42:27.055" v="4855" actId="1076"/>
          <ac:picMkLst>
            <pc:docMk/>
            <pc:sldMk cId="3615524922" sldId="349"/>
            <ac:picMk id="8" creationId="{A8B0F426-3136-874B-8FFF-3736D2124692}"/>
          </ac:picMkLst>
        </pc:picChg>
        <pc:picChg chg="del">
          <ac:chgData name="Aiswarya Prasad" userId="0ce4ef10-ee10-425c-94b2-b7eeca22518e" providerId="ADAL" clId="{1CBE5148-1F46-0445-A1A3-6B7B03978808}" dt="2021-05-16T19:58:16.998" v="2606" actId="478"/>
          <ac:picMkLst>
            <pc:docMk/>
            <pc:sldMk cId="3615524922" sldId="349"/>
            <ac:picMk id="10" creationId="{E6956408-956E-0741-A1CD-4F8A5B011C7D}"/>
          </ac:picMkLst>
        </pc:picChg>
        <pc:picChg chg="add del mod">
          <ac:chgData name="Aiswarya Prasad" userId="0ce4ef10-ee10-425c-94b2-b7eeca22518e" providerId="ADAL" clId="{1CBE5148-1F46-0445-A1A3-6B7B03978808}" dt="2021-05-16T21:41:54.419" v="4849"/>
          <ac:picMkLst>
            <pc:docMk/>
            <pc:sldMk cId="3615524922" sldId="349"/>
            <ac:picMk id="12" creationId="{12F1916A-F25F-B148-BB80-38D269D27A36}"/>
          </ac:picMkLst>
        </pc:picChg>
        <pc:picChg chg="del mod">
          <ac:chgData name="Aiswarya Prasad" userId="0ce4ef10-ee10-425c-94b2-b7eeca22518e" providerId="ADAL" clId="{1CBE5148-1F46-0445-A1A3-6B7B03978808}" dt="2021-05-16T21:40:59.874" v="4810" actId="478"/>
          <ac:picMkLst>
            <pc:docMk/>
            <pc:sldMk cId="3615524922" sldId="349"/>
            <ac:picMk id="2050" creationId="{0593C0B7-BE52-CB4C-AE1F-27627D34D53D}"/>
          </ac:picMkLst>
        </pc:picChg>
        <pc:picChg chg="add mod">
          <ac:chgData name="Aiswarya Prasad" userId="0ce4ef10-ee10-425c-94b2-b7eeca22518e" providerId="ADAL" clId="{1CBE5148-1F46-0445-A1A3-6B7B03978808}" dt="2021-05-16T21:42:59.885" v="4884" actId="1035"/>
          <ac:picMkLst>
            <pc:docMk/>
            <pc:sldMk cId="3615524922" sldId="349"/>
            <ac:picMk id="5122" creationId="{7E578681-F164-7048-8D6E-890D4FCE6200}"/>
          </ac:picMkLst>
        </pc:picChg>
      </pc:sldChg>
      <pc:sldChg chg="addSp delSp modSp add del mod ord addAnim delAnim modAnim modNotesTx">
        <pc:chgData name="Aiswarya Prasad" userId="0ce4ef10-ee10-425c-94b2-b7eeca22518e" providerId="ADAL" clId="{1CBE5148-1F46-0445-A1A3-6B7B03978808}" dt="2021-05-16T21:48:53.380" v="4931" actId="2696"/>
        <pc:sldMkLst>
          <pc:docMk/>
          <pc:sldMk cId="2483685757" sldId="350"/>
        </pc:sldMkLst>
        <pc:spChg chg="add mod">
          <ac:chgData name="Aiswarya Prasad" userId="0ce4ef10-ee10-425c-94b2-b7eeca22518e" providerId="ADAL" clId="{1CBE5148-1F46-0445-A1A3-6B7B03978808}" dt="2021-05-16T21:32:49.243" v="4627" actId="20577"/>
          <ac:spMkLst>
            <pc:docMk/>
            <pc:sldMk cId="2483685757" sldId="350"/>
            <ac:spMk id="3" creationId="{45CE7875-0F1D-7D40-AC9B-3BB55D17A305}"/>
          </ac:spMkLst>
        </pc:spChg>
        <pc:spChg chg="add del mod">
          <ac:chgData name="Aiswarya Prasad" userId="0ce4ef10-ee10-425c-94b2-b7eeca22518e" providerId="ADAL" clId="{1CBE5148-1F46-0445-A1A3-6B7B03978808}" dt="2021-05-16T21:32:45.848" v="4624" actId="478"/>
          <ac:spMkLst>
            <pc:docMk/>
            <pc:sldMk cId="2483685757" sldId="350"/>
            <ac:spMk id="11" creationId="{A8EBCF49-9305-4D4D-9750-DF92DED9F1B7}"/>
          </ac:spMkLst>
        </pc:spChg>
        <pc:spChg chg="add del mod">
          <ac:chgData name="Aiswarya Prasad" userId="0ce4ef10-ee10-425c-94b2-b7eeca22518e" providerId="ADAL" clId="{1CBE5148-1F46-0445-A1A3-6B7B03978808}" dt="2021-05-16T21:32:45.848" v="4624" actId="478"/>
          <ac:spMkLst>
            <pc:docMk/>
            <pc:sldMk cId="2483685757" sldId="350"/>
            <ac:spMk id="12" creationId="{D5E5711E-88CB-3640-8857-F845CAE1582D}"/>
          </ac:spMkLst>
        </pc:spChg>
        <pc:spChg chg="add del mod">
          <ac:chgData name="Aiswarya Prasad" userId="0ce4ef10-ee10-425c-94b2-b7eeca22518e" providerId="ADAL" clId="{1CBE5148-1F46-0445-A1A3-6B7B03978808}" dt="2021-05-16T21:27:18.218" v="3994" actId="21"/>
          <ac:spMkLst>
            <pc:docMk/>
            <pc:sldMk cId="2483685757" sldId="350"/>
            <ac:spMk id="13" creationId="{CDA7AA32-A82A-744C-AEBA-9DF18397763B}"/>
          </ac:spMkLst>
        </pc:spChg>
        <pc:spChg chg="add mod">
          <ac:chgData name="Aiswarya Prasad" userId="0ce4ef10-ee10-425c-94b2-b7eeca22518e" providerId="ADAL" clId="{1CBE5148-1F46-0445-A1A3-6B7B03978808}" dt="2021-05-16T21:32:57.080" v="4656" actId="1037"/>
          <ac:spMkLst>
            <pc:docMk/>
            <pc:sldMk cId="2483685757" sldId="350"/>
            <ac:spMk id="14" creationId="{F74D49A6-EB19-D74A-833D-24C3A0764A63}"/>
          </ac:spMkLst>
        </pc:spChg>
        <pc:spChg chg="del">
          <ac:chgData name="Aiswarya Prasad" userId="0ce4ef10-ee10-425c-94b2-b7eeca22518e" providerId="ADAL" clId="{1CBE5148-1F46-0445-A1A3-6B7B03978808}" dt="2021-05-16T20:07:01.255" v="2617" actId="478"/>
          <ac:spMkLst>
            <pc:docMk/>
            <pc:sldMk cId="2483685757" sldId="350"/>
            <ac:spMk id="15" creationId="{6B820DA8-335D-9C44-8D28-85B1CE223B4D}"/>
          </ac:spMkLst>
        </pc:spChg>
        <pc:spChg chg="add mod">
          <ac:chgData name="Aiswarya Prasad" userId="0ce4ef10-ee10-425c-94b2-b7eeca22518e" providerId="ADAL" clId="{1CBE5148-1F46-0445-A1A3-6B7B03978808}" dt="2021-05-16T21:32:57.080" v="4656" actId="1037"/>
          <ac:spMkLst>
            <pc:docMk/>
            <pc:sldMk cId="2483685757" sldId="350"/>
            <ac:spMk id="23" creationId="{F95AA12D-A48B-354D-AAEB-DAE7F309D539}"/>
          </ac:spMkLst>
        </pc:spChg>
        <pc:spChg chg="add del mod">
          <ac:chgData name="Aiswarya Prasad" userId="0ce4ef10-ee10-425c-94b2-b7eeca22518e" providerId="ADAL" clId="{1CBE5148-1F46-0445-A1A3-6B7B03978808}" dt="2021-05-16T21:27:18.218" v="3994" actId="21"/>
          <ac:spMkLst>
            <pc:docMk/>
            <pc:sldMk cId="2483685757" sldId="350"/>
            <ac:spMk id="24" creationId="{9605E44D-5B62-CB41-A4EC-7F980AF25AE4}"/>
          </ac:spMkLst>
        </pc:spChg>
        <pc:spChg chg="add del mod">
          <ac:chgData name="Aiswarya Prasad" userId="0ce4ef10-ee10-425c-94b2-b7eeca22518e" providerId="ADAL" clId="{1CBE5148-1F46-0445-A1A3-6B7B03978808}" dt="2021-05-16T21:27:18.218" v="3994" actId="21"/>
          <ac:spMkLst>
            <pc:docMk/>
            <pc:sldMk cId="2483685757" sldId="350"/>
            <ac:spMk id="25" creationId="{DDD72364-F0BC-4C43-8964-CF4E57AC6F6C}"/>
          </ac:spMkLst>
        </pc:spChg>
        <pc:spChg chg="add del mod">
          <ac:chgData name="Aiswarya Prasad" userId="0ce4ef10-ee10-425c-94b2-b7eeca22518e" providerId="ADAL" clId="{1CBE5148-1F46-0445-A1A3-6B7B03978808}" dt="2021-05-16T21:27:18.218" v="3994" actId="21"/>
          <ac:spMkLst>
            <pc:docMk/>
            <pc:sldMk cId="2483685757" sldId="350"/>
            <ac:spMk id="26" creationId="{2CB819BA-E8B1-614F-B62B-73A40C1C2F0A}"/>
          </ac:spMkLst>
        </pc:spChg>
        <pc:spChg chg="add del mod">
          <ac:chgData name="Aiswarya Prasad" userId="0ce4ef10-ee10-425c-94b2-b7eeca22518e" providerId="ADAL" clId="{1CBE5148-1F46-0445-A1A3-6B7B03978808}" dt="2021-05-16T21:27:18.218" v="3994" actId="21"/>
          <ac:spMkLst>
            <pc:docMk/>
            <pc:sldMk cId="2483685757" sldId="350"/>
            <ac:spMk id="27" creationId="{79B7213E-65AC-BE4D-8ABE-7E2D36E18DC9}"/>
          </ac:spMkLst>
        </pc:spChg>
        <pc:spChg chg="add del mod">
          <ac:chgData name="Aiswarya Prasad" userId="0ce4ef10-ee10-425c-94b2-b7eeca22518e" providerId="ADAL" clId="{1CBE5148-1F46-0445-A1A3-6B7B03978808}" dt="2021-05-16T21:27:18.218" v="3994" actId="21"/>
          <ac:spMkLst>
            <pc:docMk/>
            <pc:sldMk cId="2483685757" sldId="350"/>
            <ac:spMk id="28" creationId="{0406348D-F4A7-1A45-89F1-4A881A4BF1EB}"/>
          </ac:spMkLst>
        </pc:spChg>
        <pc:spChg chg="add del mod">
          <ac:chgData name="Aiswarya Prasad" userId="0ce4ef10-ee10-425c-94b2-b7eeca22518e" providerId="ADAL" clId="{1CBE5148-1F46-0445-A1A3-6B7B03978808}" dt="2021-05-16T21:27:18.218" v="3994" actId="21"/>
          <ac:spMkLst>
            <pc:docMk/>
            <pc:sldMk cId="2483685757" sldId="350"/>
            <ac:spMk id="29" creationId="{198C11A7-4851-4A42-8CE0-8B87D04BF10C}"/>
          </ac:spMkLst>
        </pc:spChg>
        <pc:spChg chg="add del mod">
          <ac:chgData name="Aiswarya Prasad" userId="0ce4ef10-ee10-425c-94b2-b7eeca22518e" providerId="ADAL" clId="{1CBE5148-1F46-0445-A1A3-6B7B03978808}" dt="2021-05-16T21:27:18.218" v="3994" actId="21"/>
          <ac:spMkLst>
            <pc:docMk/>
            <pc:sldMk cId="2483685757" sldId="350"/>
            <ac:spMk id="30" creationId="{60FAF5FA-6A28-6245-AE16-7D69A8EAFBB2}"/>
          </ac:spMkLst>
        </pc:spChg>
        <pc:spChg chg="add mod">
          <ac:chgData name="Aiswarya Prasad" userId="0ce4ef10-ee10-425c-94b2-b7eeca22518e" providerId="ADAL" clId="{1CBE5148-1F46-0445-A1A3-6B7B03978808}" dt="2021-05-16T21:32:57.080" v="4656" actId="1037"/>
          <ac:spMkLst>
            <pc:docMk/>
            <pc:sldMk cId="2483685757" sldId="350"/>
            <ac:spMk id="31" creationId="{6C10CA11-33A2-D344-9E26-D78ACD6BC3D9}"/>
          </ac:spMkLst>
        </pc:spChg>
        <pc:spChg chg="add del mod">
          <ac:chgData name="Aiswarya Prasad" userId="0ce4ef10-ee10-425c-94b2-b7eeca22518e" providerId="ADAL" clId="{1CBE5148-1F46-0445-A1A3-6B7B03978808}" dt="2021-05-16T21:32:14.074" v="4619" actId="478"/>
          <ac:spMkLst>
            <pc:docMk/>
            <pc:sldMk cId="2483685757" sldId="350"/>
            <ac:spMk id="32" creationId="{DED4B837-D58E-544A-A13A-43166560498F}"/>
          </ac:spMkLst>
        </pc:spChg>
        <pc:spChg chg="add del mod">
          <ac:chgData name="Aiswarya Prasad" userId="0ce4ef10-ee10-425c-94b2-b7eeca22518e" providerId="ADAL" clId="{1CBE5148-1F46-0445-A1A3-6B7B03978808}" dt="2021-05-16T21:32:14.074" v="4619" actId="478"/>
          <ac:spMkLst>
            <pc:docMk/>
            <pc:sldMk cId="2483685757" sldId="350"/>
            <ac:spMk id="33" creationId="{C397DC2E-54AF-9E4F-9248-D17279F4D277}"/>
          </ac:spMkLst>
        </pc:spChg>
        <pc:spChg chg="add del mod">
          <ac:chgData name="Aiswarya Prasad" userId="0ce4ef10-ee10-425c-94b2-b7eeca22518e" providerId="ADAL" clId="{1CBE5148-1F46-0445-A1A3-6B7B03978808}" dt="2021-05-16T21:32:57.080" v="4656" actId="1037"/>
          <ac:spMkLst>
            <pc:docMk/>
            <pc:sldMk cId="2483685757" sldId="350"/>
            <ac:spMk id="34" creationId="{D06D065F-0D9D-6644-A3F5-18501B36F6D6}"/>
          </ac:spMkLst>
        </pc:spChg>
        <pc:spChg chg="add del mod">
          <ac:chgData name="Aiswarya Prasad" userId="0ce4ef10-ee10-425c-94b2-b7eeca22518e" providerId="ADAL" clId="{1CBE5148-1F46-0445-A1A3-6B7B03978808}" dt="2021-05-16T21:32:57.080" v="4656" actId="1037"/>
          <ac:spMkLst>
            <pc:docMk/>
            <pc:sldMk cId="2483685757" sldId="350"/>
            <ac:spMk id="35" creationId="{4410D35E-9A6C-CD4A-BB09-6BC79F5E8B6D}"/>
          </ac:spMkLst>
        </pc:spChg>
        <pc:spChg chg="add del mod">
          <ac:chgData name="Aiswarya Prasad" userId="0ce4ef10-ee10-425c-94b2-b7eeca22518e" providerId="ADAL" clId="{1CBE5148-1F46-0445-A1A3-6B7B03978808}" dt="2021-05-16T21:32:57.080" v="4656" actId="1037"/>
          <ac:spMkLst>
            <pc:docMk/>
            <pc:sldMk cId="2483685757" sldId="350"/>
            <ac:spMk id="36" creationId="{BE348571-1BF7-6A4A-9709-A7A10152CF11}"/>
          </ac:spMkLst>
        </pc:spChg>
        <pc:spChg chg="add del mod">
          <ac:chgData name="Aiswarya Prasad" userId="0ce4ef10-ee10-425c-94b2-b7eeca22518e" providerId="ADAL" clId="{1CBE5148-1F46-0445-A1A3-6B7B03978808}" dt="2021-05-16T21:32:57.080" v="4656" actId="1037"/>
          <ac:spMkLst>
            <pc:docMk/>
            <pc:sldMk cId="2483685757" sldId="350"/>
            <ac:spMk id="37" creationId="{84BCB6CF-5420-2240-A819-EC4AE97A8729}"/>
          </ac:spMkLst>
        </pc:spChg>
        <pc:spChg chg="add del mod">
          <ac:chgData name="Aiswarya Prasad" userId="0ce4ef10-ee10-425c-94b2-b7eeca22518e" providerId="ADAL" clId="{1CBE5148-1F46-0445-A1A3-6B7B03978808}" dt="2021-05-16T21:32:57.080" v="4656" actId="1037"/>
          <ac:spMkLst>
            <pc:docMk/>
            <pc:sldMk cId="2483685757" sldId="350"/>
            <ac:spMk id="38" creationId="{C05D906D-03B6-7049-8BE2-250D0E6C89AF}"/>
          </ac:spMkLst>
        </pc:spChg>
        <pc:spChg chg="add del mod">
          <ac:chgData name="Aiswarya Prasad" userId="0ce4ef10-ee10-425c-94b2-b7eeca22518e" providerId="ADAL" clId="{1CBE5148-1F46-0445-A1A3-6B7B03978808}" dt="2021-05-16T21:32:57.080" v="4656" actId="1037"/>
          <ac:spMkLst>
            <pc:docMk/>
            <pc:sldMk cId="2483685757" sldId="350"/>
            <ac:spMk id="39" creationId="{1CAEDFC8-555E-D649-B1E3-9DA8553F53F5}"/>
          </ac:spMkLst>
        </pc:spChg>
        <pc:spChg chg="add del mod">
          <ac:chgData name="Aiswarya Prasad" userId="0ce4ef10-ee10-425c-94b2-b7eeca22518e" providerId="ADAL" clId="{1CBE5148-1F46-0445-A1A3-6B7B03978808}" dt="2021-05-16T21:32:57.080" v="4656" actId="1037"/>
          <ac:spMkLst>
            <pc:docMk/>
            <pc:sldMk cId="2483685757" sldId="350"/>
            <ac:spMk id="40" creationId="{14A97273-59E6-6842-B141-0FBB72D3EA68}"/>
          </ac:spMkLst>
        </pc:spChg>
        <pc:spChg chg="add del mod">
          <ac:chgData name="Aiswarya Prasad" userId="0ce4ef10-ee10-425c-94b2-b7eeca22518e" providerId="ADAL" clId="{1CBE5148-1F46-0445-A1A3-6B7B03978808}" dt="2021-05-16T21:32:57.080" v="4656" actId="1037"/>
          <ac:spMkLst>
            <pc:docMk/>
            <pc:sldMk cId="2483685757" sldId="350"/>
            <ac:spMk id="41" creationId="{A3EBBAA5-4996-6B4D-969E-CD21E163C97F}"/>
          </ac:spMkLst>
        </pc:spChg>
        <pc:spChg chg="add del mod">
          <ac:chgData name="Aiswarya Prasad" userId="0ce4ef10-ee10-425c-94b2-b7eeca22518e" providerId="ADAL" clId="{1CBE5148-1F46-0445-A1A3-6B7B03978808}" dt="2021-05-16T21:27:43.665" v="4076"/>
          <ac:spMkLst>
            <pc:docMk/>
            <pc:sldMk cId="2483685757" sldId="350"/>
            <ac:spMk id="42" creationId="{0BBA3C94-A59A-4243-901D-D182D4435D4D}"/>
          </ac:spMkLst>
        </pc:spChg>
        <pc:spChg chg="add del mod">
          <ac:chgData name="Aiswarya Prasad" userId="0ce4ef10-ee10-425c-94b2-b7eeca22518e" providerId="ADAL" clId="{1CBE5148-1F46-0445-A1A3-6B7B03978808}" dt="2021-05-16T21:27:43.665" v="4076"/>
          <ac:spMkLst>
            <pc:docMk/>
            <pc:sldMk cId="2483685757" sldId="350"/>
            <ac:spMk id="43" creationId="{8D3C6B80-9EE5-2240-81FC-E3EF3E49D829}"/>
          </ac:spMkLst>
        </pc:spChg>
        <pc:spChg chg="add del mod">
          <ac:chgData name="Aiswarya Prasad" userId="0ce4ef10-ee10-425c-94b2-b7eeca22518e" providerId="ADAL" clId="{1CBE5148-1F46-0445-A1A3-6B7B03978808}" dt="2021-05-16T21:27:43.665" v="4076"/>
          <ac:spMkLst>
            <pc:docMk/>
            <pc:sldMk cId="2483685757" sldId="350"/>
            <ac:spMk id="44" creationId="{EA9D18B4-40FA-1645-8886-66ABCAF451A5}"/>
          </ac:spMkLst>
        </pc:spChg>
        <pc:spChg chg="add del mod">
          <ac:chgData name="Aiswarya Prasad" userId="0ce4ef10-ee10-425c-94b2-b7eeca22518e" providerId="ADAL" clId="{1CBE5148-1F46-0445-A1A3-6B7B03978808}" dt="2021-05-16T21:27:43.665" v="4076"/>
          <ac:spMkLst>
            <pc:docMk/>
            <pc:sldMk cId="2483685757" sldId="350"/>
            <ac:spMk id="45" creationId="{87AA082A-A2AC-3341-81C1-E81C671CFB93}"/>
          </ac:spMkLst>
        </pc:spChg>
        <pc:spChg chg="add del mod">
          <ac:chgData name="Aiswarya Prasad" userId="0ce4ef10-ee10-425c-94b2-b7eeca22518e" providerId="ADAL" clId="{1CBE5148-1F46-0445-A1A3-6B7B03978808}" dt="2021-05-16T21:27:43.665" v="4076"/>
          <ac:spMkLst>
            <pc:docMk/>
            <pc:sldMk cId="2483685757" sldId="350"/>
            <ac:spMk id="46" creationId="{DDA0265A-8F43-2D4C-88DF-2699DB260148}"/>
          </ac:spMkLst>
        </pc:spChg>
        <pc:spChg chg="add del mod">
          <ac:chgData name="Aiswarya Prasad" userId="0ce4ef10-ee10-425c-94b2-b7eeca22518e" providerId="ADAL" clId="{1CBE5148-1F46-0445-A1A3-6B7B03978808}" dt="2021-05-16T21:27:43.665" v="4076"/>
          <ac:spMkLst>
            <pc:docMk/>
            <pc:sldMk cId="2483685757" sldId="350"/>
            <ac:spMk id="47" creationId="{383BB71B-AD5A-D344-B380-AE145D5B7234}"/>
          </ac:spMkLst>
        </pc:spChg>
        <pc:spChg chg="add del mod">
          <ac:chgData name="Aiswarya Prasad" userId="0ce4ef10-ee10-425c-94b2-b7eeca22518e" providerId="ADAL" clId="{1CBE5148-1F46-0445-A1A3-6B7B03978808}" dt="2021-05-16T21:27:43.665" v="4076"/>
          <ac:spMkLst>
            <pc:docMk/>
            <pc:sldMk cId="2483685757" sldId="350"/>
            <ac:spMk id="48" creationId="{D8974B80-5195-A54B-B3D0-5AE72B8303D4}"/>
          </ac:spMkLst>
        </pc:spChg>
        <pc:spChg chg="add del mod">
          <ac:chgData name="Aiswarya Prasad" userId="0ce4ef10-ee10-425c-94b2-b7eeca22518e" providerId="ADAL" clId="{1CBE5148-1F46-0445-A1A3-6B7B03978808}" dt="2021-05-16T21:27:43.665" v="4076"/>
          <ac:spMkLst>
            <pc:docMk/>
            <pc:sldMk cId="2483685757" sldId="350"/>
            <ac:spMk id="49" creationId="{012BE152-9DE3-DB4A-9913-45FE3F3E22C2}"/>
          </ac:spMkLst>
        </pc:spChg>
        <pc:spChg chg="add mod">
          <ac:chgData name="Aiswarya Prasad" userId="0ce4ef10-ee10-425c-94b2-b7eeca22518e" providerId="ADAL" clId="{1CBE5148-1F46-0445-A1A3-6B7B03978808}" dt="2021-05-16T21:32:57.080" v="4656" actId="1037"/>
          <ac:spMkLst>
            <pc:docMk/>
            <pc:sldMk cId="2483685757" sldId="350"/>
            <ac:spMk id="50" creationId="{8DBFCE37-11B9-D747-B67C-BB023FF22138}"/>
          </ac:spMkLst>
        </pc:spChg>
        <pc:spChg chg="add mod">
          <ac:chgData name="Aiswarya Prasad" userId="0ce4ef10-ee10-425c-94b2-b7eeca22518e" providerId="ADAL" clId="{1CBE5148-1F46-0445-A1A3-6B7B03978808}" dt="2021-05-16T21:32:57.080" v="4656" actId="1037"/>
          <ac:spMkLst>
            <pc:docMk/>
            <pc:sldMk cId="2483685757" sldId="350"/>
            <ac:spMk id="51" creationId="{5E2D07FD-F2C8-BF47-9C78-2102B81DDEB5}"/>
          </ac:spMkLst>
        </pc:spChg>
        <pc:spChg chg="add mod">
          <ac:chgData name="Aiswarya Prasad" userId="0ce4ef10-ee10-425c-94b2-b7eeca22518e" providerId="ADAL" clId="{1CBE5148-1F46-0445-A1A3-6B7B03978808}" dt="2021-05-16T21:32:57.080" v="4656" actId="1037"/>
          <ac:spMkLst>
            <pc:docMk/>
            <pc:sldMk cId="2483685757" sldId="350"/>
            <ac:spMk id="52" creationId="{D8C48FD5-D655-8347-8F62-42862C860B10}"/>
          </ac:spMkLst>
        </pc:spChg>
        <pc:spChg chg="add mod">
          <ac:chgData name="Aiswarya Prasad" userId="0ce4ef10-ee10-425c-94b2-b7eeca22518e" providerId="ADAL" clId="{1CBE5148-1F46-0445-A1A3-6B7B03978808}" dt="2021-05-16T21:32:57.080" v="4656" actId="1037"/>
          <ac:spMkLst>
            <pc:docMk/>
            <pc:sldMk cId="2483685757" sldId="350"/>
            <ac:spMk id="53" creationId="{7AC2CB27-59B9-DE48-9A76-14F15FA1EDD3}"/>
          </ac:spMkLst>
        </pc:spChg>
        <pc:spChg chg="add mod">
          <ac:chgData name="Aiswarya Prasad" userId="0ce4ef10-ee10-425c-94b2-b7eeca22518e" providerId="ADAL" clId="{1CBE5148-1F46-0445-A1A3-6B7B03978808}" dt="2021-05-16T21:32:57.080" v="4656" actId="1037"/>
          <ac:spMkLst>
            <pc:docMk/>
            <pc:sldMk cId="2483685757" sldId="350"/>
            <ac:spMk id="54" creationId="{A87B6E44-375F-4A46-A2A6-177F29036B87}"/>
          </ac:spMkLst>
        </pc:spChg>
        <pc:spChg chg="add mod">
          <ac:chgData name="Aiswarya Prasad" userId="0ce4ef10-ee10-425c-94b2-b7eeca22518e" providerId="ADAL" clId="{1CBE5148-1F46-0445-A1A3-6B7B03978808}" dt="2021-05-16T21:32:57.080" v="4656" actId="1037"/>
          <ac:spMkLst>
            <pc:docMk/>
            <pc:sldMk cId="2483685757" sldId="350"/>
            <ac:spMk id="55" creationId="{ED0861E0-0612-C141-878D-BB893CE0BDC0}"/>
          </ac:spMkLst>
        </pc:spChg>
        <pc:spChg chg="add mod">
          <ac:chgData name="Aiswarya Prasad" userId="0ce4ef10-ee10-425c-94b2-b7eeca22518e" providerId="ADAL" clId="{1CBE5148-1F46-0445-A1A3-6B7B03978808}" dt="2021-05-16T21:32:57.080" v="4656" actId="1037"/>
          <ac:spMkLst>
            <pc:docMk/>
            <pc:sldMk cId="2483685757" sldId="350"/>
            <ac:spMk id="56" creationId="{8981E1DF-7170-3D4B-821B-DEC3F1E33987}"/>
          </ac:spMkLst>
        </pc:spChg>
        <pc:spChg chg="add mod">
          <ac:chgData name="Aiswarya Prasad" userId="0ce4ef10-ee10-425c-94b2-b7eeca22518e" providerId="ADAL" clId="{1CBE5148-1F46-0445-A1A3-6B7B03978808}" dt="2021-05-16T21:32:57.080" v="4656" actId="1037"/>
          <ac:spMkLst>
            <pc:docMk/>
            <pc:sldMk cId="2483685757" sldId="350"/>
            <ac:spMk id="57" creationId="{38D9FA56-47DF-F345-81AB-03FE44E77E95}"/>
          </ac:spMkLst>
        </pc:spChg>
        <pc:spChg chg="add del mod">
          <ac:chgData name="Aiswarya Prasad" userId="0ce4ef10-ee10-425c-94b2-b7eeca22518e" providerId="ADAL" clId="{1CBE5148-1F46-0445-A1A3-6B7B03978808}" dt="2021-05-16T21:28:52.612" v="4342" actId="478"/>
          <ac:spMkLst>
            <pc:docMk/>
            <pc:sldMk cId="2483685757" sldId="350"/>
            <ac:spMk id="58" creationId="{D3F88898-072A-7C49-89A6-5E68E6F1886A}"/>
          </ac:spMkLst>
        </pc:spChg>
        <pc:spChg chg="add mod">
          <ac:chgData name="Aiswarya Prasad" userId="0ce4ef10-ee10-425c-94b2-b7eeca22518e" providerId="ADAL" clId="{1CBE5148-1F46-0445-A1A3-6B7B03978808}" dt="2021-05-16T21:32:57.080" v="4656" actId="1037"/>
          <ac:spMkLst>
            <pc:docMk/>
            <pc:sldMk cId="2483685757" sldId="350"/>
            <ac:spMk id="59" creationId="{DDBB3DFB-B0B2-6640-B279-C2FFA831408A}"/>
          </ac:spMkLst>
        </pc:spChg>
        <pc:spChg chg="add mod">
          <ac:chgData name="Aiswarya Prasad" userId="0ce4ef10-ee10-425c-94b2-b7eeca22518e" providerId="ADAL" clId="{1CBE5148-1F46-0445-A1A3-6B7B03978808}" dt="2021-05-16T21:32:57.080" v="4656" actId="1037"/>
          <ac:spMkLst>
            <pc:docMk/>
            <pc:sldMk cId="2483685757" sldId="350"/>
            <ac:spMk id="60" creationId="{EB0A750A-8410-BA43-9417-24752F6CACAA}"/>
          </ac:spMkLst>
        </pc:spChg>
        <pc:spChg chg="add mod">
          <ac:chgData name="Aiswarya Prasad" userId="0ce4ef10-ee10-425c-94b2-b7eeca22518e" providerId="ADAL" clId="{1CBE5148-1F46-0445-A1A3-6B7B03978808}" dt="2021-05-16T21:32:57.080" v="4656" actId="1037"/>
          <ac:spMkLst>
            <pc:docMk/>
            <pc:sldMk cId="2483685757" sldId="350"/>
            <ac:spMk id="61" creationId="{CBC4CFD6-2BB0-7042-A38E-3B4EBD794217}"/>
          </ac:spMkLst>
        </pc:spChg>
        <pc:spChg chg="add mod">
          <ac:chgData name="Aiswarya Prasad" userId="0ce4ef10-ee10-425c-94b2-b7eeca22518e" providerId="ADAL" clId="{1CBE5148-1F46-0445-A1A3-6B7B03978808}" dt="2021-05-16T21:32:57.080" v="4656" actId="1037"/>
          <ac:spMkLst>
            <pc:docMk/>
            <pc:sldMk cId="2483685757" sldId="350"/>
            <ac:spMk id="62" creationId="{F7939E29-B9F6-0B48-A558-3D0758764A52}"/>
          </ac:spMkLst>
        </pc:spChg>
        <pc:spChg chg="add mod">
          <ac:chgData name="Aiswarya Prasad" userId="0ce4ef10-ee10-425c-94b2-b7eeca22518e" providerId="ADAL" clId="{1CBE5148-1F46-0445-A1A3-6B7B03978808}" dt="2021-05-16T21:32:57.080" v="4656" actId="1037"/>
          <ac:spMkLst>
            <pc:docMk/>
            <pc:sldMk cId="2483685757" sldId="350"/>
            <ac:spMk id="63" creationId="{ACD6DB50-525A-874E-9721-80DADE8EA6A9}"/>
          </ac:spMkLst>
        </pc:spChg>
        <pc:spChg chg="add mod">
          <ac:chgData name="Aiswarya Prasad" userId="0ce4ef10-ee10-425c-94b2-b7eeca22518e" providerId="ADAL" clId="{1CBE5148-1F46-0445-A1A3-6B7B03978808}" dt="2021-05-16T21:32:57.080" v="4656" actId="1037"/>
          <ac:spMkLst>
            <pc:docMk/>
            <pc:sldMk cId="2483685757" sldId="350"/>
            <ac:spMk id="64" creationId="{7DAA18CA-4F24-684C-A83E-B3055458E840}"/>
          </ac:spMkLst>
        </pc:spChg>
        <pc:spChg chg="add mod">
          <ac:chgData name="Aiswarya Prasad" userId="0ce4ef10-ee10-425c-94b2-b7eeca22518e" providerId="ADAL" clId="{1CBE5148-1F46-0445-A1A3-6B7B03978808}" dt="2021-05-16T21:32:57.080" v="4656" actId="1037"/>
          <ac:spMkLst>
            <pc:docMk/>
            <pc:sldMk cId="2483685757" sldId="350"/>
            <ac:spMk id="65" creationId="{A8EF473A-9E97-7243-AA76-80AC0DEB764B}"/>
          </ac:spMkLst>
        </pc:spChg>
        <pc:spChg chg="add mod">
          <ac:chgData name="Aiswarya Prasad" userId="0ce4ef10-ee10-425c-94b2-b7eeca22518e" providerId="ADAL" clId="{1CBE5148-1F46-0445-A1A3-6B7B03978808}" dt="2021-05-16T21:32:57.080" v="4656" actId="1037"/>
          <ac:spMkLst>
            <pc:docMk/>
            <pc:sldMk cId="2483685757" sldId="350"/>
            <ac:spMk id="66" creationId="{DCD72885-443E-164F-ADF0-30901F429621}"/>
          </ac:spMkLst>
        </pc:spChg>
        <pc:spChg chg="add del mod">
          <ac:chgData name="Aiswarya Prasad" userId="0ce4ef10-ee10-425c-94b2-b7eeca22518e" providerId="ADAL" clId="{1CBE5148-1F46-0445-A1A3-6B7B03978808}" dt="2021-05-16T21:29:58.216" v="4446" actId="478"/>
          <ac:spMkLst>
            <pc:docMk/>
            <pc:sldMk cId="2483685757" sldId="350"/>
            <ac:spMk id="67" creationId="{DD3B2CFB-D997-BC47-9C64-38E68079E19B}"/>
          </ac:spMkLst>
        </pc:spChg>
        <pc:spChg chg="add del mod">
          <ac:chgData name="Aiswarya Prasad" userId="0ce4ef10-ee10-425c-94b2-b7eeca22518e" providerId="ADAL" clId="{1CBE5148-1F46-0445-A1A3-6B7B03978808}" dt="2021-05-16T21:29:56.827" v="4445" actId="478"/>
          <ac:spMkLst>
            <pc:docMk/>
            <pc:sldMk cId="2483685757" sldId="350"/>
            <ac:spMk id="68" creationId="{7ED6CF80-9E71-7F4E-93EB-D5679F986845}"/>
          </ac:spMkLst>
        </pc:spChg>
        <pc:spChg chg="add del mod">
          <ac:chgData name="Aiswarya Prasad" userId="0ce4ef10-ee10-425c-94b2-b7eeca22518e" providerId="ADAL" clId="{1CBE5148-1F46-0445-A1A3-6B7B03978808}" dt="2021-05-16T21:29:55.420" v="4444" actId="478"/>
          <ac:spMkLst>
            <pc:docMk/>
            <pc:sldMk cId="2483685757" sldId="350"/>
            <ac:spMk id="69" creationId="{A67013BC-611F-6E42-B9C7-5E096F1E8258}"/>
          </ac:spMkLst>
        </pc:spChg>
        <pc:spChg chg="add del mod">
          <ac:chgData name="Aiswarya Prasad" userId="0ce4ef10-ee10-425c-94b2-b7eeca22518e" providerId="ADAL" clId="{1CBE5148-1F46-0445-A1A3-6B7B03978808}" dt="2021-05-16T21:29:55.420" v="4444" actId="478"/>
          <ac:spMkLst>
            <pc:docMk/>
            <pc:sldMk cId="2483685757" sldId="350"/>
            <ac:spMk id="70" creationId="{EC31421B-651F-2C49-B932-3234EAAB7BCD}"/>
          </ac:spMkLst>
        </pc:spChg>
        <pc:spChg chg="add del mod">
          <ac:chgData name="Aiswarya Prasad" userId="0ce4ef10-ee10-425c-94b2-b7eeca22518e" providerId="ADAL" clId="{1CBE5148-1F46-0445-A1A3-6B7B03978808}" dt="2021-05-16T21:29:51.486" v="4443" actId="478"/>
          <ac:spMkLst>
            <pc:docMk/>
            <pc:sldMk cId="2483685757" sldId="350"/>
            <ac:spMk id="71" creationId="{BE5C2651-3155-9449-A3CB-3F04AC3FE169}"/>
          </ac:spMkLst>
        </pc:spChg>
        <pc:spChg chg="add del mod">
          <ac:chgData name="Aiswarya Prasad" userId="0ce4ef10-ee10-425c-94b2-b7eeca22518e" providerId="ADAL" clId="{1CBE5148-1F46-0445-A1A3-6B7B03978808}" dt="2021-05-16T21:29:51.486" v="4443" actId="478"/>
          <ac:spMkLst>
            <pc:docMk/>
            <pc:sldMk cId="2483685757" sldId="350"/>
            <ac:spMk id="72" creationId="{1857A9EE-224F-FD4B-857C-237C22C8825B}"/>
          </ac:spMkLst>
        </pc:spChg>
        <pc:spChg chg="add del mod">
          <ac:chgData name="Aiswarya Prasad" userId="0ce4ef10-ee10-425c-94b2-b7eeca22518e" providerId="ADAL" clId="{1CBE5148-1F46-0445-A1A3-6B7B03978808}" dt="2021-05-16T21:29:51.486" v="4443" actId="478"/>
          <ac:spMkLst>
            <pc:docMk/>
            <pc:sldMk cId="2483685757" sldId="350"/>
            <ac:spMk id="73" creationId="{D484777A-DC58-154D-930F-E7ED147CC3D7}"/>
          </ac:spMkLst>
        </pc:spChg>
        <pc:spChg chg="add del mod">
          <ac:chgData name="Aiswarya Prasad" userId="0ce4ef10-ee10-425c-94b2-b7eeca22518e" providerId="ADAL" clId="{1CBE5148-1F46-0445-A1A3-6B7B03978808}" dt="2021-05-16T21:29:51.486" v="4443" actId="478"/>
          <ac:spMkLst>
            <pc:docMk/>
            <pc:sldMk cId="2483685757" sldId="350"/>
            <ac:spMk id="74" creationId="{FC043ADD-5B39-A44A-B1CA-2DAC6564A516}"/>
          </ac:spMkLst>
        </pc:spChg>
        <pc:spChg chg="add mod">
          <ac:chgData name="Aiswarya Prasad" userId="0ce4ef10-ee10-425c-94b2-b7eeca22518e" providerId="ADAL" clId="{1CBE5148-1F46-0445-A1A3-6B7B03978808}" dt="2021-05-16T21:32:57.080" v="4656" actId="1037"/>
          <ac:spMkLst>
            <pc:docMk/>
            <pc:sldMk cId="2483685757" sldId="350"/>
            <ac:spMk id="75" creationId="{261708E3-E1E0-D346-9E72-D440F1A9BDD1}"/>
          </ac:spMkLst>
        </pc:spChg>
        <pc:spChg chg="add mod">
          <ac:chgData name="Aiswarya Prasad" userId="0ce4ef10-ee10-425c-94b2-b7eeca22518e" providerId="ADAL" clId="{1CBE5148-1F46-0445-A1A3-6B7B03978808}" dt="2021-05-16T21:32:57.080" v="4656" actId="1037"/>
          <ac:spMkLst>
            <pc:docMk/>
            <pc:sldMk cId="2483685757" sldId="350"/>
            <ac:spMk id="76" creationId="{826D1437-9CFF-F24E-9283-6473E9D19E2C}"/>
          </ac:spMkLst>
        </pc:spChg>
        <pc:spChg chg="add mod">
          <ac:chgData name="Aiswarya Prasad" userId="0ce4ef10-ee10-425c-94b2-b7eeca22518e" providerId="ADAL" clId="{1CBE5148-1F46-0445-A1A3-6B7B03978808}" dt="2021-05-16T21:32:57.080" v="4656" actId="1037"/>
          <ac:spMkLst>
            <pc:docMk/>
            <pc:sldMk cId="2483685757" sldId="350"/>
            <ac:spMk id="77" creationId="{239DE063-35C8-FC45-ABDF-CD5759AA8B3B}"/>
          </ac:spMkLst>
        </pc:spChg>
        <pc:spChg chg="add mod">
          <ac:chgData name="Aiswarya Prasad" userId="0ce4ef10-ee10-425c-94b2-b7eeca22518e" providerId="ADAL" clId="{1CBE5148-1F46-0445-A1A3-6B7B03978808}" dt="2021-05-16T21:32:57.080" v="4656" actId="1037"/>
          <ac:spMkLst>
            <pc:docMk/>
            <pc:sldMk cId="2483685757" sldId="350"/>
            <ac:spMk id="78" creationId="{D37472A7-2BE6-464C-86A3-13B8E89A2630}"/>
          </ac:spMkLst>
        </pc:spChg>
        <pc:spChg chg="add mod">
          <ac:chgData name="Aiswarya Prasad" userId="0ce4ef10-ee10-425c-94b2-b7eeca22518e" providerId="ADAL" clId="{1CBE5148-1F46-0445-A1A3-6B7B03978808}" dt="2021-05-16T21:32:57.080" v="4656" actId="1037"/>
          <ac:spMkLst>
            <pc:docMk/>
            <pc:sldMk cId="2483685757" sldId="350"/>
            <ac:spMk id="79" creationId="{1A36D3E9-C59A-E84C-BB4F-A57356317E74}"/>
          </ac:spMkLst>
        </pc:spChg>
        <pc:spChg chg="add mod">
          <ac:chgData name="Aiswarya Prasad" userId="0ce4ef10-ee10-425c-94b2-b7eeca22518e" providerId="ADAL" clId="{1CBE5148-1F46-0445-A1A3-6B7B03978808}" dt="2021-05-16T21:32:57.080" v="4656" actId="1037"/>
          <ac:spMkLst>
            <pc:docMk/>
            <pc:sldMk cId="2483685757" sldId="350"/>
            <ac:spMk id="80" creationId="{670A6649-DA53-3F4F-A4AC-49352BB83FB7}"/>
          </ac:spMkLst>
        </pc:spChg>
        <pc:spChg chg="add mod">
          <ac:chgData name="Aiswarya Prasad" userId="0ce4ef10-ee10-425c-94b2-b7eeca22518e" providerId="ADAL" clId="{1CBE5148-1F46-0445-A1A3-6B7B03978808}" dt="2021-05-16T21:32:57.080" v="4656" actId="1037"/>
          <ac:spMkLst>
            <pc:docMk/>
            <pc:sldMk cId="2483685757" sldId="350"/>
            <ac:spMk id="81" creationId="{D805DF31-6C5D-F34C-B1AA-7AA97D5BA5AF}"/>
          </ac:spMkLst>
        </pc:spChg>
        <pc:spChg chg="add mod">
          <ac:chgData name="Aiswarya Prasad" userId="0ce4ef10-ee10-425c-94b2-b7eeca22518e" providerId="ADAL" clId="{1CBE5148-1F46-0445-A1A3-6B7B03978808}" dt="2021-05-16T21:32:57.080" v="4656" actId="1037"/>
          <ac:spMkLst>
            <pc:docMk/>
            <pc:sldMk cId="2483685757" sldId="350"/>
            <ac:spMk id="82" creationId="{7E1FA758-5D66-DD41-A1B1-37970C27958E}"/>
          </ac:spMkLst>
        </pc:spChg>
        <pc:spChg chg="add mod">
          <ac:chgData name="Aiswarya Prasad" userId="0ce4ef10-ee10-425c-94b2-b7eeca22518e" providerId="ADAL" clId="{1CBE5148-1F46-0445-A1A3-6B7B03978808}" dt="2021-05-16T21:32:57.080" v="4656" actId="1037"/>
          <ac:spMkLst>
            <pc:docMk/>
            <pc:sldMk cId="2483685757" sldId="350"/>
            <ac:spMk id="84" creationId="{EFBC0554-8242-C744-AD1D-E76AF2EDA51C}"/>
          </ac:spMkLst>
        </pc:spChg>
        <pc:spChg chg="add mod">
          <ac:chgData name="Aiswarya Prasad" userId="0ce4ef10-ee10-425c-94b2-b7eeca22518e" providerId="ADAL" clId="{1CBE5148-1F46-0445-A1A3-6B7B03978808}" dt="2021-05-16T21:32:57.080" v="4656" actId="1037"/>
          <ac:spMkLst>
            <pc:docMk/>
            <pc:sldMk cId="2483685757" sldId="350"/>
            <ac:spMk id="85" creationId="{FD67E5B1-DE5E-514E-AF3B-7D4BD87554C5}"/>
          </ac:spMkLst>
        </pc:spChg>
        <pc:spChg chg="add mod">
          <ac:chgData name="Aiswarya Prasad" userId="0ce4ef10-ee10-425c-94b2-b7eeca22518e" providerId="ADAL" clId="{1CBE5148-1F46-0445-A1A3-6B7B03978808}" dt="2021-05-16T21:32:57.080" v="4656" actId="1037"/>
          <ac:spMkLst>
            <pc:docMk/>
            <pc:sldMk cId="2483685757" sldId="350"/>
            <ac:spMk id="86" creationId="{2927F440-F93B-5A48-9F1A-CA9839B306D8}"/>
          </ac:spMkLst>
        </pc:spChg>
        <pc:spChg chg="add mod">
          <ac:chgData name="Aiswarya Prasad" userId="0ce4ef10-ee10-425c-94b2-b7eeca22518e" providerId="ADAL" clId="{1CBE5148-1F46-0445-A1A3-6B7B03978808}" dt="2021-05-16T21:32:57.080" v="4656" actId="1037"/>
          <ac:spMkLst>
            <pc:docMk/>
            <pc:sldMk cId="2483685757" sldId="350"/>
            <ac:spMk id="87" creationId="{F1A2A87B-C7AD-0444-A665-68EA9874AF66}"/>
          </ac:spMkLst>
        </pc:spChg>
        <pc:spChg chg="add mod">
          <ac:chgData name="Aiswarya Prasad" userId="0ce4ef10-ee10-425c-94b2-b7eeca22518e" providerId="ADAL" clId="{1CBE5148-1F46-0445-A1A3-6B7B03978808}" dt="2021-05-16T21:32:57.080" v="4656" actId="1037"/>
          <ac:spMkLst>
            <pc:docMk/>
            <pc:sldMk cId="2483685757" sldId="350"/>
            <ac:spMk id="88" creationId="{09EDA702-A65D-074C-9ADB-45C705670F62}"/>
          </ac:spMkLst>
        </pc:spChg>
        <pc:spChg chg="add mod">
          <ac:chgData name="Aiswarya Prasad" userId="0ce4ef10-ee10-425c-94b2-b7eeca22518e" providerId="ADAL" clId="{1CBE5148-1F46-0445-A1A3-6B7B03978808}" dt="2021-05-16T21:33:48.683" v="4728" actId="1037"/>
          <ac:spMkLst>
            <pc:docMk/>
            <pc:sldMk cId="2483685757" sldId="350"/>
            <ac:spMk id="89" creationId="{DA753072-337D-EE4B-9F6D-2034485F7933}"/>
          </ac:spMkLst>
        </pc:spChg>
        <pc:spChg chg="add mod">
          <ac:chgData name="Aiswarya Prasad" userId="0ce4ef10-ee10-425c-94b2-b7eeca22518e" providerId="ADAL" clId="{1CBE5148-1F46-0445-A1A3-6B7B03978808}" dt="2021-05-16T21:33:36.490" v="4718" actId="1035"/>
          <ac:spMkLst>
            <pc:docMk/>
            <pc:sldMk cId="2483685757" sldId="350"/>
            <ac:spMk id="90" creationId="{E689CD0C-0D0F-D547-88F7-DC055F9E1C5B}"/>
          </ac:spMkLst>
        </pc:spChg>
        <pc:spChg chg="add mod">
          <ac:chgData name="Aiswarya Prasad" userId="0ce4ef10-ee10-425c-94b2-b7eeca22518e" providerId="ADAL" clId="{1CBE5148-1F46-0445-A1A3-6B7B03978808}" dt="2021-05-16T21:33:45.097" v="4720" actId="1076"/>
          <ac:spMkLst>
            <pc:docMk/>
            <pc:sldMk cId="2483685757" sldId="350"/>
            <ac:spMk id="91" creationId="{09D56AE6-B241-694B-A1C3-AA1125657B87}"/>
          </ac:spMkLst>
        </pc:spChg>
        <pc:spChg chg="add mod">
          <ac:chgData name="Aiswarya Prasad" userId="0ce4ef10-ee10-425c-94b2-b7eeca22518e" providerId="ADAL" clId="{1CBE5148-1F46-0445-A1A3-6B7B03978808}" dt="2021-05-16T21:33:54.914" v="4730" actId="1076"/>
          <ac:spMkLst>
            <pc:docMk/>
            <pc:sldMk cId="2483685757" sldId="350"/>
            <ac:spMk id="92" creationId="{C0C8C454-D92D-4F47-B2D6-AB4668E0AB90}"/>
          </ac:spMkLst>
        </pc:spChg>
        <pc:spChg chg="add mod">
          <ac:chgData name="Aiswarya Prasad" userId="0ce4ef10-ee10-425c-94b2-b7eeca22518e" providerId="ADAL" clId="{1CBE5148-1F46-0445-A1A3-6B7B03978808}" dt="2021-05-16T21:42:09.032" v="4850"/>
          <ac:spMkLst>
            <pc:docMk/>
            <pc:sldMk cId="2483685757" sldId="350"/>
            <ac:spMk id="95" creationId="{05131FEC-2F94-5B4F-BDAE-23FF9DA977AD}"/>
          </ac:spMkLst>
        </pc:spChg>
        <pc:picChg chg="del">
          <ac:chgData name="Aiswarya Prasad" userId="0ce4ef10-ee10-425c-94b2-b7eeca22518e" providerId="ADAL" clId="{1CBE5148-1F46-0445-A1A3-6B7B03978808}" dt="2021-05-16T20:06:48.471" v="2616" actId="478"/>
          <ac:picMkLst>
            <pc:docMk/>
            <pc:sldMk cId="2483685757" sldId="350"/>
            <ac:picMk id="10" creationId="{E6956408-956E-0741-A1CD-4F8A5B011C7D}"/>
          </ac:picMkLst>
        </pc:picChg>
        <pc:picChg chg="add del mod">
          <ac:chgData name="Aiswarya Prasad" userId="0ce4ef10-ee10-425c-94b2-b7eeca22518e" providerId="ADAL" clId="{1CBE5148-1F46-0445-A1A3-6B7B03978808}" dt="2021-05-16T21:48:44.787" v="4928" actId="478"/>
          <ac:picMkLst>
            <pc:docMk/>
            <pc:sldMk cId="2483685757" sldId="350"/>
            <ac:picMk id="83" creationId="{DF368EF9-F9B8-7B44-8FD6-A4D7CEF67544}"/>
          </ac:picMkLst>
        </pc:picChg>
        <pc:picChg chg="add del mod">
          <ac:chgData name="Aiswarya Prasad" userId="0ce4ef10-ee10-425c-94b2-b7eeca22518e" providerId="ADAL" clId="{1CBE5148-1F46-0445-A1A3-6B7B03978808}" dt="2021-05-16T21:39:26.080" v="4795" actId="478"/>
          <ac:picMkLst>
            <pc:docMk/>
            <pc:sldMk cId="2483685757" sldId="350"/>
            <ac:picMk id="93" creationId="{900E8CB4-6F70-894C-BC4D-1A769E6BB5D7}"/>
          </ac:picMkLst>
        </pc:picChg>
        <pc:picChg chg="del">
          <ac:chgData name="Aiswarya Prasad" userId="0ce4ef10-ee10-425c-94b2-b7eeca22518e" providerId="ADAL" clId="{1CBE5148-1F46-0445-A1A3-6B7B03978808}" dt="2021-05-16T20:06:48.471" v="2616" actId="478"/>
          <ac:picMkLst>
            <pc:docMk/>
            <pc:sldMk cId="2483685757" sldId="350"/>
            <ac:picMk id="2050" creationId="{0593C0B7-BE52-CB4C-AE1F-27627D34D53D}"/>
          </ac:picMkLst>
        </pc:picChg>
        <pc:cxnChg chg="add mod">
          <ac:chgData name="Aiswarya Prasad" userId="0ce4ef10-ee10-425c-94b2-b7eeca22518e" providerId="ADAL" clId="{1CBE5148-1F46-0445-A1A3-6B7B03978808}" dt="2021-05-16T21:32:57.080" v="4656" actId="1037"/>
          <ac:cxnSpMkLst>
            <pc:docMk/>
            <pc:sldMk cId="2483685757" sldId="350"/>
            <ac:cxnSpMk id="7" creationId="{1361B0D3-0789-C54B-A224-7C0C97788A58}"/>
          </ac:cxnSpMkLst>
        </pc:cxnChg>
        <pc:cxnChg chg="add mod">
          <ac:chgData name="Aiswarya Prasad" userId="0ce4ef10-ee10-425c-94b2-b7eeca22518e" providerId="ADAL" clId="{1CBE5148-1F46-0445-A1A3-6B7B03978808}" dt="2021-05-16T21:32:57.080" v="4656" actId="1037"/>
          <ac:cxnSpMkLst>
            <pc:docMk/>
            <pc:sldMk cId="2483685757" sldId="350"/>
            <ac:cxnSpMk id="18" creationId="{B1C63BB2-CEAE-4D42-9CF6-C2CC8FC47CD0}"/>
          </ac:cxnSpMkLst>
        </pc:cxnChg>
        <pc:cxnChg chg="add del mod">
          <ac:chgData name="Aiswarya Prasad" userId="0ce4ef10-ee10-425c-94b2-b7eeca22518e" providerId="ADAL" clId="{1CBE5148-1F46-0445-A1A3-6B7B03978808}" dt="2021-05-16T21:25:18.834" v="3725" actId="478"/>
          <ac:cxnSpMkLst>
            <pc:docMk/>
            <pc:sldMk cId="2483685757" sldId="350"/>
            <ac:cxnSpMk id="19" creationId="{0DCD2116-1C95-F64C-9400-FB4BA3C7E365}"/>
          </ac:cxnSpMkLst>
        </pc:cxnChg>
        <pc:cxnChg chg="add del mod">
          <ac:chgData name="Aiswarya Prasad" userId="0ce4ef10-ee10-425c-94b2-b7eeca22518e" providerId="ADAL" clId="{1CBE5148-1F46-0445-A1A3-6B7B03978808}" dt="2021-05-16T21:25:18.834" v="3725" actId="478"/>
          <ac:cxnSpMkLst>
            <pc:docMk/>
            <pc:sldMk cId="2483685757" sldId="350"/>
            <ac:cxnSpMk id="20" creationId="{D1D66B85-FEB1-CE48-ABD8-72FEC33E0BEC}"/>
          </ac:cxnSpMkLst>
        </pc:cxnChg>
        <pc:cxnChg chg="add mod">
          <ac:chgData name="Aiswarya Prasad" userId="0ce4ef10-ee10-425c-94b2-b7eeca22518e" providerId="ADAL" clId="{1CBE5148-1F46-0445-A1A3-6B7B03978808}" dt="2021-05-16T21:32:57.080" v="4656" actId="1037"/>
          <ac:cxnSpMkLst>
            <pc:docMk/>
            <pc:sldMk cId="2483685757" sldId="350"/>
            <ac:cxnSpMk id="21" creationId="{86EC9E56-9834-A343-888B-FCE31B80EE93}"/>
          </ac:cxnSpMkLst>
        </pc:cxnChg>
        <pc:cxnChg chg="add mod">
          <ac:chgData name="Aiswarya Prasad" userId="0ce4ef10-ee10-425c-94b2-b7eeca22518e" providerId="ADAL" clId="{1CBE5148-1F46-0445-A1A3-6B7B03978808}" dt="2021-05-16T21:32:57.080" v="4656" actId="1037"/>
          <ac:cxnSpMkLst>
            <pc:docMk/>
            <pc:sldMk cId="2483685757" sldId="350"/>
            <ac:cxnSpMk id="22" creationId="{4884552E-E26E-D74D-BE5B-614B4C50529E}"/>
          </ac:cxnSpMkLst>
        </pc:cxnChg>
      </pc:sldChg>
      <pc:sldChg chg="add del">
        <pc:chgData name="Aiswarya Prasad" userId="0ce4ef10-ee10-425c-94b2-b7eeca22518e" providerId="ADAL" clId="{1CBE5148-1F46-0445-A1A3-6B7B03978808}" dt="2021-05-16T20:20:16.288" v="3446" actId="2696"/>
        <pc:sldMkLst>
          <pc:docMk/>
          <pc:sldMk cId="1905449128" sldId="351"/>
        </pc:sldMkLst>
      </pc:sldChg>
      <pc:sldChg chg="delSp modSp add del mod ord">
        <pc:chgData name="Aiswarya Prasad" userId="0ce4ef10-ee10-425c-94b2-b7eeca22518e" providerId="ADAL" clId="{1CBE5148-1F46-0445-A1A3-6B7B03978808}" dt="2021-05-16T21:51:24.481" v="4999" actId="2696"/>
        <pc:sldMkLst>
          <pc:docMk/>
          <pc:sldMk cId="3389385625" sldId="351"/>
        </pc:sldMkLst>
        <pc:spChg chg="mod">
          <ac:chgData name="Aiswarya Prasad" userId="0ce4ef10-ee10-425c-94b2-b7eeca22518e" providerId="ADAL" clId="{1CBE5148-1F46-0445-A1A3-6B7B03978808}" dt="2021-05-16T21:48:00.861" v="4916" actId="20577"/>
          <ac:spMkLst>
            <pc:docMk/>
            <pc:sldMk cId="3389385625" sldId="351"/>
            <ac:spMk id="3" creationId="{45CE7875-0F1D-7D40-AC9B-3BB55D17A305}"/>
          </ac:spMkLst>
        </pc:spChg>
        <pc:spChg chg="mod">
          <ac:chgData name="Aiswarya Prasad" userId="0ce4ef10-ee10-425c-94b2-b7eeca22518e" providerId="ADAL" clId="{1CBE5148-1F46-0445-A1A3-6B7B03978808}" dt="2021-05-16T21:48:11.817" v="4927" actId="1036"/>
          <ac:spMkLst>
            <pc:docMk/>
            <pc:sldMk cId="3389385625" sldId="351"/>
            <ac:spMk id="59" creationId="{DDBB3DFB-B0B2-6640-B279-C2FFA831408A}"/>
          </ac:spMkLst>
        </pc:spChg>
        <pc:spChg chg="mod">
          <ac:chgData name="Aiswarya Prasad" userId="0ce4ef10-ee10-425c-94b2-b7eeca22518e" providerId="ADAL" clId="{1CBE5148-1F46-0445-A1A3-6B7B03978808}" dt="2021-05-16T21:48:11.817" v="4927" actId="1036"/>
          <ac:spMkLst>
            <pc:docMk/>
            <pc:sldMk cId="3389385625" sldId="351"/>
            <ac:spMk id="60" creationId="{EB0A750A-8410-BA43-9417-24752F6CACAA}"/>
          </ac:spMkLst>
        </pc:spChg>
        <pc:spChg chg="mod">
          <ac:chgData name="Aiswarya Prasad" userId="0ce4ef10-ee10-425c-94b2-b7eeca22518e" providerId="ADAL" clId="{1CBE5148-1F46-0445-A1A3-6B7B03978808}" dt="2021-05-16T21:48:11.817" v="4927" actId="1036"/>
          <ac:spMkLst>
            <pc:docMk/>
            <pc:sldMk cId="3389385625" sldId="351"/>
            <ac:spMk id="61" creationId="{CBC4CFD6-2BB0-7042-A38E-3B4EBD794217}"/>
          </ac:spMkLst>
        </pc:spChg>
        <pc:spChg chg="mod">
          <ac:chgData name="Aiswarya Prasad" userId="0ce4ef10-ee10-425c-94b2-b7eeca22518e" providerId="ADAL" clId="{1CBE5148-1F46-0445-A1A3-6B7B03978808}" dt="2021-05-16T21:48:11.817" v="4927" actId="1036"/>
          <ac:spMkLst>
            <pc:docMk/>
            <pc:sldMk cId="3389385625" sldId="351"/>
            <ac:spMk id="62" creationId="{F7939E29-B9F6-0B48-A558-3D0758764A52}"/>
          </ac:spMkLst>
        </pc:spChg>
        <pc:spChg chg="mod">
          <ac:chgData name="Aiswarya Prasad" userId="0ce4ef10-ee10-425c-94b2-b7eeca22518e" providerId="ADAL" clId="{1CBE5148-1F46-0445-A1A3-6B7B03978808}" dt="2021-05-16T21:48:11.817" v="4927" actId="1036"/>
          <ac:spMkLst>
            <pc:docMk/>
            <pc:sldMk cId="3389385625" sldId="351"/>
            <ac:spMk id="63" creationId="{ACD6DB50-525A-874E-9721-80DADE8EA6A9}"/>
          </ac:spMkLst>
        </pc:spChg>
        <pc:spChg chg="mod">
          <ac:chgData name="Aiswarya Prasad" userId="0ce4ef10-ee10-425c-94b2-b7eeca22518e" providerId="ADAL" clId="{1CBE5148-1F46-0445-A1A3-6B7B03978808}" dt="2021-05-16T21:48:11.817" v="4927" actId="1036"/>
          <ac:spMkLst>
            <pc:docMk/>
            <pc:sldMk cId="3389385625" sldId="351"/>
            <ac:spMk id="64" creationId="{7DAA18CA-4F24-684C-A83E-B3055458E840}"/>
          </ac:spMkLst>
        </pc:spChg>
        <pc:spChg chg="mod">
          <ac:chgData name="Aiswarya Prasad" userId="0ce4ef10-ee10-425c-94b2-b7eeca22518e" providerId="ADAL" clId="{1CBE5148-1F46-0445-A1A3-6B7B03978808}" dt="2021-05-16T21:48:11.817" v="4927" actId="1036"/>
          <ac:spMkLst>
            <pc:docMk/>
            <pc:sldMk cId="3389385625" sldId="351"/>
            <ac:spMk id="65" creationId="{A8EF473A-9E97-7243-AA76-80AC0DEB764B}"/>
          </ac:spMkLst>
        </pc:spChg>
        <pc:spChg chg="mod">
          <ac:chgData name="Aiswarya Prasad" userId="0ce4ef10-ee10-425c-94b2-b7eeca22518e" providerId="ADAL" clId="{1CBE5148-1F46-0445-A1A3-6B7B03978808}" dt="2021-05-16T21:48:11.817" v="4927" actId="1036"/>
          <ac:spMkLst>
            <pc:docMk/>
            <pc:sldMk cId="3389385625" sldId="351"/>
            <ac:spMk id="66" creationId="{DCD72885-443E-164F-ADF0-30901F429621}"/>
          </ac:spMkLst>
        </pc:spChg>
        <pc:spChg chg="mod">
          <ac:chgData name="Aiswarya Prasad" userId="0ce4ef10-ee10-425c-94b2-b7eeca22518e" providerId="ADAL" clId="{1CBE5148-1F46-0445-A1A3-6B7B03978808}" dt="2021-05-16T21:48:11.817" v="4927" actId="1036"/>
          <ac:spMkLst>
            <pc:docMk/>
            <pc:sldMk cId="3389385625" sldId="351"/>
            <ac:spMk id="75" creationId="{261708E3-E1E0-D346-9E72-D440F1A9BDD1}"/>
          </ac:spMkLst>
        </pc:spChg>
        <pc:spChg chg="mod">
          <ac:chgData name="Aiswarya Prasad" userId="0ce4ef10-ee10-425c-94b2-b7eeca22518e" providerId="ADAL" clId="{1CBE5148-1F46-0445-A1A3-6B7B03978808}" dt="2021-05-16T21:48:11.817" v="4927" actId="1036"/>
          <ac:spMkLst>
            <pc:docMk/>
            <pc:sldMk cId="3389385625" sldId="351"/>
            <ac:spMk id="76" creationId="{826D1437-9CFF-F24E-9283-6473E9D19E2C}"/>
          </ac:spMkLst>
        </pc:spChg>
        <pc:spChg chg="mod">
          <ac:chgData name="Aiswarya Prasad" userId="0ce4ef10-ee10-425c-94b2-b7eeca22518e" providerId="ADAL" clId="{1CBE5148-1F46-0445-A1A3-6B7B03978808}" dt="2021-05-16T21:48:11.817" v="4927" actId="1036"/>
          <ac:spMkLst>
            <pc:docMk/>
            <pc:sldMk cId="3389385625" sldId="351"/>
            <ac:spMk id="77" creationId="{239DE063-35C8-FC45-ABDF-CD5759AA8B3B}"/>
          </ac:spMkLst>
        </pc:spChg>
        <pc:spChg chg="mod">
          <ac:chgData name="Aiswarya Prasad" userId="0ce4ef10-ee10-425c-94b2-b7eeca22518e" providerId="ADAL" clId="{1CBE5148-1F46-0445-A1A3-6B7B03978808}" dt="2021-05-16T21:48:11.817" v="4927" actId="1036"/>
          <ac:spMkLst>
            <pc:docMk/>
            <pc:sldMk cId="3389385625" sldId="351"/>
            <ac:spMk id="78" creationId="{D37472A7-2BE6-464C-86A3-13B8E89A2630}"/>
          </ac:spMkLst>
        </pc:spChg>
        <pc:spChg chg="mod">
          <ac:chgData name="Aiswarya Prasad" userId="0ce4ef10-ee10-425c-94b2-b7eeca22518e" providerId="ADAL" clId="{1CBE5148-1F46-0445-A1A3-6B7B03978808}" dt="2021-05-16T21:48:11.817" v="4927" actId="1036"/>
          <ac:spMkLst>
            <pc:docMk/>
            <pc:sldMk cId="3389385625" sldId="351"/>
            <ac:spMk id="79" creationId="{1A36D3E9-C59A-E84C-BB4F-A57356317E74}"/>
          </ac:spMkLst>
        </pc:spChg>
        <pc:spChg chg="mod">
          <ac:chgData name="Aiswarya Prasad" userId="0ce4ef10-ee10-425c-94b2-b7eeca22518e" providerId="ADAL" clId="{1CBE5148-1F46-0445-A1A3-6B7B03978808}" dt="2021-05-16T21:48:11.817" v="4927" actId="1036"/>
          <ac:spMkLst>
            <pc:docMk/>
            <pc:sldMk cId="3389385625" sldId="351"/>
            <ac:spMk id="80" creationId="{670A6649-DA53-3F4F-A4AC-49352BB83FB7}"/>
          </ac:spMkLst>
        </pc:spChg>
        <pc:spChg chg="mod">
          <ac:chgData name="Aiswarya Prasad" userId="0ce4ef10-ee10-425c-94b2-b7eeca22518e" providerId="ADAL" clId="{1CBE5148-1F46-0445-A1A3-6B7B03978808}" dt="2021-05-16T21:48:11.817" v="4927" actId="1036"/>
          <ac:spMkLst>
            <pc:docMk/>
            <pc:sldMk cId="3389385625" sldId="351"/>
            <ac:spMk id="81" creationId="{D805DF31-6C5D-F34C-B1AA-7AA97D5BA5AF}"/>
          </ac:spMkLst>
        </pc:spChg>
        <pc:spChg chg="mod">
          <ac:chgData name="Aiswarya Prasad" userId="0ce4ef10-ee10-425c-94b2-b7eeca22518e" providerId="ADAL" clId="{1CBE5148-1F46-0445-A1A3-6B7B03978808}" dt="2021-05-16T21:48:11.817" v="4927" actId="1036"/>
          <ac:spMkLst>
            <pc:docMk/>
            <pc:sldMk cId="3389385625" sldId="351"/>
            <ac:spMk id="82" creationId="{7E1FA758-5D66-DD41-A1B1-37970C27958E}"/>
          </ac:spMkLst>
        </pc:spChg>
        <pc:spChg chg="mod">
          <ac:chgData name="Aiswarya Prasad" userId="0ce4ef10-ee10-425c-94b2-b7eeca22518e" providerId="ADAL" clId="{1CBE5148-1F46-0445-A1A3-6B7B03978808}" dt="2021-05-16T21:48:11.817" v="4927" actId="1036"/>
          <ac:spMkLst>
            <pc:docMk/>
            <pc:sldMk cId="3389385625" sldId="351"/>
            <ac:spMk id="85" creationId="{FD67E5B1-DE5E-514E-AF3B-7D4BD87554C5}"/>
          </ac:spMkLst>
        </pc:spChg>
        <pc:spChg chg="mod">
          <ac:chgData name="Aiswarya Prasad" userId="0ce4ef10-ee10-425c-94b2-b7eeca22518e" providerId="ADAL" clId="{1CBE5148-1F46-0445-A1A3-6B7B03978808}" dt="2021-05-16T21:48:11.817" v="4927" actId="1036"/>
          <ac:spMkLst>
            <pc:docMk/>
            <pc:sldMk cId="3389385625" sldId="351"/>
            <ac:spMk id="86" creationId="{2927F440-F93B-5A48-9F1A-CA9839B306D8}"/>
          </ac:spMkLst>
        </pc:spChg>
        <pc:spChg chg="mod">
          <ac:chgData name="Aiswarya Prasad" userId="0ce4ef10-ee10-425c-94b2-b7eeca22518e" providerId="ADAL" clId="{1CBE5148-1F46-0445-A1A3-6B7B03978808}" dt="2021-05-16T21:48:11.817" v="4927" actId="1036"/>
          <ac:spMkLst>
            <pc:docMk/>
            <pc:sldMk cId="3389385625" sldId="351"/>
            <ac:spMk id="87" creationId="{F1A2A87B-C7AD-0444-A665-68EA9874AF66}"/>
          </ac:spMkLst>
        </pc:spChg>
        <pc:spChg chg="mod">
          <ac:chgData name="Aiswarya Prasad" userId="0ce4ef10-ee10-425c-94b2-b7eeca22518e" providerId="ADAL" clId="{1CBE5148-1F46-0445-A1A3-6B7B03978808}" dt="2021-05-16T21:48:11.817" v="4927" actId="1036"/>
          <ac:spMkLst>
            <pc:docMk/>
            <pc:sldMk cId="3389385625" sldId="351"/>
            <ac:spMk id="88" creationId="{09EDA702-A65D-074C-9ADB-45C705670F62}"/>
          </ac:spMkLst>
        </pc:spChg>
        <pc:spChg chg="mod">
          <ac:chgData name="Aiswarya Prasad" userId="0ce4ef10-ee10-425c-94b2-b7eeca22518e" providerId="ADAL" clId="{1CBE5148-1F46-0445-A1A3-6B7B03978808}" dt="2021-05-16T21:48:11.817" v="4927" actId="1036"/>
          <ac:spMkLst>
            <pc:docMk/>
            <pc:sldMk cId="3389385625" sldId="351"/>
            <ac:spMk id="89" creationId="{DA753072-337D-EE4B-9F6D-2034485F7933}"/>
          </ac:spMkLst>
        </pc:spChg>
        <pc:spChg chg="mod">
          <ac:chgData name="Aiswarya Prasad" userId="0ce4ef10-ee10-425c-94b2-b7eeca22518e" providerId="ADAL" clId="{1CBE5148-1F46-0445-A1A3-6B7B03978808}" dt="2021-05-16T21:48:11.817" v="4927" actId="1036"/>
          <ac:spMkLst>
            <pc:docMk/>
            <pc:sldMk cId="3389385625" sldId="351"/>
            <ac:spMk id="91" creationId="{09D56AE6-B241-694B-A1C3-AA1125657B87}"/>
          </ac:spMkLst>
        </pc:spChg>
        <pc:picChg chg="del">
          <ac:chgData name="Aiswarya Prasad" userId="0ce4ef10-ee10-425c-94b2-b7eeca22518e" providerId="ADAL" clId="{1CBE5148-1F46-0445-A1A3-6B7B03978808}" dt="2021-05-16T21:39:44.788" v="4799" actId="478"/>
          <ac:picMkLst>
            <pc:docMk/>
            <pc:sldMk cId="3389385625" sldId="351"/>
            <ac:picMk id="83" creationId="{DF368EF9-F9B8-7B44-8FD6-A4D7CEF67544}"/>
          </ac:picMkLst>
        </pc:picChg>
        <pc:cxnChg chg="mod">
          <ac:chgData name="Aiswarya Prasad" userId="0ce4ef10-ee10-425c-94b2-b7eeca22518e" providerId="ADAL" clId="{1CBE5148-1F46-0445-A1A3-6B7B03978808}" dt="2021-05-16T21:48:11.817" v="4927" actId="1036"/>
          <ac:cxnSpMkLst>
            <pc:docMk/>
            <pc:sldMk cId="3389385625" sldId="351"/>
            <ac:cxnSpMk id="21" creationId="{86EC9E56-9834-A343-888B-FCE31B80EE93}"/>
          </ac:cxnSpMkLst>
        </pc:cxnChg>
        <pc:cxnChg chg="mod">
          <ac:chgData name="Aiswarya Prasad" userId="0ce4ef10-ee10-425c-94b2-b7eeca22518e" providerId="ADAL" clId="{1CBE5148-1F46-0445-A1A3-6B7B03978808}" dt="2021-05-16T21:48:11.817" v="4927" actId="1036"/>
          <ac:cxnSpMkLst>
            <pc:docMk/>
            <pc:sldMk cId="3389385625" sldId="351"/>
            <ac:cxnSpMk id="22" creationId="{4884552E-E26E-D74D-BE5B-614B4C50529E}"/>
          </ac:cxnSpMkLst>
        </pc:cxnChg>
      </pc:sldChg>
      <pc:sldChg chg="delSp modSp add">
        <pc:chgData name="Aiswarya Prasad" userId="0ce4ef10-ee10-425c-94b2-b7eeca22518e" providerId="ADAL" clId="{1CBE5148-1F46-0445-A1A3-6B7B03978808}" dt="2021-05-16T21:43:52.427" v="4886" actId="1076"/>
        <pc:sldMkLst>
          <pc:docMk/>
          <pc:sldMk cId="3050175345" sldId="352"/>
        </pc:sldMkLst>
        <pc:picChg chg="mod">
          <ac:chgData name="Aiswarya Prasad" userId="0ce4ef10-ee10-425c-94b2-b7eeca22518e" providerId="ADAL" clId="{1CBE5148-1F46-0445-A1A3-6B7B03978808}" dt="2021-05-16T21:43:52.427" v="4886" actId="1076"/>
          <ac:picMkLst>
            <pc:docMk/>
            <pc:sldMk cId="3050175345" sldId="352"/>
            <ac:picMk id="2050" creationId="{0593C0B7-BE52-CB4C-AE1F-27627D34D53D}"/>
          </ac:picMkLst>
        </pc:picChg>
        <pc:picChg chg="del">
          <ac:chgData name="Aiswarya Prasad" userId="0ce4ef10-ee10-425c-94b2-b7eeca22518e" providerId="ADAL" clId="{1CBE5148-1F46-0445-A1A3-6B7B03978808}" dt="2021-05-16T21:40:54.682" v="4808" actId="478"/>
          <ac:picMkLst>
            <pc:docMk/>
            <pc:sldMk cId="3050175345" sldId="352"/>
            <ac:picMk id="5122" creationId="{7E578681-F164-7048-8D6E-890D4FCE6200}"/>
          </ac:picMkLst>
        </pc:picChg>
      </pc:sldChg>
      <pc:sldChg chg="addSp delSp modSp add mod ord">
        <pc:chgData name="Aiswarya Prasad" userId="0ce4ef10-ee10-425c-94b2-b7eeca22518e" providerId="ADAL" clId="{1CBE5148-1F46-0445-A1A3-6B7B03978808}" dt="2021-05-16T21:54:54.782" v="5266" actId="1038"/>
        <pc:sldMkLst>
          <pc:docMk/>
          <pc:sldMk cId="2926703825" sldId="353"/>
        </pc:sldMkLst>
        <pc:spChg chg="del">
          <ac:chgData name="Aiswarya Prasad" userId="0ce4ef10-ee10-425c-94b2-b7eeca22518e" providerId="ADAL" clId="{1CBE5148-1F46-0445-A1A3-6B7B03978808}" dt="2021-05-16T21:54:43.752" v="5181" actId="478"/>
          <ac:spMkLst>
            <pc:docMk/>
            <pc:sldMk cId="2926703825" sldId="353"/>
            <ac:spMk id="34" creationId="{D06D065F-0D9D-6644-A3F5-18501B36F6D6}"/>
          </ac:spMkLst>
        </pc:spChg>
        <pc:spChg chg="del">
          <ac:chgData name="Aiswarya Prasad" userId="0ce4ef10-ee10-425c-94b2-b7eeca22518e" providerId="ADAL" clId="{1CBE5148-1F46-0445-A1A3-6B7B03978808}" dt="2021-05-16T21:54:43.752" v="5181" actId="478"/>
          <ac:spMkLst>
            <pc:docMk/>
            <pc:sldMk cId="2926703825" sldId="353"/>
            <ac:spMk id="35" creationId="{4410D35E-9A6C-CD4A-BB09-6BC79F5E8B6D}"/>
          </ac:spMkLst>
        </pc:spChg>
        <pc:spChg chg="del">
          <ac:chgData name="Aiswarya Prasad" userId="0ce4ef10-ee10-425c-94b2-b7eeca22518e" providerId="ADAL" clId="{1CBE5148-1F46-0445-A1A3-6B7B03978808}" dt="2021-05-16T21:54:43.752" v="5181" actId="478"/>
          <ac:spMkLst>
            <pc:docMk/>
            <pc:sldMk cId="2926703825" sldId="353"/>
            <ac:spMk id="36" creationId="{BE348571-1BF7-6A4A-9709-A7A10152CF11}"/>
          </ac:spMkLst>
        </pc:spChg>
        <pc:spChg chg="del">
          <ac:chgData name="Aiswarya Prasad" userId="0ce4ef10-ee10-425c-94b2-b7eeca22518e" providerId="ADAL" clId="{1CBE5148-1F46-0445-A1A3-6B7B03978808}" dt="2021-05-16T21:54:43.752" v="5181" actId="478"/>
          <ac:spMkLst>
            <pc:docMk/>
            <pc:sldMk cId="2926703825" sldId="353"/>
            <ac:spMk id="37" creationId="{84BCB6CF-5420-2240-A819-EC4AE97A8729}"/>
          </ac:spMkLst>
        </pc:spChg>
        <pc:spChg chg="del">
          <ac:chgData name="Aiswarya Prasad" userId="0ce4ef10-ee10-425c-94b2-b7eeca22518e" providerId="ADAL" clId="{1CBE5148-1F46-0445-A1A3-6B7B03978808}" dt="2021-05-16T21:54:43.752" v="5181" actId="478"/>
          <ac:spMkLst>
            <pc:docMk/>
            <pc:sldMk cId="2926703825" sldId="353"/>
            <ac:spMk id="38" creationId="{C05D906D-03B6-7049-8BE2-250D0E6C89AF}"/>
          </ac:spMkLst>
        </pc:spChg>
        <pc:spChg chg="del">
          <ac:chgData name="Aiswarya Prasad" userId="0ce4ef10-ee10-425c-94b2-b7eeca22518e" providerId="ADAL" clId="{1CBE5148-1F46-0445-A1A3-6B7B03978808}" dt="2021-05-16T21:54:43.752" v="5181" actId="478"/>
          <ac:spMkLst>
            <pc:docMk/>
            <pc:sldMk cId="2926703825" sldId="353"/>
            <ac:spMk id="39" creationId="{1CAEDFC8-555E-D649-B1E3-9DA8553F53F5}"/>
          </ac:spMkLst>
        </pc:spChg>
        <pc:spChg chg="del">
          <ac:chgData name="Aiswarya Prasad" userId="0ce4ef10-ee10-425c-94b2-b7eeca22518e" providerId="ADAL" clId="{1CBE5148-1F46-0445-A1A3-6B7B03978808}" dt="2021-05-16T21:54:43.752" v="5181" actId="478"/>
          <ac:spMkLst>
            <pc:docMk/>
            <pc:sldMk cId="2926703825" sldId="353"/>
            <ac:spMk id="40" creationId="{14A97273-59E6-6842-B141-0FBB72D3EA68}"/>
          </ac:spMkLst>
        </pc:spChg>
        <pc:spChg chg="del">
          <ac:chgData name="Aiswarya Prasad" userId="0ce4ef10-ee10-425c-94b2-b7eeca22518e" providerId="ADAL" clId="{1CBE5148-1F46-0445-A1A3-6B7B03978808}" dt="2021-05-16T21:54:43.752" v="5181" actId="478"/>
          <ac:spMkLst>
            <pc:docMk/>
            <pc:sldMk cId="2926703825" sldId="353"/>
            <ac:spMk id="41" creationId="{A3EBBAA5-4996-6B4D-969E-CD21E163C97F}"/>
          </ac:spMkLst>
        </pc:spChg>
        <pc:spChg chg="del">
          <ac:chgData name="Aiswarya Prasad" userId="0ce4ef10-ee10-425c-94b2-b7eeca22518e" providerId="ADAL" clId="{1CBE5148-1F46-0445-A1A3-6B7B03978808}" dt="2021-05-16T21:54:43.752" v="5181" actId="478"/>
          <ac:spMkLst>
            <pc:docMk/>
            <pc:sldMk cId="2926703825" sldId="353"/>
            <ac:spMk id="50" creationId="{8DBFCE37-11B9-D747-B67C-BB023FF22138}"/>
          </ac:spMkLst>
        </pc:spChg>
        <pc:spChg chg="del">
          <ac:chgData name="Aiswarya Prasad" userId="0ce4ef10-ee10-425c-94b2-b7eeca22518e" providerId="ADAL" clId="{1CBE5148-1F46-0445-A1A3-6B7B03978808}" dt="2021-05-16T21:54:43.752" v="5181" actId="478"/>
          <ac:spMkLst>
            <pc:docMk/>
            <pc:sldMk cId="2926703825" sldId="353"/>
            <ac:spMk id="51" creationId="{5E2D07FD-F2C8-BF47-9C78-2102B81DDEB5}"/>
          </ac:spMkLst>
        </pc:spChg>
        <pc:spChg chg="del">
          <ac:chgData name="Aiswarya Prasad" userId="0ce4ef10-ee10-425c-94b2-b7eeca22518e" providerId="ADAL" clId="{1CBE5148-1F46-0445-A1A3-6B7B03978808}" dt="2021-05-16T21:54:43.752" v="5181" actId="478"/>
          <ac:spMkLst>
            <pc:docMk/>
            <pc:sldMk cId="2926703825" sldId="353"/>
            <ac:spMk id="52" creationId="{D8C48FD5-D655-8347-8F62-42862C860B10}"/>
          </ac:spMkLst>
        </pc:spChg>
        <pc:spChg chg="del">
          <ac:chgData name="Aiswarya Prasad" userId="0ce4ef10-ee10-425c-94b2-b7eeca22518e" providerId="ADAL" clId="{1CBE5148-1F46-0445-A1A3-6B7B03978808}" dt="2021-05-16T21:54:43.752" v="5181" actId="478"/>
          <ac:spMkLst>
            <pc:docMk/>
            <pc:sldMk cId="2926703825" sldId="353"/>
            <ac:spMk id="53" creationId="{7AC2CB27-59B9-DE48-9A76-14F15FA1EDD3}"/>
          </ac:spMkLst>
        </pc:spChg>
        <pc:spChg chg="del">
          <ac:chgData name="Aiswarya Prasad" userId="0ce4ef10-ee10-425c-94b2-b7eeca22518e" providerId="ADAL" clId="{1CBE5148-1F46-0445-A1A3-6B7B03978808}" dt="2021-05-16T21:54:43.752" v="5181" actId="478"/>
          <ac:spMkLst>
            <pc:docMk/>
            <pc:sldMk cId="2926703825" sldId="353"/>
            <ac:spMk id="54" creationId="{A87B6E44-375F-4A46-A2A6-177F29036B87}"/>
          </ac:spMkLst>
        </pc:spChg>
        <pc:spChg chg="del">
          <ac:chgData name="Aiswarya Prasad" userId="0ce4ef10-ee10-425c-94b2-b7eeca22518e" providerId="ADAL" clId="{1CBE5148-1F46-0445-A1A3-6B7B03978808}" dt="2021-05-16T21:54:43.752" v="5181" actId="478"/>
          <ac:spMkLst>
            <pc:docMk/>
            <pc:sldMk cId="2926703825" sldId="353"/>
            <ac:spMk id="55" creationId="{ED0861E0-0612-C141-878D-BB893CE0BDC0}"/>
          </ac:spMkLst>
        </pc:spChg>
        <pc:spChg chg="del">
          <ac:chgData name="Aiswarya Prasad" userId="0ce4ef10-ee10-425c-94b2-b7eeca22518e" providerId="ADAL" clId="{1CBE5148-1F46-0445-A1A3-6B7B03978808}" dt="2021-05-16T21:54:43.752" v="5181" actId="478"/>
          <ac:spMkLst>
            <pc:docMk/>
            <pc:sldMk cId="2926703825" sldId="353"/>
            <ac:spMk id="56" creationId="{8981E1DF-7170-3D4B-821B-DEC3F1E33987}"/>
          </ac:spMkLst>
        </pc:spChg>
        <pc:spChg chg="del">
          <ac:chgData name="Aiswarya Prasad" userId="0ce4ef10-ee10-425c-94b2-b7eeca22518e" providerId="ADAL" clId="{1CBE5148-1F46-0445-A1A3-6B7B03978808}" dt="2021-05-16T21:54:43.752" v="5181" actId="478"/>
          <ac:spMkLst>
            <pc:docMk/>
            <pc:sldMk cId="2926703825" sldId="353"/>
            <ac:spMk id="57" creationId="{38D9FA56-47DF-F345-81AB-03FE44E77E95}"/>
          </ac:spMkLst>
        </pc:spChg>
        <pc:spChg chg="add mod">
          <ac:chgData name="Aiswarya Prasad" userId="0ce4ef10-ee10-425c-94b2-b7eeca22518e" providerId="ADAL" clId="{1CBE5148-1F46-0445-A1A3-6B7B03978808}" dt="2021-05-16T21:49:18.855" v="4933" actId="1076"/>
          <ac:spMkLst>
            <pc:docMk/>
            <pc:sldMk cId="2926703825" sldId="353"/>
            <ac:spMk id="68" creationId="{4A52960E-374F-614A-B88E-C9A60DB8DBD7}"/>
          </ac:spMkLst>
        </pc:spChg>
        <pc:spChg chg="add mod">
          <ac:chgData name="Aiswarya Prasad" userId="0ce4ef10-ee10-425c-94b2-b7eeca22518e" providerId="ADAL" clId="{1CBE5148-1F46-0445-A1A3-6B7B03978808}" dt="2021-05-16T21:49:18.855" v="4933" actId="1076"/>
          <ac:spMkLst>
            <pc:docMk/>
            <pc:sldMk cId="2926703825" sldId="353"/>
            <ac:spMk id="69" creationId="{FC284194-AEA3-714B-BFA7-ABE1EEF9EA17}"/>
          </ac:spMkLst>
        </pc:spChg>
        <pc:spChg chg="add mod">
          <ac:chgData name="Aiswarya Prasad" userId="0ce4ef10-ee10-425c-94b2-b7eeca22518e" providerId="ADAL" clId="{1CBE5148-1F46-0445-A1A3-6B7B03978808}" dt="2021-05-16T21:50:52.578" v="4996" actId="13822"/>
          <ac:spMkLst>
            <pc:docMk/>
            <pc:sldMk cId="2926703825" sldId="353"/>
            <ac:spMk id="70" creationId="{68901414-8A4B-6C4C-A963-C9F26BCDCB57}"/>
          </ac:spMkLst>
        </pc:spChg>
        <pc:spChg chg="add mod">
          <ac:chgData name="Aiswarya Prasad" userId="0ce4ef10-ee10-425c-94b2-b7eeca22518e" providerId="ADAL" clId="{1CBE5148-1F46-0445-A1A3-6B7B03978808}" dt="2021-05-16T21:49:18.855" v="4933" actId="1076"/>
          <ac:spMkLst>
            <pc:docMk/>
            <pc:sldMk cId="2926703825" sldId="353"/>
            <ac:spMk id="71" creationId="{FFF77A76-1FED-C842-B1B0-DC853DA2E9DC}"/>
          </ac:spMkLst>
        </pc:spChg>
        <pc:spChg chg="add mod">
          <ac:chgData name="Aiswarya Prasad" userId="0ce4ef10-ee10-425c-94b2-b7eeca22518e" providerId="ADAL" clId="{1CBE5148-1F46-0445-A1A3-6B7B03978808}" dt="2021-05-16T21:49:18.855" v="4933" actId="1076"/>
          <ac:spMkLst>
            <pc:docMk/>
            <pc:sldMk cId="2926703825" sldId="353"/>
            <ac:spMk id="72" creationId="{F7CF6404-20D8-2248-A167-AC3A621AAC7D}"/>
          </ac:spMkLst>
        </pc:spChg>
        <pc:spChg chg="add mod">
          <ac:chgData name="Aiswarya Prasad" userId="0ce4ef10-ee10-425c-94b2-b7eeca22518e" providerId="ADAL" clId="{1CBE5148-1F46-0445-A1A3-6B7B03978808}" dt="2021-05-16T21:50:26.513" v="4961" actId="1036"/>
          <ac:spMkLst>
            <pc:docMk/>
            <pc:sldMk cId="2926703825" sldId="353"/>
            <ac:spMk id="73" creationId="{95622964-EDFB-2B4A-AD27-364A04545296}"/>
          </ac:spMkLst>
        </pc:spChg>
        <pc:spChg chg="add mod">
          <ac:chgData name="Aiswarya Prasad" userId="0ce4ef10-ee10-425c-94b2-b7eeca22518e" providerId="ADAL" clId="{1CBE5148-1F46-0445-A1A3-6B7B03978808}" dt="2021-05-16T21:50:34.049" v="4976" actId="1036"/>
          <ac:spMkLst>
            <pc:docMk/>
            <pc:sldMk cId="2926703825" sldId="353"/>
            <ac:spMk id="74" creationId="{F714D8A7-45DC-5940-A36F-4504E9A7287D}"/>
          </ac:spMkLst>
        </pc:spChg>
        <pc:spChg chg="add mod">
          <ac:chgData name="Aiswarya Prasad" userId="0ce4ef10-ee10-425c-94b2-b7eeca22518e" providerId="ADAL" clId="{1CBE5148-1F46-0445-A1A3-6B7B03978808}" dt="2021-05-16T21:49:18.855" v="4933" actId="1076"/>
          <ac:spMkLst>
            <pc:docMk/>
            <pc:sldMk cId="2926703825" sldId="353"/>
            <ac:spMk id="83" creationId="{7D943FCB-4E30-384E-B85C-D3F214F3E278}"/>
          </ac:spMkLst>
        </pc:spChg>
        <pc:spChg chg="add del mod">
          <ac:chgData name="Aiswarya Prasad" userId="0ce4ef10-ee10-425c-94b2-b7eeca22518e" providerId="ADAL" clId="{1CBE5148-1F46-0445-A1A3-6B7B03978808}" dt="2021-05-16T21:49:32.908" v="4935" actId="478"/>
          <ac:spMkLst>
            <pc:docMk/>
            <pc:sldMk cId="2926703825" sldId="353"/>
            <ac:spMk id="93" creationId="{123D8E2B-B2FC-B742-8830-E5C3560047B8}"/>
          </ac:spMkLst>
        </pc:spChg>
        <pc:spChg chg="add del mod">
          <ac:chgData name="Aiswarya Prasad" userId="0ce4ef10-ee10-425c-94b2-b7eeca22518e" providerId="ADAL" clId="{1CBE5148-1F46-0445-A1A3-6B7B03978808}" dt="2021-05-16T21:49:32.908" v="4935" actId="478"/>
          <ac:spMkLst>
            <pc:docMk/>
            <pc:sldMk cId="2926703825" sldId="353"/>
            <ac:spMk id="94" creationId="{DD1A35B2-F652-6A4A-8DB9-D47EBA236111}"/>
          </ac:spMkLst>
        </pc:spChg>
        <pc:spChg chg="add del mod">
          <ac:chgData name="Aiswarya Prasad" userId="0ce4ef10-ee10-425c-94b2-b7eeca22518e" providerId="ADAL" clId="{1CBE5148-1F46-0445-A1A3-6B7B03978808}" dt="2021-05-16T21:49:32.908" v="4935" actId="478"/>
          <ac:spMkLst>
            <pc:docMk/>
            <pc:sldMk cId="2926703825" sldId="353"/>
            <ac:spMk id="95" creationId="{BB993764-DB54-A44D-8562-2CE1F32D306C}"/>
          </ac:spMkLst>
        </pc:spChg>
        <pc:spChg chg="add del mod">
          <ac:chgData name="Aiswarya Prasad" userId="0ce4ef10-ee10-425c-94b2-b7eeca22518e" providerId="ADAL" clId="{1CBE5148-1F46-0445-A1A3-6B7B03978808}" dt="2021-05-16T21:49:23.603" v="4934" actId="478"/>
          <ac:spMkLst>
            <pc:docMk/>
            <pc:sldMk cId="2926703825" sldId="353"/>
            <ac:spMk id="96" creationId="{7C0DC129-FE0C-1444-8634-49DE20484F94}"/>
          </ac:spMkLst>
        </pc:spChg>
        <pc:spChg chg="add del mod">
          <ac:chgData name="Aiswarya Prasad" userId="0ce4ef10-ee10-425c-94b2-b7eeca22518e" providerId="ADAL" clId="{1CBE5148-1F46-0445-A1A3-6B7B03978808}" dt="2021-05-16T21:49:23.603" v="4934" actId="478"/>
          <ac:spMkLst>
            <pc:docMk/>
            <pc:sldMk cId="2926703825" sldId="353"/>
            <ac:spMk id="97" creationId="{7F715F71-440B-E142-8701-1E2DE8CD7E6B}"/>
          </ac:spMkLst>
        </pc:spChg>
        <pc:spChg chg="add del mod">
          <ac:chgData name="Aiswarya Prasad" userId="0ce4ef10-ee10-425c-94b2-b7eeca22518e" providerId="ADAL" clId="{1CBE5148-1F46-0445-A1A3-6B7B03978808}" dt="2021-05-16T21:49:23.603" v="4934" actId="478"/>
          <ac:spMkLst>
            <pc:docMk/>
            <pc:sldMk cId="2926703825" sldId="353"/>
            <ac:spMk id="98" creationId="{DFB34343-2AF6-E141-8B92-78F8FA9E517C}"/>
          </ac:spMkLst>
        </pc:spChg>
        <pc:spChg chg="add del mod">
          <ac:chgData name="Aiswarya Prasad" userId="0ce4ef10-ee10-425c-94b2-b7eeca22518e" providerId="ADAL" clId="{1CBE5148-1F46-0445-A1A3-6B7B03978808}" dt="2021-05-16T21:49:23.603" v="4934" actId="478"/>
          <ac:spMkLst>
            <pc:docMk/>
            <pc:sldMk cId="2926703825" sldId="353"/>
            <ac:spMk id="99" creationId="{EFAD03C5-6ABE-334F-BEFD-E5B41B51D945}"/>
          </ac:spMkLst>
        </pc:spChg>
        <pc:spChg chg="add del mod">
          <ac:chgData name="Aiswarya Prasad" userId="0ce4ef10-ee10-425c-94b2-b7eeca22518e" providerId="ADAL" clId="{1CBE5148-1F46-0445-A1A3-6B7B03978808}" dt="2021-05-16T21:49:23.603" v="4934" actId="478"/>
          <ac:spMkLst>
            <pc:docMk/>
            <pc:sldMk cId="2926703825" sldId="353"/>
            <ac:spMk id="100" creationId="{C9E33071-90B7-A647-8ABC-4C7829DC8DEF}"/>
          </ac:spMkLst>
        </pc:spChg>
        <pc:spChg chg="add mod">
          <ac:chgData name="Aiswarya Prasad" userId="0ce4ef10-ee10-425c-94b2-b7eeca22518e" providerId="ADAL" clId="{1CBE5148-1F46-0445-A1A3-6B7B03978808}" dt="2021-05-16T21:49:18.855" v="4933" actId="1076"/>
          <ac:spMkLst>
            <pc:docMk/>
            <pc:sldMk cId="2926703825" sldId="353"/>
            <ac:spMk id="101" creationId="{3A948F94-77A0-064B-B644-4EC27222477C}"/>
          </ac:spMkLst>
        </pc:spChg>
        <pc:spChg chg="add mod">
          <ac:chgData name="Aiswarya Prasad" userId="0ce4ef10-ee10-425c-94b2-b7eeca22518e" providerId="ADAL" clId="{1CBE5148-1F46-0445-A1A3-6B7B03978808}" dt="2021-05-16T21:49:18.855" v="4933" actId="1076"/>
          <ac:spMkLst>
            <pc:docMk/>
            <pc:sldMk cId="2926703825" sldId="353"/>
            <ac:spMk id="102" creationId="{A499514F-EFC3-A642-A966-6CED759E629D}"/>
          </ac:spMkLst>
        </pc:spChg>
        <pc:spChg chg="add mod">
          <ac:chgData name="Aiswarya Prasad" userId="0ce4ef10-ee10-425c-94b2-b7eeca22518e" providerId="ADAL" clId="{1CBE5148-1F46-0445-A1A3-6B7B03978808}" dt="2021-05-16T21:49:18.855" v="4933" actId="1076"/>
          <ac:spMkLst>
            <pc:docMk/>
            <pc:sldMk cId="2926703825" sldId="353"/>
            <ac:spMk id="103" creationId="{64DA434F-13AA-CF45-94BB-3059DC0DAF57}"/>
          </ac:spMkLst>
        </pc:spChg>
        <pc:spChg chg="add mod">
          <ac:chgData name="Aiswarya Prasad" userId="0ce4ef10-ee10-425c-94b2-b7eeca22518e" providerId="ADAL" clId="{1CBE5148-1F46-0445-A1A3-6B7B03978808}" dt="2021-05-16T21:49:18.855" v="4933" actId="1076"/>
          <ac:spMkLst>
            <pc:docMk/>
            <pc:sldMk cId="2926703825" sldId="353"/>
            <ac:spMk id="104" creationId="{57967BAC-23F6-5143-814C-3C9FFE68CC23}"/>
          </ac:spMkLst>
        </pc:spChg>
        <pc:spChg chg="add mod">
          <ac:chgData name="Aiswarya Prasad" userId="0ce4ef10-ee10-425c-94b2-b7eeca22518e" providerId="ADAL" clId="{1CBE5148-1F46-0445-A1A3-6B7B03978808}" dt="2021-05-16T21:49:18.855" v="4933" actId="1076"/>
          <ac:spMkLst>
            <pc:docMk/>
            <pc:sldMk cId="2926703825" sldId="353"/>
            <ac:spMk id="105" creationId="{BB25A68F-BE57-0940-A8D7-A3F6908F094A}"/>
          </ac:spMkLst>
        </pc:spChg>
        <pc:spChg chg="add mod">
          <ac:chgData name="Aiswarya Prasad" userId="0ce4ef10-ee10-425c-94b2-b7eeca22518e" providerId="ADAL" clId="{1CBE5148-1F46-0445-A1A3-6B7B03978808}" dt="2021-05-16T21:49:18.855" v="4933" actId="1076"/>
          <ac:spMkLst>
            <pc:docMk/>
            <pc:sldMk cId="2926703825" sldId="353"/>
            <ac:spMk id="106" creationId="{DAA3803B-AD2F-F34A-BB92-9D50DA844496}"/>
          </ac:spMkLst>
        </pc:spChg>
        <pc:spChg chg="add mod">
          <ac:chgData name="Aiswarya Prasad" userId="0ce4ef10-ee10-425c-94b2-b7eeca22518e" providerId="ADAL" clId="{1CBE5148-1F46-0445-A1A3-6B7B03978808}" dt="2021-05-16T21:50:21.536" v="4957" actId="1037"/>
          <ac:spMkLst>
            <pc:docMk/>
            <pc:sldMk cId="2926703825" sldId="353"/>
            <ac:spMk id="107" creationId="{D0113D71-3A2F-8E43-9992-1A61BB9C5317}"/>
          </ac:spMkLst>
        </pc:spChg>
        <pc:spChg chg="add mod">
          <ac:chgData name="Aiswarya Prasad" userId="0ce4ef10-ee10-425c-94b2-b7eeca22518e" providerId="ADAL" clId="{1CBE5148-1F46-0445-A1A3-6B7B03978808}" dt="2021-05-16T21:50:21.536" v="4957" actId="1037"/>
          <ac:spMkLst>
            <pc:docMk/>
            <pc:sldMk cId="2926703825" sldId="353"/>
            <ac:spMk id="108" creationId="{8BBFB7D8-7054-C345-B4EB-BBE22DACEEB4}"/>
          </ac:spMkLst>
        </pc:spChg>
        <pc:spChg chg="add mod">
          <ac:chgData name="Aiswarya Prasad" userId="0ce4ef10-ee10-425c-94b2-b7eeca22518e" providerId="ADAL" clId="{1CBE5148-1F46-0445-A1A3-6B7B03978808}" dt="2021-05-16T21:50:57.798" v="4997" actId="13822"/>
          <ac:spMkLst>
            <pc:docMk/>
            <pc:sldMk cId="2926703825" sldId="353"/>
            <ac:spMk id="109" creationId="{AA47F9C6-60D2-5D4A-AD77-CA6C47CBCC54}"/>
          </ac:spMkLst>
        </pc:spChg>
        <pc:spChg chg="add mod">
          <ac:chgData name="Aiswarya Prasad" userId="0ce4ef10-ee10-425c-94b2-b7eeca22518e" providerId="ADAL" clId="{1CBE5148-1F46-0445-A1A3-6B7B03978808}" dt="2021-05-16T21:50:21.536" v="4957" actId="1037"/>
          <ac:spMkLst>
            <pc:docMk/>
            <pc:sldMk cId="2926703825" sldId="353"/>
            <ac:spMk id="110" creationId="{D0CBFE68-6E13-6943-A87F-24E9A0697760}"/>
          </ac:spMkLst>
        </pc:spChg>
        <pc:spChg chg="add mod">
          <ac:chgData name="Aiswarya Prasad" userId="0ce4ef10-ee10-425c-94b2-b7eeca22518e" providerId="ADAL" clId="{1CBE5148-1F46-0445-A1A3-6B7B03978808}" dt="2021-05-16T21:50:24.207" v="4958" actId="1036"/>
          <ac:spMkLst>
            <pc:docMk/>
            <pc:sldMk cId="2926703825" sldId="353"/>
            <ac:spMk id="111" creationId="{81666D09-B699-0D49-BF5A-9D7B7CD8B96C}"/>
          </ac:spMkLst>
        </pc:spChg>
        <pc:spChg chg="add mod">
          <ac:chgData name="Aiswarya Prasad" userId="0ce4ef10-ee10-425c-94b2-b7eeca22518e" providerId="ADAL" clId="{1CBE5148-1F46-0445-A1A3-6B7B03978808}" dt="2021-05-16T21:50:21.536" v="4957" actId="1037"/>
          <ac:spMkLst>
            <pc:docMk/>
            <pc:sldMk cId="2926703825" sldId="353"/>
            <ac:spMk id="112" creationId="{80E049EB-6EDF-3C48-AC6A-B1AFABE99D0B}"/>
          </ac:spMkLst>
        </pc:spChg>
        <pc:spChg chg="add mod">
          <ac:chgData name="Aiswarya Prasad" userId="0ce4ef10-ee10-425c-94b2-b7eeca22518e" providerId="ADAL" clId="{1CBE5148-1F46-0445-A1A3-6B7B03978808}" dt="2021-05-16T21:50:37.326" v="4978" actId="1037"/>
          <ac:spMkLst>
            <pc:docMk/>
            <pc:sldMk cId="2926703825" sldId="353"/>
            <ac:spMk id="113" creationId="{FE709800-0DCA-7D42-8675-E75AB1559D75}"/>
          </ac:spMkLst>
        </pc:spChg>
        <pc:spChg chg="add mod">
          <ac:chgData name="Aiswarya Prasad" userId="0ce4ef10-ee10-425c-94b2-b7eeca22518e" providerId="ADAL" clId="{1CBE5148-1F46-0445-A1A3-6B7B03978808}" dt="2021-05-16T21:50:42.607" v="4995" actId="1036"/>
          <ac:spMkLst>
            <pc:docMk/>
            <pc:sldMk cId="2926703825" sldId="353"/>
            <ac:spMk id="114" creationId="{12D36034-91C4-EE4D-A95B-A31BCA4E04D2}"/>
          </ac:spMkLst>
        </pc:spChg>
        <pc:spChg chg="add mod">
          <ac:chgData name="Aiswarya Prasad" userId="0ce4ef10-ee10-425c-94b2-b7eeca22518e" providerId="ADAL" clId="{1CBE5148-1F46-0445-A1A3-6B7B03978808}" dt="2021-05-16T21:54:54.782" v="5266" actId="1038"/>
          <ac:spMkLst>
            <pc:docMk/>
            <pc:sldMk cId="2926703825" sldId="353"/>
            <ac:spMk id="115" creationId="{16B3BFCF-D13B-DD45-BD57-1BD7E58B7570}"/>
          </ac:spMkLst>
        </pc:spChg>
        <pc:spChg chg="add mod">
          <ac:chgData name="Aiswarya Prasad" userId="0ce4ef10-ee10-425c-94b2-b7eeca22518e" providerId="ADAL" clId="{1CBE5148-1F46-0445-A1A3-6B7B03978808}" dt="2021-05-16T21:54:54.782" v="5266" actId="1038"/>
          <ac:spMkLst>
            <pc:docMk/>
            <pc:sldMk cId="2926703825" sldId="353"/>
            <ac:spMk id="116" creationId="{39480DF2-B95F-C749-A8A0-1B5DE156ADBB}"/>
          </ac:spMkLst>
        </pc:spChg>
        <pc:spChg chg="add mod">
          <ac:chgData name="Aiswarya Prasad" userId="0ce4ef10-ee10-425c-94b2-b7eeca22518e" providerId="ADAL" clId="{1CBE5148-1F46-0445-A1A3-6B7B03978808}" dt="2021-05-16T21:54:54.782" v="5266" actId="1038"/>
          <ac:spMkLst>
            <pc:docMk/>
            <pc:sldMk cId="2926703825" sldId="353"/>
            <ac:spMk id="117" creationId="{A1E0F3AC-0240-4F43-9B57-F36E75D10828}"/>
          </ac:spMkLst>
        </pc:spChg>
        <pc:spChg chg="add mod">
          <ac:chgData name="Aiswarya Prasad" userId="0ce4ef10-ee10-425c-94b2-b7eeca22518e" providerId="ADAL" clId="{1CBE5148-1F46-0445-A1A3-6B7B03978808}" dt="2021-05-16T21:54:54.782" v="5266" actId="1038"/>
          <ac:spMkLst>
            <pc:docMk/>
            <pc:sldMk cId="2926703825" sldId="353"/>
            <ac:spMk id="118" creationId="{CAA890C1-D6CE-A540-8661-F4F1C0BE65CE}"/>
          </ac:spMkLst>
        </pc:spChg>
        <pc:spChg chg="add mod">
          <ac:chgData name="Aiswarya Prasad" userId="0ce4ef10-ee10-425c-94b2-b7eeca22518e" providerId="ADAL" clId="{1CBE5148-1F46-0445-A1A3-6B7B03978808}" dt="2021-05-16T21:54:54.782" v="5266" actId="1038"/>
          <ac:spMkLst>
            <pc:docMk/>
            <pc:sldMk cId="2926703825" sldId="353"/>
            <ac:spMk id="119" creationId="{5DA931DA-3D4D-ED4C-A15C-6C414A8F241B}"/>
          </ac:spMkLst>
        </pc:spChg>
        <pc:spChg chg="add mod">
          <ac:chgData name="Aiswarya Prasad" userId="0ce4ef10-ee10-425c-94b2-b7eeca22518e" providerId="ADAL" clId="{1CBE5148-1F46-0445-A1A3-6B7B03978808}" dt="2021-05-16T21:54:54.782" v="5266" actId="1038"/>
          <ac:spMkLst>
            <pc:docMk/>
            <pc:sldMk cId="2926703825" sldId="353"/>
            <ac:spMk id="120" creationId="{1482B76C-6428-BC49-8AC6-4ED1C8875D4C}"/>
          </ac:spMkLst>
        </pc:spChg>
        <pc:spChg chg="add mod">
          <ac:chgData name="Aiswarya Prasad" userId="0ce4ef10-ee10-425c-94b2-b7eeca22518e" providerId="ADAL" clId="{1CBE5148-1F46-0445-A1A3-6B7B03978808}" dt="2021-05-16T21:54:54.782" v="5266" actId="1038"/>
          <ac:spMkLst>
            <pc:docMk/>
            <pc:sldMk cId="2926703825" sldId="353"/>
            <ac:spMk id="121" creationId="{7BF4ED04-0C69-914E-BD1F-E84EA3F5DC12}"/>
          </ac:spMkLst>
        </pc:spChg>
        <pc:spChg chg="add mod">
          <ac:chgData name="Aiswarya Prasad" userId="0ce4ef10-ee10-425c-94b2-b7eeca22518e" providerId="ADAL" clId="{1CBE5148-1F46-0445-A1A3-6B7B03978808}" dt="2021-05-16T21:54:54.782" v="5266" actId="1038"/>
          <ac:spMkLst>
            <pc:docMk/>
            <pc:sldMk cId="2926703825" sldId="353"/>
            <ac:spMk id="122" creationId="{80162173-0EB1-9446-93CF-0035CF50C8E6}"/>
          </ac:spMkLst>
        </pc:spChg>
        <pc:spChg chg="add mod">
          <ac:chgData name="Aiswarya Prasad" userId="0ce4ef10-ee10-425c-94b2-b7eeca22518e" providerId="ADAL" clId="{1CBE5148-1F46-0445-A1A3-6B7B03978808}" dt="2021-05-16T21:54:54.782" v="5266" actId="1038"/>
          <ac:spMkLst>
            <pc:docMk/>
            <pc:sldMk cId="2926703825" sldId="353"/>
            <ac:spMk id="123" creationId="{9B0C8AEE-EF76-AA47-BEDB-B40D56164A89}"/>
          </ac:spMkLst>
        </pc:spChg>
        <pc:spChg chg="add mod">
          <ac:chgData name="Aiswarya Prasad" userId="0ce4ef10-ee10-425c-94b2-b7eeca22518e" providerId="ADAL" clId="{1CBE5148-1F46-0445-A1A3-6B7B03978808}" dt="2021-05-16T21:54:54.782" v="5266" actId="1038"/>
          <ac:spMkLst>
            <pc:docMk/>
            <pc:sldMk cId="2926703825" sldId="353"/>
            <ac:spMk id="124" creationId="{2AE4BE65-EEC0-FB4A-B913-062D76F9D342}"/>
          </ac:spMkLst>
        </pc:spChg>
        <pc:spChg chg="add mod">
          <ac:chgData name="Aiswarya Prasad" userId="0ce4ef10-ee10-425c-94b2-b7eeca22518e" providerId="ADAL" clId="{1CBE5148-1F46-0445-A1A3-6B7B03978808}" dt="2021-05-16T21:54:54.782" v="5266" actId="1038"/>
          <ac:spMkLst>
            <pc:docMk/>
            <pc:sldMk cId="2926703825" sldId="353"/>
            <ac:spMk id="125" creationId="{51552300-216F-EB4A-8969-829D0B6D0EEF}"/>
          </ac:spMkLst>
        </pc:spChg>
        <pc:spChg chg="add mod">
          <ac:chgData name="Aiswarya Prasad" userId="0ce4ef10-ee10-425c-94b2-b7eeca22518e" providerId="ADAL" clId="{1CBE5148-1F46-0445-A1A3-6B7B03978808}" dt="2021-05-16T21:54:54.782" v="5266" actId="1038"/>
          <ac:spMkLst>
            <pc:docMk/>
            <pc:sldMk cId="2926703825" sldId="353"/>
            <ac:spMk id="126" creationId="{34B6A39E-2328-C540-B7EB-8C7ED43F35E7}"/>
          </ac:spMkLst>
        </pc:spChg>
        <pc:spChg chg="add mod">
          <ac:chgData name="Aiswarya Prasad" userId="0ce4ef10-ee10-425c-94b2-b7eeca22518e" providerId="ADAL" clId="{1CBE5148-1F46-0445-A1A3-6B7B03978808}" dt="2021-05-16T21:54:54.782" v="5266" actId="1038"/>
          <ac:spMkLst>
            <pc:docMk/>
            <pc:sldMk cId="2926703825" sldId="353"/>
            <ac:spMk id="127" creationId="{E6777E5D-E659-EA48-83A6-DA8BBCDB97C2}"/>
          </ac:spMkLst>
        </pc:spChg>
        <pc:spChg chg="add mod">
          <ac:chgData name="Aiswarya Prasad" userId="0ce4ef10-ee10-425c-94b2-b7eeca22518e" providerId="ADAL" clId="{1CBE5148-1F46-0445-A1A3-6B7B03978808}" dt="2021-05-16T21:54:54.782" v="5266" actId="1038"/>
          <ac:spMkLst>
            <pc:docMk/>
            <pc:sldMk cId="2926703825" sldId="353"/>
            <ac:spMk id="128" creationId="{14E351CF-799B-6642-88A1-7CC91C5B4D74}"/>
          </ac:spMkLst>
        </pc:spChg>
        <pc:spChg chg="add mod">
          <ac:chgData name="Aiswarya Prasad" userId="0ce4ef10-ee10-425c-94b2-b7eeca22518e" providerId="ADAL" clId="{1CBE5148-1F46-0445-A1A3-6B7B03978808}" dt="2021-05-16T21:54:54.782" v="5266" actId="1038"/>
          <ac:spMkLst>
            <pc:docMk/>
            <pc:sldMk cId="2926703825" sldId="353"/>
            <ac:spMk id="129" creationId="{D8D9F284-4B6D-AC48-861E-03AEDCB1A70E}"/>
          </ac:spMkLst>
        </pc:spChg>
        <pc:spChg chg="add mod">
          <ac:chgData name="Aiswarya Prasad" userId="0ce4ef10-ee10-425c-94b2-b7eeca22518e" providerId="ADAL" clId="{1CBE5148-1F46-0445-A1A3-6B7B03978808}" dt="2021-05-16T21:54:54.782" v="5266" actId="1038"/>
          <ac:spMkLst>
            <pc:docMk/>
            <pc:sldMk cId="2926703825" sldId="353"/>
            <ac:spMk id="130" creationId="{3805C459-C5B1-0547-B819-3D1A96D6B8C0}"/>
          </ac:spMkLst>
        </pc:spChg>
        <pc:cxnChg chg="add mod">
          <ac:chgData name="Aiswarya Prasad" userId="0ce4ef10-ee10-425c-94b2-b7eeca22518e" providerId="ADAL" clId="{1CBE5148-1F46-0445-A1A3-6B7B03978808}" dt="2021-05-16T21:49:18.855" v="4933" actId="1076"/>
          <ac:cxnSpMkLst>
            <pc:docMk/>
            <pc:sldMk cId="2926703825" sldId="353"/>
            <ac:cxnSpMk id="58" creationId="{4311871D-255A-DF40-B6B9-369FFAF8C357}"/>
          </ac:cxnSpMkLst>
        </pc:cxnChg>
        <pc:cxnChg chg="add mod">
          <ac:chgData name="Aiswarya Prasad" userId="0ce4ef10-ee10-425c-94b2-b7eeca22518e" providerId="ADAL" clId="{1CBE5148-1F46-0445-A1A3-6B7B03978808}" dt="2021-05-16T21:49:18.855" v="4933" actId="1076"/>
          <ac:cxnSpMkLst>
            <pc:docMk/>
            <pc:sldMk cId="2926703825" sldId="353"/>
            <ac:cxnSpMk id="67" creationId="{63ED2980-CECC-554D-972E-83AF915979EB}"/>
          </ac:cxnSpMkLst>
        </pc:cxnChg>
      </pc:sldChg>
      <pc:sldChg chg="add del">
        <pc:chgData name="Aiswarya Prasad" userId="0ce4ef10-ee10-425c-94b2-b7eeca22518e" providerId="ADAL" clId="{1CBE5148-1F46-0445-A1A3-6B7B03978808}" dt="2021-05-16T21:55:10.865" v="5270" actId="2696"/>
        <pc:sldMkLst>
          <pc:docMk/>
          <pc:sldMk cId="928384474" sldId="354"/>
        </pc:sldMkLst>
      </pc:sldChg>
      <pc:sldChg chg="addSp delSp modSp add mod ord">
        <pc:chgData name="Aiswarya Prasad" userId="0ce4ef10-ee10-425c-94b2-b7eeca22518e" providerId="ADAL" clId="{1CBE5148-1F46-0445-A1A3-6B7B03978808}" dt="2021-05-16T21:57:58.804" v="5355" actId="14100"/>
        <pc:sldMkLst>
          <pc:docMk/>
          <pc:sldMk cId="2867757532" sldId="355"/>
        </pc:sldMkLst>
        <pc:spChg chg="mod">
          <ac:chgData name="Aiswarya Prasad" userId="0ce4ef10-ee10-425c-94b2-b7eeca22518e" providerId="ADAL" clId="{1CBE5148-1F46-0445-A1A3-6B7B03978808}" dt="2021-05-16T21:54:34.088" v="5180" actId="1076"/>
          <ac:spMkLst>
            <pc:docMk/>
            <pc:sldMk cId="2867757532" sldId="355"/>
            <ac:spMk id="2" creationId="{5DED89AC-99F7-4843-9571-09EC1F49B827}"/>
          </ac:spMkLst>
        </pc:spChg>
        <pc:spChg chg="add mod">
          <ac:chgData name="Aiswarya Prasad" userId="0ce4ef10-ee10-425c-94b2-b7eeca22518e" providerId="ADAL" clId="{1CBE5148-1F46-0445-A1A3-6B7B03978808}" dt="2021-05-16T21:57:58.804" v="5355" actId="14100"/>
          <ac:spMkLst>
            <pc:docMk/>
            <pc:sldMk cId="2867757532" sldId="355"/>
            <ac:spMk id="3" creationId="{3382F99A-5E04-8243-905E-07206AD2E623}"/>
          </ac:spMkLst>
        </pc:spChg>
        <pc:spChg chg="del">
          <ac:chgData name="Aiswarya Prasad" userId="0ce4ef10-ee10-425c-94b2-b7eeca22518e" providerId="ADAL" clId="{1CBE5148-1F46-0445-A1A3-6B7B03978808}" dt="2021-05-16T21:51:39.248" v="5003" actId="478"/>
          <ac:spMkLst>
            <pc:docMk/>
            <pc:sldMk cId="2867757532" sldId="355"/>
            <ac:spMk id="14" creationId="{06DE0034-B252-5848-85CE-041F6FB18CAF}"/>
          </ac:spMkLst>
        </pc:spChg>
        <pc:spChg chg="mod">
          <ac:chgData name="Aiswarya Prasad" userId="0ce4ef10-ee10-425c-94b2-b7eeca22518e" providerId="ADAL" clId="{1CBE5148-1F46-0445-A1A3-6B7B03978808}" dt="2021-05-16T21:52:00.214" v="5061" actId="1038"/>
          <ac:spMkLst>
            <pc:docMk/>
            <pc:sldMk cId="2867757532" sldId="355"/>
            <ac:spMk id="17" creationId="{B135A60E-087A-D945-8C16-F75B61DBFF8B}"/>
          </ac:spMkLst>
        </pc:spChg>
        <pc:spChg chg="mod">
          <ac:chgData name="Aiswarya Prasad" userId="0ce4ef10-ee10-425c-94b2-b7eeca22518e" providerId="ADAL" clId="{1CBE5148-1F46-0445-A1A3-6B7B03978808}" dt="2021-05-16T21:51:48.177" v="5025" actId="1037"/>
          <ac:spMkLst>
            <pc:docMk/>
            <pc:sldMk cId="2867757532" sldId="355"/>
            <ac:spMk id="58" creationId="{E157F2EC-C2B0-4549-A1A1-B09977FC2763}"/>
          </ac:spMkLst>
        </pc:spChg>
        <pc:spChg chg="mod">
          <ac:chgData name="Aiswarya Prasad" userId="0ce4ef10-ee10-425c-94b2-b7eeca22518e" providerId="ADAL" clId="{1CBE5148-1F46-0445-A1A3-6B7B03978808}" dt="2021-05-16T21:51:48.177" v="5025" actId="1037"/>
          <ac:spMkLst>
            <pc:docMk/>
            <pc:sldMk cId="2867757532" sldId="355"/>
            <ac:spMk id="60" creationId="{9938BD14-67E5-2544-9595-048DECAECF79}"/>
          </ac:spMkLst>
        </pc:spChg>
        <pc:spChg chg="mod">
          <ac:chgData name="Aiswarya Prasad" userId="0ce4ef10-ee10-425c-94b2-b7eeca22518e" providerId="ADAL" clId="{1CBE5148-1F46-0445-A1A3-6B7B03978808}" dt="2021-05-16T21:51:48.177" v="5025" actId="1037"/>
          <ac:spMkLst>
            <pc:docMk/>
            <pc:sldMk cId="2867757532" sldId="355"/>
            <ac:spMk id="62" creationId="{FE0575C1-1E6B-034A-8953-D80EECDA852B}"/>
          </ac:spMkLst>
        </pc:spChg>
        <pc:spChg chg="mod">
          <ac:chgData name="Aiswarya Prasad" userId="0ce4ef10-ee10-425c-94b2-b7eeca22518e" providerId="ADAL" clId="{1CBE5148-1F46-0445-A1A3-6B7B03978808}" dt="2021-05-16T21:51:48.177" v="5025" actId="1037"/>
          <ac:spMkLst>
            <pc:docMk/>
            <pc:sldMk cId="2867757532" sldId="355"/>
            <ac:spMk id="64" creationId="{C7FBBB36-1891-4148-81C7-0AAA30A96DDC}"/>
          </ac:spMkLst>
        </pc:spChg>
        <pc:spChg chg="mod">
          <ac:chgData name="Aiswarya Prasad" userId="0ce4ef10-ee10-425c-94b2-b7eeca22518e" providerId="ADAL" clId="{1CBE5148-1F46-0445-A1A3-6B7B03978808}" dt="2021-05-16T21:51:48.177" v="5025" actId="1037"/>
          <ac:spMkLst>
            <pc:docMk/>
            <pc:sldMk cId="2867757532" sldId="355"/>
            <ac:spMk id="66" creationId="{368B0256-DAFC-5245-91C8-E6C47A5A20A8}"/>
          </ac:spMkLst>
        </pc:spChg>
        <pc:spChg chg="mod">
          <ac:chgData name="Aiswarya Prasad" userId="0ce4ef10-ee10-425c-94b2-b7eeca22518e" providerId="ADAL" clId="{1CBE5148-1F46-0445-A1A3-6B7B03978808}" dt="2021-05-16T21:51:55.931" v="5053" actId="1038"/>
          <ac:spMkLst>
            <pc:docMk/>
            <pc:sldMk cId="2867757532" sldId="355"/>
            <ac:spMk id="78" creationId="{7DB033F0-8CCF-B147-8178-E5CD7A656CC1}"/>
          </ac:spMkLst>
        </pc:spChg>
        <pc:spChg chg="mod">
          <ac:chgData name="Aiswarya Prasad" userId="0ce4ef10-ee10-425c-94b2-b7eeca22518e" providerId="ADAL" clId="{1CBE5148-1F46-0445-A1A3-6B7B03978808}" dt="2021-05-16T21:51:55.931" v="5053" actId="1038"/>
          <ac:spMkLst>
            <pc:docMk/>
            <pc:sldMk cId="2867757532" sldId="355"/>
            <ac:spMk id="80" creationId="{B177B54D-1109-124C-BE7C-9C68CB32A464}"/>
          </ac:spMkLst>
        </pc:spChg>
        <pc:spChg chg="mod">
          <ac:chgData name="Aiswarya Prasad" userId="0ce4ef10-ee10-425c-94b2-b7eeca22518e" providerId="ADAL" clId="{1CBE5148-1F46-0445-A1A3-6B7B03978808}" dt="2021-05-16T21:51:55.931" v="5053" actId="1038"/>
          <ac:spMkLst>
            <pc:docMk/>
            <pc:sldMk cId="2867757532" sldId="355"/>
            <ac:spMk id="82" creationId="{9432AB68-4C6B-EA4A-8F8A-78A3784ED839}"/>
          </ac:spMkLst>
        </pc:spChg>
        <pc:spChg chg="mod">
          <ac:chgData name="Aiswarya Prasad" userId="0ce4ef10-ee10-425c-94b2-b7eeca22518e" providerId="ADAL" clId="{1CBE5148-1F46-0445-A1A3-6B7B03978808}" dt="2021-05-16T21:51:55.931" v="5053" actId="1038"/>
          <ac:spMkLst>
            <pc:docMk/>
            <pc:sldMk cId="2867757532" sldId="355"/>
            <ac:spMk id="84" creationId="{1D6AC62D-09E3-B743-A6EA-059331FB90D8}"/>
          </ac:spMkLst>
        </pc:spChg>
        <pc:spChg chg="mod">
          <ac:chgData name="Aiswarya Prasad" userId="0ce4ef10-ee10-425c-94b2-b7eeca22518e" providerId="ADAL" clId="{1CBE5148-1F46-0445-A1A3-6B7B03978808}" dt="2021-05-16T21:51:55.931" v="5053" actId="1038"/>
          <ac:spMkLst>
            <pc:docMk/>
            <pc:sldMk cId="2867757532" sldId="355"/>
            <ac:spMk id="86" creationId="{5D0353EB-EB09-4448-ADF0-974B480D2EDE}"/>
          </ac:spMkLst>
        </pc:spChg>
        <pc:spChg chg="mod">
          <ac:chgData name="Aiswarya Prasad" userId="0ce4ef10-ee10-425c-94b2-b7eeca22518e" providerId="ADAL" clId="{1CBE5148-1F46-0445-A1A3-6B7B03978808}" dt="2021-05-16T21:52:03.495" v="5071" actId="1038"/>
          <ac:spMkLst>
            <pc:docMk/>
            <pc:sldMk cId="2867757532" sldId="355"/>
            <ac:spMk id="88" creationId="{C851BB53-8545-E545-A238-23EBD0371AD2}"/>
          </ac:spMkLst>
        </pc:spChg>
        <pc:spChg chg="mod">
          <ac:chgData name="Aiswarya Prasad" userId="0ce4ef10-ee10-425c-94b2-b7eeca22518e" providerId="ADAL" clId="{1CBE5148-1F46-0445-A1A3-6B7B03978808}" dt="2021-05-16T21:52:03.495" v="5071" actId="1038"/>
          <ac:spMkLst>
            <pc:docMk/>
            <pc:sldMk cId="2867757532" sldId="355"/>
            <ac:spMk id="90" creationId="{CEAD00B0-6D51-C548-8C1B-F78D87DBD35A}"/>
          </ac:spMkLst>
        </pc:spChg>
        <pc:spChg chg="mod">
          <ac:chgData name="Aiswarya Prasad" userId="0ce4ef10-ee10-425c-94b2-b7eeca22518e" providerId="ADAL" clId="{1CBE5148-1F46-0445-A1A3-6B7B03978808}" dt="2021-05-16T21:52:03.495" v="5071" actId="1038"/>
          <ac:spMkLst>
            <pc:docMk/>
            <pc:sldMk cId="2867757532" sldId="355"/>
            <ac:spMk id="92" creationId="{5EA4C5E0-ACFF-064E-8B8F-875D225C3D27}"/>
          </ac:spMkLst>
        </pc:spChg>
        <pc:spChg chg="mod">
          <ac:chgData name="Aiswarya Prasad" userId="0ce4ef10-ee10-425c-94b2-b7eeca22518e" providerId="ADAL" clId="{1CBE5148-1F46-0445-A1A3-6B7B03978808}" dt="2021-05-16T21:52:03.495" v="5071" actId="1038"/>
          <ac:spMkLst>
            <pc:docMk/>
            <pc:sldMk cId="2867757532" sldId="355"/>
            <ac:spMk id="94" creationId="{0322CF9A-584C-D240-A344-CA9A94FFBE8F}"/>
          </ac:spMkLst>
        </pc:spChg>
        <pc:spChg chg="mod">
          <ac:chgData name="Aiswarya Prasad" userId="0ce4ef10-ee10-425c-94b2-b7eeca22518e" providerId="ADAL" clId="{1CBE5148-1F46-0445-A1A3-6B7B03978808}" dt="2021-05-16T21:52:03.495" v="5071" actId="1038"/>
          <ac:spMkLst>
            <pc:docMk/>
            <pc:sldMk cId="2867757532" sldId="355"/>
            <ac:spMk id="96" creationId="{341F4D01-2D7A-534E-A0C2-D6ACF5F384D7}"/>
          </ac:spMkLst>
        </pc:spChg>
        <pc:spChg chg="add mod">
          <ac:chgData name="Aiswarya Prasad" userId="0ce4ef10-ee10-425c-94b2-b7eeca22518e" providerId="ADAL" clId="{1CBE5148-1F46-0445-A1A3-6B7B03978808}" dt="2021-05-16T21:52:18.545" v="5073" actId="1076"/>
          <ac:spMkLst>
            <pc:docMk/>
            <pc:sldMk cId="2867757532" sldId="355"/>
            <ac:spMk id="101" creationId="{6D503E81-F41B-1442-A9B1-A15FFD3EBE70}"/>
          </ac:spMkLst>
        </pc:spChg>
        <pc:spChg chg="add mod">
          <ac:chgData name="Aiswarya Prasad" userId="0ce4ef10-ee10-425c-94b2-b7eeca22518e" providerId="ADAL" clId="{1CBE5148-1F46-0445-A1A3-6B7B03978808}" dt="2021-05-16T21:52:18.545" v="5073" actId="1076"/>
          <ac:spMkLst>
            <pc:docMk/>
            <pc:sldMk cId="2867757532" sldId="355"/>
            <ac:spMk id="102" creationId="{8E7A97B4-B36E-804F-8054-45B5BA6256F5}"/>
          </ac:spMkLst>
        </pc:spChg>
        <pc:spChg chg="add mod">
          <ac:chgData name="Aiswarya Prasad" userId="0ce4ef10-ee10-425c-94b2-b7eeca22518e" providerId="ADAL" clId="{1CBE5148-1F46-0445-A1A3-6B7B03978808}" dt="2021-05-16T21:53:42.896" v="5117" actId="1035"/>
          <ac:spMkLst>
            <pc:docMk/>
            <pc:sldMk cId="2867757532" sldId="355"/>
            <ac:spMk id="103" creationId="{A6992A71-02AD-CC45-9D46-18F3BF503AE2}"/>
          </ac:spMkLst>
        </pc:spChg>
        <pc:spChg chg="add mod">
          <ac:chgData name="Aiswarya Prasad" userId="0ce4ef10-ee10-425c-94b2-b7eeca22518e" providerId="ADAL" clId="{1CBE5148-1F46-0445-A1A3-6B7B03978808}" dt="2021-05-16T21:53:57.495" v="5138" actId="1035"/>
          <ac:spMkLst>
            <pc:docMk/>
            <pc:sldMk cId="2867757532" sldId="355"/>
            <ac:spMk id="104" creationId="{A3F4EA6F-BD19-2F46-A536-EEC9AE86CE74}"/>
          </ac:spMkLst>
        </pc:spChg>
        <pc:spChg chg="add mod">
          <ac:chgData name="Aiswarya Prasad" userId="0ce4ef10-ee10-425c-94b2-b7eeca22518e" providerId="ADAL" clId="{1CBE5148-1F46-0445-A1A3-6B7B03978808}" dt="2021-05-16T21:52:18.545" v="5073" actId="1076"/>
          <ac:spMkLst>
            <pc:docMk/>
            <pc:sldMk cId="2867757532" sldId="355"/>
            <ac:spMk id="105" creationId="{418D5E18-B14E-3848-9A12-103A8E6C7589}"/>
          </ac:spMkLst>
        </pc:spChg>
        <pc:spChg chg="add mod">
          <ac:chgData name="Aiswarya Prasad" userId="0ce4ef10-ee10-425c-94b2-b7eeca22518e" providerId="ADAL" clId="{1CBE5148-1F46-0445-A1A3-6B7B03978808}" dt="2021-05-16T21:52:18.545" v="5073" actId="1076"/>
          <ac:spMkLst>
            <pc:docMk/>
            <pc:sldMk cId="2867757532" sldId="355"/>
            <ac:spMk id="106" creationId="{3C8DC965-E464-B44F-B868-03B752B67701}"/>
          </ac:spMkLst>
        </pc:spChg>
        <pc:spChg chg="add mod">
          <ac:chgData name="Aiswarya Prasad" userId="0ce4ef10-ee10-425c-94b2-b7eeca22518e" providerId="ADAL" clId="{1CBE5148-1F46-0445-A1A3-6B7B03978808}" dt="2021-05-16T21:52:18.545" v="5073" actId="1076"/>
          <ac:spMkLst>
            <pc:docMk/>
            <pc:sldMk cId="2867757532" sldId="355"/>
            <ac:spMk id="107" creationId="{9986C2F1-36EF-5A4F-9C18-42BF5F124528}"/>
          </ac:spMkLst>
        </pc:spChg>
        <pc:spChg chg="add mod">
          <ac:chgData name="Aiswarya Prasad" userId="0ce4ef10-ee10-425c-94b2-b7eeca22518e" providerId="ADAL" clId="{1CBE5148-1F46-0445-A1A3-6B7B03978808}" dt="2021-05-16T21:52:18.545" v="5073" actId="1076"/>
          <ac:spMkLst>
            <pc:docMk/>
            <pc:sldMk cId="2867757532" sldId="355"/>
            <ac:spMk id="108" creationId="{909FD3A3-24FC-D04B-8DAD-57A153AE4CF9}"/>
          </ac:spMkLst>
        </pc:spChg>
        <pc:spChg chg="add mod">
          <ac:chgData name="Aiswarya Prasad" userId="0ce4ef10-ee10-425c-94b2-b7eeca22518e" providerId="ADAL" clId="{1CBE5148-1F46-0445-A1A3-6B7B03978808}" dt="2021-05-16T21:52:18.545" v="5073" actId="1076"/>
          <ac:spMkLst>
            <pc:docMk/>
            <pc:sldMk cId="2867757532" sldId="355"/>
            <ac:spMk id="109" creationId="{5524CB8A-48E9-B745-AF3D-E8556E235AFF}"/>
          </ac:spMkLst>
        </pc:spChg>
        <pc:spChg chg="add mod">
          <ac:chgData name="Aiswarya Prasad" userId="0ce4ef10-ee10-425c-94b2-b7eeca22518e" providerId="ADAL" clId="{1CBE5148-1F46-0445-A1A3-6B7B03978808}" dt="2021-05-16T21:52:18.545" v="5073" actId="1076"/>
          <ac:spMkLst>
            <pc:docMk/>
            <pc:sldMk cId="2867757532" sldId="355"/>
            <ac:spMk id="110" creationId="{2590C9B3-AC2D-D647-92BB-609C30C9532E}"/>
          </ac:spMkLst>
        </pc:spChg>
        <pc:spChg chg="add mod">
          <ac:chgData name="Aiswarya Prasad" userId="0ce4ef10-ee10-425c-94b2-b7eeca22518e" providerId="ADAL" clId="{1CBE5148-1F46-0445-A1A3-6B7B03978808}" dt="2021-05-16T21:54:05.232" v="5148" actId="1036"/>
          <ac:spMkLst>
            <pc:docMk/>
            <pc:sldMk cId="2867757532" sldId="355"/>
            <ac:spMk id="111" creationId="{167AC2A4-67CB-7D4A-A182-D22C8E39A256}"/>
          </ac:spMkLst>
        </pc:spChg>
        <pc:spChg chg="add mod">
          <ac:chgData name="Aiswarya Prasad" userId="0ce4ef10-ee10-425c-94b2-b7eeca22518e" providerId="ADAL" clId="{1CBE5148-1F46-0445-A1A3-6B7B03978808}" dt="2021-05-16T21:53:55.008" v="5137" actId="1036"/>
          <ac:spMkLst>
            <pc:docMk/>
            <pc:sldMk cId="2867757532" sldId="355"/>
            <ac:spMk id="112" creationId="{57B49C3F-5C1B-1842-AC9D-9DEB2016E617}"/>
          </ac:spMkLst>
        </pc:spChg>
        <pc:spChg chg="add mod">
          <ac:chgData name="Aiswarya Prasad" userId="0ce4ef10-ee10-425c-94b2-b7eeca22518e" providerId="ADAL" clId="{1CBE5148-1F46-0445-A1A3-6B7B03978808}" dt="2021-05-16T21:54:09.551" v="5149" actId="1036"/>
          <ac:spMkLst>
            <pc:docMk/>
            <pc:sldMk cId="2867757532" sldId="355"/>
            <ac:spMk id="113" creationId="{419BC8E2-1924-2941-A685-7AA6A8876889}"/>
          </ac:spMkLst>
        </pc:spChg>
        <pc:spChg chg="add mod">
          <ac:chgData name="Aiswarya Prasad" userId="0ce4ef10-ee10-425c-94b2-b7eeca22518e" providerId="ADAL" clId="{1CBE5148-1F46-0445-A1A3-6B7B03978808}" dt="2021-05-16T21:54:14.506" v="5156" actId="1035"/>
          <ac:spMkLst>
            <pc:docMk/>
            <pc:sldMk cId="2867757532" sldId="355"/>
            <ac:spMk id="114" creationId="{31968136-0E70-B84B-87CC-CA148530EE29}"/>
          </ac:spMkLst>
        </pc:spChg>
        <pc:spChg chg="add mod">
          <ac:chgData name="Aiswarya Prasad" userId="0ce4ef10-ee10-425c-94b2-b7eeca22518e" providerId="ADAL" clId="{1CBE5148-1F46-0445-A1A3-6B7B03978808}" dt="2021-05-16T21:54:16.645" v="5163" actId="1036"/>
          <ac:spMkLst>
            <pc:docMk/>
            <pc:sldMk cId="2867757532" sldId="355"/>
            <ac:spMk id="115" creationId="{10CBF52A-B0FD-F840-8E4D-CA87D1B9A203}"/>
          </ac:spMkLst>
        </pc:spChg>
        <pc:spChg chg="add mod">
          <ac:chgData name="Aiswarya Prasad" userId="0ce4ef10-ee10-425c-94b2-b7eeca22518e" providerId="ADAL" clId="{1CBE5148-1F46-0445-A1A3-6B7B03978808}" dt="2021-05-16T21:54:19.715" v="5169" actId="1036"/>
          <ac:spMkLst>
            <pc:docMk/>
            <pc:sldMk cId="2867757532" sldId="355"/>
            <ac:spMk id="116" creationId="{9B829A50-9057-0B41-AAC4-D72385BD0A59}"/>
          </ac:spMkLst>
        </pc:spChg>
        <pc:spChg chg="add mod">
          <ac:chgData name="Aiswarya Prasad" userId="0ce4ef10-ee10-425c-94b2-b7eeca22518e" providerId="ADAL" clId="{1CBE5148-1F46-0445-A1A3-6B7B03978808}" dt="2021-05-16T21:54:21.828" v="5174" actId="1036"/>
          <ac:spMkLst>
            <pc:docMk/>
            <pc:sldMk cId="2867757532" sldId="355"/>
            <ac:spMk id="117" creationId="{00359D89-7ED5-CD49-AE5B-B2007D89DE1E}"/>
          </ac:spMkLst>
        </pc:spChg>
        <pc:spChg chg="add mod">
          <ac:chgData name="Aiswarya Prasad" userId="0ce4ef10-ee10-425c-94b2-b7eeca22518e" providerId="ADAL" clId="{1CBE5148-1F46-0445-A1A3-6B7B03978808}" dt="2021-05-16T21:54:23.900" v="5178" actId="1036"/>
          <ac:spMkLst>
            <pc:docMk/>
            <pc:sldMk cId="2867757532" sldId="355"/>
            <ac:spMk id="118" creationId="{442657EE-FADE-0541-AA66-88CC869CB0E1}"/>
          </ac:spMkLst>
        </pc:spChg>
        <pc:spChg chg="add mod">
          <ac:chgData name="Aiswarya Prasad" userId="0ce4ef10-ee10-425c-94b2-b7eeca22518e" providerId="ADAL" clId="{1CBE5148-1F46-0445-A1A3-6B7B03978808}" dt="2021-05-16T21:52:18.545" v="5073" actId="1076"/>
          <ac:spMkLst>
            <pc:docMk/>
            <pc:sldMk cId="2867757532" sldId="355"/>
            <ac:spMk id="119" creationId="{96A8CB2F-C552-FE43-B1A3-41A4FE72067F}"/>
          </ac:spMkLst>
        </pc:spChg>
        <pc:spChg chg="add mod">
          <ac:chgData name="Aiswarya Prasad" userId="0ce4ef10-ee10-425c-94b2-b7eeca22518e" providerId="ADAL" clId="{1CBE5148-1F46-0445-A1A3-6B7B03978808}" dt="2021-05-16T21:52:18.545" v="5073" actId="1076"/>
          <ac:spMkLst>
            <pc:docMk/>
            <pc:sldMk cId="2867757532" sldId="355"/>
            <ac:spMk id="120" creationId="{F39E0671-D709-5A49-89ED-0D4EE7146B1C}"/>
          </ac:spMkLst>
        </pc:spChg>
        <pc:spChg chg="add mod">
          <ac:chgData name="Aiswarya Prasad" userId="0ce4ef10-ee10-425c-94b2-b7eeca22518e" providerId="ADAL" clId="{1CBE5148-1F46-0445-A1A3-6B7B03978808}" dt="2021-05-16T21:52:18.545" v="5073" actId="1076"/>
          <ac:spMkLst>
            <pc:docMk/>
            <pc:sldMk cId="2867757532" sldId="355"/>
            <ac:spMk id="121" creationId="{F5E909D0-6C94-A642-A710-7A5BA2610543}"/>
          </ac:spMkLst>
        </pc:spChg>
        <pc:spChg chg="add mod">
          <ac:chgData name="Aiswarya Prasad" userId="0ce4ef10-ee10-425c-94b2-b7eeca22518e" providerId="ADAL" clId="{1CBE5148-1F46-0445-A1A3-6B7B03978808}" dt="2021-05-16T21:52:18.545" v="5073" actId="1076"/>
          <ac:spMkLst>
            <pc:docMk/>
            <pc:sldMk cId="2867757532" sldId="355"/>
            <ac:spMk id="122" creationId="{E2B4DEF9-411C-344D-847B-973E15EF6357}"/>
          </ac:spMkLst>
        </pc:spChg>
        <pc:spChg chg="add mod">
          <ac:chgData name="Aiswarya Prasad" userId="0ce4ef10-ee10-425c-94b2-b7eeca22518e" providerId="ADAL" clId="{1CBE5148-1F46-0445-A1A3-6B7B03978808}" dt="2021-05-16T21:52:18.545" v="5073" actId="1076"/>
          <ac:spMkLst>
            <pc:docMk/>
            <pc:sldMk cId="2867757532" sldId="355"/>
            <ac:spMk id="123" creationId="{8DC191EC-7B6D-2C47-A188-8A3A64634F86}"/>
          </ac:spMkLst>
        </pc:spChg>
        <pc:spChg chg="add mod">
          <ac:chgData name="Aiswarya Prasad" userId="0ce4ef10-ee10-425c-94b2-b7eeca22518e" providerId="ADAL" clId="{1CBE5148-1F46-0445-A1A3-6B7B03978808}" dt="2021-05-16T21:52:18.545" v="5073" actId="1076"/>
          <ac:spMkLst>
            <pc:docMk/>
            <pc:sldMk cId="2867757532" sldId="355"/>
            <ac:spMk id="124" creationId="{005A3223-D3F6-9643-99C2-C152B1DD587B}"/>
          </ac:spMkLst>
        </pc:spChg>
        <pc:spChg chg="add mod">
          <ac:chgData name="Aiswarya Prasad" userId="0ce4ef10-ee10-425c-94b2-b7eeca22518e" providerId="ADAL" clId="{1CBE5148-1F46-0445-A1A3-6B7B03978808}" dt="2021-05-16T21:52:18.545" v="5073" actId="1076"/>
          <ac:spMkLst>
            <pc:docMk/>
            <pc:sldMk cId="2867757532" sldId="355"/>
            <ac:spMk id="125" creationId="{E78A9004-857B-9642-9E6D-9166CBF93980}"/>
          </ac:spMkLst>
        </pc:spChg>
        <pc:spChg chg="add mod">
          <ac:chgData name="Aiswarya Prasad" userId="0ce4ef10-ee10-425c-94b2-b7eeca22518e" providerId="ADAL" clId="{1CBE5148-1F46-0445-A1A3-6B7B03978808}" dt="2021-05-16T21:52:18.545" v="5073" actId="1076"/>
          <ac:spMkLst>
            <pc:docMk/>
            <pc:sldMk cId="2867757532" sldId="355"/>
            <ac:spMk id="126" creationId="{F867EA5F-4544-CA43-BC08-E1C8C76DC1EA}"/>
          </ac:spMkLst>
        </pc:spChg>
        <pc:spChg chg="add mod">
          <ac:chgData name="Aiswarya Prasad" userId="0ce4ef10-ee10-425c-94b2-b7eeca22518e" providerId="ADAL" clId="{1CBE5148-1F46-0445-A1A3-6B7B03978808}" dt="2021-05-16T21:52:18.545" v="5073" actId="1076"/>
          <ac:spMkLst>
            <pc:docMk/>
            <pc:sldMk cId="2867757532" sldId="355"/>
            <ac:spMk id="127" creationId="{B9F93268-A740-9A44-9A1E-7B4B1B7E3745}"/>
          </ac:spMkLst>
        </pc:spChg>
        <pc:spChg chg="add mod">
          <ac:chgData name="Aiswarya Prasad" userId="0ce4ef10-ee10-425c-94b2-b7eeca22518e" providerId="ADAL" clId="{1CBE5148-1F46-0445-A1A3-6B7B03978808}" dt="2021-05-16T21:52:18.545" v="5073" actId="1076"/>
          <ac:spMkLst>
            <pc:docMk/>
            <pc:sldMk cId="2867757532" sldId="355"/>
            <ac:spMk id="128" creationId="{699BB77D-B025-5949-B9F2-34EDAB6E7FE3}"/>
          </ac:spMkLst>
        </pc:spChg>
        <pc:spChg chg="add mod">
          <ac:chgData name="Aiswarya Prasad" userId="0ce4ef10-ee10-425c-94b2-b7eeca22518e" providerId="ADAL" clId="{1CBE5148-1F46-0445-A1A3-6B7B03978808}" dt="2021-05-16T21:52:18.545" v="5073" actId="1076"/>
          <ac:spMkLst>
            <pc:docMk/>
            <pc:sldMk cId="2867757532" sldId="355"/>
            <ac:spMk id="129" creationId="{4D21BAF3-02B6-9F48-83FF-3D81A426F906}"/>
          </ac:spMkLst>
        </pc:spChg>
        <pc:spChg chg="add mod">
          <ac:chgData name="Aiswarya Prasad" userId="0ce4ef10-ee10-425c-94b2-b7eeca22518e" providerId="ADAL" clId="{1CBE5148-1F46-0445-A1A3-6B7B03978808}" dt="2021-05-16T21:52:18.545" v="5073" actId="1076"/>
          <ac:spMkLst>
            <pc:docMk/>
            <pc:sldMk cId="2867757532" sldId="355"/>
            <ac:spMk id="130" creationId="{9652F4CE-93B3-6E4F-A945-6840A68DFC5A}"/>
          </ac:spMkLst>
        </pc:spChg>
        <pc:spChg chg="add mod">
          <ac:chgData name="Aiswarya Prasad" userId="0ce4ef10-ee10-425c-94b2-b7eeca22518e" providerId="ADAL" clId="{1CBE5148-1F46-0445-A1A3-6B7B03978808}" dt="2021-05-16T21:52:18.545" v="5073" actId="1076"/>
          <ac:spMkLst>
            <pc:docMk/>
            <pc:sldMk cId="2867757532" sldId="355"/>
            <ac:spMk id="131" creationId="{568BB9CC-F1E2-E943-B333-CAB1A6DBE97E}"/>
          </ac:spMkLst>
        </pc:spChg>
        <pc:spChg chg="add mod">
          <ac:chgData name="Aiswarya Prasad" userId="0ce4ef10-ee10-425c-94b2-b7eeca22518e" providerId="ADAL" clId="{1CBE5148-1F46-0445-A1A3-6B7B03978808}" dt="2021-05-16T21:52:18.545" v="5073" actId="1076"/>
          <ac:spMkLst>
            <pc:docMk/>
            <pc:sldMk cId="2867757532" sldId="355"/>
            <ac:spMk id="132" creationId="{6DF72794-0C30-6342-ABC1-738C4862B15E}"/>
          </ac:spMkLst>
        </pc:spChg>
        <pc:spChg chg="add mod">
          <ac:chgData name="Aiswarya Prasad" userId="0ce4ef10-ee10-425c-94b2-b7eeca22518e" providerId="ADAL" clId="{1CBE5148-1F46-0445-A1A3-6B7B03978808}" dt="2021-05-16T21:52:18.545" v="5073" actId="1076"/>
          <ac:spMkLst>
            <pc:docMk/>
            <pc:sldMk cId="2867757532" sldId="355"/>
            <ac:spMk id="133" creationId="{2C610244-426E-914D-BB0F-907D2396C28C}"/>
          </ac:spMkLst>
        </pc:spChg>
        <pc:spChg chg="add mod">
          <ac:chgData name="Aiswarya Prasad" userId="0ce4ef10-ee10-425c-94b2-b7eeca22518e" providerId="ADAL" clId="{1CBE5148-1F46-0445-A1A3-6B7B03978808}" dt="2021-05-16T21:52:18.545" v="5073" actId="1076"/>
          <ac:spMkLst>
            <pc:docMk/>
            <pc:sldMk cId="2867757532" sldId="355"/>
            <ac:spMk id="134" creationId="{D7806CDD-61EB-0141-AFCA-5028C0FF3729}"/>
          </ac:spMkLst>
        </pc:spChg>
        <pc:spChg chg="add mod">
          <ac:chgData name="Aiswarya Prasad" userId="0ce4ef10-ee10-425c-94b2-b7eeca22518e" providerId="ADAL" clId="{1CBE5148-1F46-0445-A1A3-6B7B03978808}" dt="2021-05-16T21:52:18.545" v="5073" actId="1076"/>
          <ac:spMkLst>
            <pc:docMk/>
            <pc:sldMk cId="2867757532" sldId="355"/>
            <ac:spMk id="135" creationId="{07F215F0-200D-884D-A0E9-1B7F36042B59}"/>
          </ac:spMkLst>
        </pc:spChg>
        <pc:spChg chg="add mod">
          <ac:chgData name="Aiswarya Prasad" userId="0ce4ef10-ee10-425c-94b2-b7eeca22518e" providerId="ADAL" clId="{1CBE5148-1F46-0445-A1A3-6B7B03978808}" dt="2021-05-16T21:52:18.545" v="5073" actId="1076"/>
          <ac:spMkLst>
            <pc:docMk/>
            <pc:sldMk cId="2867757532" sldId="355"/>
            <ac:spMk id="136" creationId="{E1712B86-6968-D445-B2AA-0144931C1EBA}"/>
          </ac:spMkLst>
        </pc:spChg>
        <pc:spChg chg="add mod">
          <ac:chgData name="Aiswarya Prasad" userId="0ce4ef10-ee10-425c-94b2-b7eeca22518e" providerId="ADAL" clId="{1CBE5148-1F46-0445-A1A3-6B7B03978808}" dt="2021-05-16T21:52:18.545" v="5073" actId="1076"/>
          <ac:spMkLst>
            <pc:docMk/>
            <pc:sldMk cId="2867757532" sldId="355"/>
            <ac:spMk id="137" creationId="{85C3178D-5F0B-634A-9784-F303B71BA37C}"/>
          </ac:spMkLst>
        </pc:spChg>
        <pc:spChg chg="add mod">
          <ac:chgData name="Aiswarya Prasad" userId="0ce4ef10-ee10-425c-94b2-b7eeca22518e" providerId="ADAL" clId="{1CBE5148-1F46-0445-A1A3-6B7B03978808}" dt="2021-05-16T21:52:18.545" v="5073" actId="1076"/>
          <ac:spMkLst>
            <pc:docMk/>
            <pc:sldMk cId="2867757532" sldId="355"/>
            <ac:spMk id="138" creationId="{CCFB73F3-BC63-8F48-B3FA-82FC8D2D397E}"/>
          </ac:spMkLst>
        </pc:spChg>
        <pc:spChg chg="add mod">
          <ac:chgData name="Aiswarya Prasad" userId="0ce4ef10-ee10-425c-94b2-b7eeca22518e" providerId="ADAL" clId="{1CBE5148-1F46-0445-A1A3-6B7B03978808}" dt="2021-05-16T21:52:18.545" v="5073" actId="1076"/>
          <ac:spMkLst>
            <pc:docMk/>
            <pc:sldMk cId="2867757532" sldId="355"/>
            <ac:spMk id="139" creationId="{E7C27D2E-52C2-CA48-9516-CEB19AD54B30}"/>
          </ac:spMkLst>
        </pc:spChg>
        <pc:spChg chg="add mod">
          <ac:chgData name="Aiswarya Prasad" userId="0ce4ef10-ee10-425c-94b2-b7eeca22518e" providerId="ADAL" clId="{1CBE5148-1F46-0445-A1A3-6B7B03978808}" dt="2021-05-16T21:52:18.545" v="5073" actId="1076"/>
          <ac:spMkLst>
            <pc:docMk/>
            <pc:sldMk cId="2867757532" sldId="355"/>
            <ac:spMk id="140" creationId="{067C6CBB-E943-5146-AD70-9819FDD6B708}"/>
          </ac:spMkLst>
        </pc:spChg>
        <pc:spChg chg="add mod">
          <ac:chgData name="Aiswarya Prasad" userId="0ce4ef10-ee10-425c-94b2-b7eeca22518e" providerId="ADAL" clId="{1CBE5148-1F46-0445-A1A3-6B7B03978808}" dt="2021-05-16T21:52:18.545" v="5073" actId="1076"/>
          <ac:spMkLst>
            <pc:docMk/>
            <pc:sldMk cId="2867757532" sldId="355"/>
            <ac:spMk id="141" creationId="{FC004FF1-9163-7A42-8E19-1F3020B7068A}"/>
          </ac:spMkLst>
        </pc:spChg>
        <pc:spChg chg="add mod">
          <ac:chgData name="Aiswarya Prasad" userId="0ce4ef10-ee10-425c-94b2-b7eeca22518e" providerId="ADAL" clId="{1CBE5148-1F46-0445-A1A3-6B7B03978808}" dt="2021-05-16T21:52:18.545" v="5073" actId="1076"/>
          <ac:spMkLst>
            <pc:docMk/>
            <pc:sldMk cId="2867757532" sldId="355"/>
            <ac:spMk id="142" creationId="{C5553B34-F93F-D049-9CE6-F50542058B3F}"/>
          </ac:spMkLst>
        </pc:spChg>
        <pc:spChg chg="add mod">
          <ac:chgData name="Aiswarya Prasad" userId="0ce4ef10-ee10-425c-94b2-b7eeca22518e" providerId="ADAL" clId="{1CBE5148-1F46-0445-A1A3-6B7B03978808}" dt="2021-05-16T21:52:18.545" v="5073" actId="1076"/>
          <ac:spMkLst>
            <pc:docMk/>
            <pc:sldMk cId="2867757532" sldId="355"/>
            <ac:spMk id="143" creationId="{9001A5AA-F356-B24E-AB4E-EB7B6818C819}"/>
          </ac:spMkLst>
        </pc:spChg>
        <pc:spChg chg="add mod">
          <ac:chgData name="Aiswarya Prasad" userId="0ce4ef10-ee10-425c-94b2-b7eeca22518e" providerId="ADAL" clId="{1CBE5148-1F46-0445-A1A3-6B7B03978808}" dt="2021-05-16T21:52:18.545" v="5073" actId="1076"/>
          <ac:spMkLst>
            <pc:docMk/>
            <pc:sldMk cId="2867757532" sldId="355"/>
            <ac:spMk id="144" creationId="{72C91B25-FEE7-0E4D-A12D-4FFCF17A7B59}"/>
          </ac:spMkLst>
        </pc:spChg>
        <pc:spChg chg="add mod">
          <ac:chgData name="Aiswarya Prasad" userId="0ce4ef10-ee10-425c-94b2-b7eeca22518e" providerId="ADAL" clId="{1CBE5148-1F46-0445-A1A3-6B7B03978808}" dt="2021-05-16T21:52:18.545" v="5073" actId="1076"/>
          <ac:spMkLst>
            <pc:docMk/>
            <pc:sldMk cId="2867757532" sldId="355"/>
            <ac:spMk id="147" creationId="{F607F9B7-A9B2-AA48-A527-FA5C4BE3601F}"/>
          </ac:spMkLst>
        </pc:spChg>
        <pc:spChg chg="add mod">
          <ac:chgData name="Aiswarya Prasad" userId="0ce4ef10-ee10-425c-94b2-b7eeca22518e" providerId="ADAL" clId="{1CBE5148-1F46-0445-A1A3-6B7B03978808}" dt="2021-05-16T21:52:18.545" v="5073" actId="1076"/>
          <ac:spMkLst>
            <pc:docMk/>
            <pc:sldMk cId="2867757532" sldId="355"/>
            <ac:spMk id="148" creationId="{F9032638-1C39-CF47-BBC0-AD570A66E28A}"/>
          </ac:spMkLst>
        </pc:spChg>
        <pc:spChg chg="add mod">
          <ac:chgData name="Aiswarya Prasad" userId="0ce4ef10-ee10-425c-94b2-b7eeca22518e" providerId="ADAL" clId="{1CBE5148-1F46-0445-A1A3-6B7B03978808}" dt="2021-05-16T21:52:18.545" v="5073" actId="1076"/>
          <ac:spMkLst>
            <pc:docMk/>
            <pc:sldMk cId="2867757532" sldId="355"/>
            <ac:spMk id="149" creationId="{2510401A-C7DD-E741-A48C-0D58CBA81569}"/>
          </ac:spMkLst>
        </pc:spChg>
        <pc:spChg chg="add mod">
          <ac:chgData name="Aiswarya Prasad" userId="0ce4ef10-ee10-425c-94b2-b7eeca22518e" providerId="ADAL" clId="{1CBE5148-1F46-0445-A1A3-6B7B03978808}" dt="2021-05-16T21:52:18.545" v="5073" actId="1076"/>
          <ac:spMkLst>
            <pc:docMk/>
            <pc:sldMk cId="2867757532" sldId="355"/>
            <ac:spMk id="150" creationId="{894B15A0-FD99-BE44-9585-57AFBEE2307B}"/>
          </ac:spMkLst>
        </pc:spChg>
        <pc:spChg chg="add mod">
          <ac:chgData name="Aiswarya Prasad" userId="0ce4ef10-ee10-425c-94b2-b7eeca22518e" providerId="ADAL" clId="{1CBE5148-1F46-0445-A1A3-6B7B03978808}" dt="2021-05-16T21:52:18.545" v="5073" actId="1076"/>
          <ac:spMkLst>
            <pc:docMk/>
            <pc:sldMk cId="2867757532" sldId="355"/>
            <ac:spMk id="151" creationId="{0E9A380E-2C96-874A-BCF0-6D2796235CFE}"/>
          </ac:spMkLst>
        </pc:spChg>
        <pc:spChg chg="add mod">
          <ac:chgData name="Aiswarya Prasad" userId="0ce4ef10-ee10-425c-94b2-b7eeca22518e" providerId="ADAL" clId="{1CBE5148-1F46-0445-A1A3-6B7B03978808}" dt="2021-05-16T21:52:18.545" v="5073" actId="1076"/>
          <ac:spMkLst>
            <pc:docMk/>
            <pc:sldMk cId="2867757532" sldId="355"/>
            <ac:spMk id="152" creationId="{5E629407-150C-AF43-BC57-D09A911FE2C4}"/>
          </ac:spMkLst>
        </pc:spChg>
        <pc:spChg chg="add mod">
          <ac:chgData name="Aiswarya Prasad" userId="0ce4ef10-ee10-425c-94b2-b7eeca22518e" providerId="ADAL" clId="{1CBE5148-1F46-0445-A1A3-6B7B03978808}" dt="2021-05-16T21:52:18.545" v="5073" actId="1076"/>
          <ac:spMkLst>
            <pc:docMk/>
            <pc:sldMk cId="2867757532" sldId="355"/>
            <ac:spMk id="153" creationId="{01A9E89E-5483-F24E-BA3F-6954C7C5ADF3}"/>
          </ac:spMkLst>
        </pc:spChg>
        <pc:spChg chg="add mod">
          <ac:chgData name="Aiswarya Prasad" userId="0ce4ef10-ee10-425c-94b2-b7eeca22518e" providerId="ADAL" clId="{1CBE5148-1F46-0445-A1A3-6B7B03978808}" dt="2021-05-16T21:52:18.545" v="5073" actId="1076"/>
          <ac:spMkLst>
            <pc:docMk/>
            <pc:sldMk cId="2867757532" sldId="355"/>
            <ac:spMk id="154" creationId="{7A3A2308-F922-CB4C-AA88-6D6E4EEB0747}"/>
          </ac:spMkLst>
        </pc:spChg>
        <pc:spChg chg="add mod">
          <ac:chgData name="Aiswarya Prasad" userId="0ce4ef10-ee10-425c-94b2-b7eeca22518e" providerId="ADAL" clId="{1CBE5148-1F46-0445-A1A3-6B7B03978808}" dt="2021-05-16T21:52:18.545" v="5073" actId="1076"/>
          <ac:spMkLst>
            <pc:docMk/>
            <pc:sldMk cId="2867757532" sldId="355"/>
            <ac:spMk id="155" creationId="{602B1E5F-CD4A-A74F-BAFA-9E2D873D14B8}"/>
          </ac:spMkLst>
        </pc:spChg>
        <pc:spChg chg="add mod">
          <ac:chgData name="Aiswarya Prasad" userId="0ce4ef10-ee10-425c-94b2-b7eeca22518e" providerId="ADAL" clId="{1CBE5148-1F46-0445-A1A3-6B7B03978808}" dt="2021-05-16T21:52:18.545" v="5073" actId="1076"/>
          <ac:spMkLst>
            <pc:docMk/>
            <pc:sldMk cId="2867757532" sldId="355"/>
            <ac:spMk id="156" creationId="{C474C033-1BE6-B343-A827-04131006B056}"/>
          </ac:spMkLst>
        </pc:spChg>
        <pc:spChg chg="add mod">
          <ac:chgData name="Aiswarya Prasad" userId="0ce4ef10-ee10-425c-94b2-b7eeca22518e" providerId="ADAL" clId="{1CBE5148-1F46-0445-A1A3-6B7B03978808}" dt="2021-05-16T21:52:18.545" v="5073" actId="1076"/>
          <ac:spMkLst>
            <pc:docMk/>
            <pc:sldMk cId="2867757532" sldId="355"/>
            <ac:spMk id="157" creationId="{BDFB678E-3482-A848-BC63-7248F7CBA6F5}"/>
          </ac:spMkLst>
        </pc:spChg>
        <pc:spChg chg="add mod">
          <ac:chgData name="Aiswarya Prasad" userId="0ce4ef10-ee10-425c-94b2-b7eeca22518e" providerId="ADAL" clId="{1CBE5148-1F46-0445-A1A3-6B7B03978808}" dt="2021-05-16T21:52:18.545" v="5073" actId="1076"/>
          <ac:spMkLst>
            <pc:docMk/>
            <pc:sldMk cId="2867757532" sldId="355"/>
            <ac:spMk id="158" creationId="{0108D39A-44A0-E346-9EBA-7778E62A2FFA}"/>
          </ac:spMkLst>
        </pc:spChg>
        <pc:spChg chg="add mod">
          <ac:chgData name="Aiswarya Prasad" userId="0ce4ef10-ee10-425c-94b2-b7eeca22518e" providerId="ADAL" clId="{1CBE5148-1F46-0445-A1A3-6B7B03978808}" dt="2021-05-16T21:52:18.545" v="5073" actId="1076"/>
          <ac:spMkLst>
            <pc:docMk/>
            <pc:sldMk cId="2867757532" sldId="355"/>
            <ac:spMk id="159" creationId="{D160FA38-0E89-4849-A216-A842AAAF2F1D}"/>
          </ac:spMkLst>
        </pc:spChg>
        <pc:spChg chg="add mod">
          <ac:chgData name="Aiswarya Prasad" userId="0ce4ef10-ee10-425c-94b2-b7eeca22518e" providerId="ADAL" clId="{1CBE5148-1F46-0445-A1A3-6B7B03978808}" dt="2021-05-16T21:52:18.545" v="5073" actId="1076"/>
          <ac:spMkLst>
            <pc:docMk/>
            <pc:sldMk cId="2867757532" sldId="355"/>
            <ac:spMk id="160" creationId="{1C3AE8AD-137B-CF47-AD6F-3A5BF7254E9B}"/>
          </ac:spMkLst>
        </pc:spChg>
        <pc:spChg chg="add mod">
          <ac:chgData name="Aiswarya Prasad" userId="0ce4ef10-ee10-425c-94b2-b7eeca22518e" providerId="ADAL" clId="{1CBE5148-1F46-0445-A1A3-6B7B03978808}" dt="2021-05-16T21:52:18.545" v="5073" actId="1076"/>
          <ac:spMkLst>
            <pc:docMk/>
            <pc:sldMk cId="2867757532" sldId="355"/>
            <ac:spMk id="161" creationId="{299C0905-4321-F448-B00C-A64B90FBD92F}"/>
          </ac:spMkLst>
        </pc:spChg>
        <pc:spChg chg="add mod">
          <ac:chgData name="Aiswarya Prasad" userId="0ce4ef10-ee10-425c-94b2-b7eeca22518e" providerId="ADAL" clId="{1CBE5148-1F46-0445-A1A3-6B7B03978808}" dt="2021-05-16T21:52:18.545" v="5073" actId="1076"/>
          <ac:spMkLst>
            <pc:docMk/>
            <pc:sldMk cId="2867757532" sldId="355"/>
            <ac:spMk id="162" creationId="{6E273141-92CF-F443-8123-1A908A6605FE}"/>
          </ac:spMkLst>
        </pc:spChg>
        <pc:spChg chg="add mod">
          <ac:chgData name="Aiswarya Prasad" userId="0ce4ef10-ee10-425c-94b2-b7eeca22518e" providerId="ADAL" clId="{1CBE5148-1F46-0445-A1A3-6B7B03978808}" dt="2021-05-16T21:52:18.545" v="5073" actId="1076"/>
          <ac:spMkLst>
            <pc:docMk/>
            <pc:sldMk cId="2867757532" sldId="355"/>
            <ac:spMk id="163" creationId="{964CDB5A-D90C-2946-96B1-59993AAE367B}"/>
          </ac:spMkLst>
        </pc:spChg>
        <pc:spChg chg="add mod">
          <ac:chgData name="Aiswarya Prasad" userId="0ce4ef10-ee10-425c-94b2-b7eeca22518e" providerId="ADAL" clId="{1CBE5148-1F46-0445-A1A3-6B7B03978808}" dt="2021-05-16T21:52:18.545" v="5073" actId="1076"/>
          <ac:spMkLst>
            <pc:docMk/>
            <pc:sldMk cId="2867757532" sldId="355"/>
            <ac:spMk id="164" creationId="{30E9AB69-4229-4D43-81A2-9E52983BE15C}"/>
          </ac:spMkLst>
        </pc:spChg>
        <pc:spChg chg="add mod">
          <ac:chgData name="Aiswarya Prasad" userId="0ce4ef10-ee10-425c-94b2-b7eeca22518e" providerId="ADAL" clId="{1CBE5148-1F46-0445-A1A3-6B7B03978808}" dt="2021-05-16T21:52:18.545" v="5073" actId="1076"/>
          <ac:spMkLst>
            <pc:docMk/>
            <pc:sldMk cId="2867757532" sldId="355"/>
            <ac:spMk id="165" creationId="{18799E8C-F077-8A48-9970-541A52F88007}"/>
          </ac:spMkLst>
        </pc:spChg>
        <pc:spChg chg="add mod">
          <ac:chgData name="Aiswarya Prasad" userId="0ce4ef10-ee10-425c-94b2-b7eeca22518e" providerId="ADAL" clId="{1CBE5148-1F46-0445-A1A3-6B7B03978808}" dt="2021-05-16T21:52:18.545" v="5073" actId="1076"/>
          <ac:spMkLst>
            <pc:docMk/>
            <pc:sldMk cId="2867757532" sldId="355"/>
            <ac:spMk id="166" creationId="{BCE0D55C-E1F0-CA46-9B22-0F70D3348F92}"/>
          </ac:spMkLst>
        </pc:spChg>
        <pc:spChg chg="add mod">
          <ac:chgData name="Aiswarya Prasad" userId="0ce4ef10-ee10-425c-94b2-b7eeca22518e" providerId="ADAL" clId="{1CBE5148-1F46-0445-A1A3-6B7B03978808}" dt="2021-05-16T21:52:18.545" v="5073" actId="1076"/>
          <ac:spMkLst>
            <pc:docMk/>
            <pc:sldMk cId="2867757532" sldId="355"/>
            <ac:spMk id="167" creationId="{D1F361F3-8C93-BA42-A700-B3F04E868EFF}"/>
          </ac:spMkLst>
        </pc:spChg>
        <pc:spChg chg="add mod">
          <ac:chgData name="Aiswarya Prasad" userId="0ce4ef10-ee10-425c-94b2-b7eeca22518e" providerId="ADAL" clId="{1CBE5148-1F46-0445-A1A3-6B7B03978808}" dt="2021-05-16T21:52:18.545" v="5073" actId="1076"/>
          <ac:spMkLst>
            <pc:docMk/>
            <pc:sldMk cId="2867757532" sldId="355"/>
            <ac:spMk id="168" creationId="{99EBFAC0-B0DA-744A-AC24-B08FA68AD0F7}"/>
          </ac:spMkLst>
        </pc:spChg>
        <pc:spChg chg="add mod">
          <ac:chgData name="Aiswarya Prasad" userId="0ce4ef10-ee10-425c-94b2-b7eeca22518e" providerId="ADAL" clId="{1CBE5148-1F46-0445-A1A3-6B7B03978808}" dt="2021-05-16T21:57:58.804" v="5355" actId="14100"/>
          <ac:spMkLst>
            <pc:docMk/>
            <pc:sldMk cId="2867757532" sldId="355"/>
            <ac:spMk id="169" creationId="{9AC7B4AD-4957-1244-9729-BD134F953816}"/>
          </ac:spMkLst>
        </pc:spChg>
        <pc:picChg chg="mod">
          <ac:chgData name="Aiswarya Prasad" userId="0ce4ef10-ee10-425c-94b2-b7eeca22518e" providerId="ADAL" clId="{1CBE5148-1F46-0445-A1A3-6B7B03978808}" dt="2021-05-16T21:51:48.177" v="5025" actId="1037"/>
          <ac:picMkLst>
            <pc:docMk/>
            <pc:sldMk cId="2867757532" sldId="355"/>
            <ac:picMk id="42" creationId="{AA6641C7-0F61-DB49-A0AB-FF7CAAA8BAA1}"/>
          </ac:picMkLst>
        </pc:picChg>
        <pc:picChg chg="mod">
          <ac:chgData name="Aiswarya Prasad" userId="0ce4ef10-ee10-425c-94b2-b7eeca22518e" providerId="ADAL" clId="{1CBE5148-1F46-0445-A1A3-6B7B03978808}" dt="2021-05-16T21:51:48.177" v="5025" actId="1037"/>
          <ac:picMkLst>
            <pc:docMk/>
            <pc:sldMk cId="2867757532" sldId="355"/>
            <ac:picMk id="43" creationId="{45123258-536E-CC4B-A52D-80057DA852BD}"/>
          </ac:picMkLst>
        </pc:picChg>
        <pc:picChg chg="mod">
          <ac:chgData name="Aiswarya Prasad" userId="0ce4ef10-ee10-425c-94b2-b7eeca22518e" providerId="ADAL" clId="{1CBE5148-1F46-0445-A1A3-6B7B03978808}" dt="2021-05-16T21:51:48.177" v="5025" actId="1037"/>
          <ac:picMkLst>
            <pc:docMk/>
            <pc:sldMk cId="2867757532" sldId="355"/>
            <ac:picMk id="44" creationId="{8EAA10FE-8876-9748-9B9B-FE3F262C3E24}"/>
          </ac:picMkLst>
        </pc:picChg>
        <pc:picChg chg="mod">
          <ac:chgData name="Aiswarya Prasad" userId="0ce4ef10-ee10-425c-94b2-b7eeca22518e" providerId="ADAL" clId="{1CBE5148-1F46-0445-A1A3-6B7B03978808}" dt="2021-05-16T21:51:48.177" v="5025" actId="1037"/>
          <ac:picMkLst>
            <pc:docMk/>
            <pc:sldMk cId="2867757532" sldId="355"/>
            <ac:picMk id="45" creationId="{702CE3BF-6C05-6A48-8CC0-280718F188E0}"/>
          </ac:picMkLst>
        </pc:picChg>
        <pc:picChg chg="mod">
          <ac:chgData name="Aiswarya Prasad" userId="0ce4ef10-ee10-425c-94b2-b7eeca22518e" providerId="ADAL" clId="{1CBE5148-1F46-0445-A1A3-6B7B03978808}" dt="2021-05-16T21:51:48.177" v="5025" actId="1037"/>
          <ac:picMkLst>
            <pc:docMk/>
            <pc:sldMk cId="2867757532" sldId="355"/>
            <ac:picMk id="46" creationId="{F7FD7291-A0E5-734F-8AEF-4D872253BAB3}"/>
          </ac:picMkLst>
        </pc:picChg>
        <pc:picChg chg="mod">
          <ac:chgData name="Aiswarya Prasad" userId="0ce4ef10-ee10-425c-94b2-b7eeca22518e" providerId="ADAL" clId="{1CBE5148-1F46-0445-A1A3-6B7B03978808}" dt="2021-05-16T21:51:48.177" v="5025" actId="1037"/>
          <ac:picMkLst>
            <pc:docMk/>
            <pc:sldMk cId="2867757532" sldId="355"/>
            <ac:picMk id="57" creationId="{13008BCB-C1B0-BF44-BFA3-FEEFF79500DC}"/>
          </ac:picMkLst>
        </pc:picChg>
        <pc:picChg chg="mod">
          <ac:chgData name="Aiswarya Prasad" userId="0ce4ef10-ee10-425c-94b2-b7eeca22518e" providerId="ADAL" clId="{1CBE5148-1F46-0445-A1A3-6B7B03978808}" dt="2021-05-16T21:51:48.177" v="5025" actId="1037"/>
          <ac:picMkLst>
            <pc:docMk/>
            <pc:sldMk cId="2867757532" sldId="355"/>
            <ac:picMk id="59" creationId="{C9E7CE2A-7262-B347-A020-40C237917E0A}"/>
          </ac:picMkLst>
        </pc:picChg>
        <pc:picChg chg="mod">
          <ac:chgData name="Aiswarya Prasad" userId="0ce4ef10-ee10-425c-94b2-b7eeca22518e" providerId="ADAL" clId="{1CBE5148-1F46-0445-A1A3-6B7B03978808}" dt="2021-05-16T21:51:48.177" v="5025" actId="1037"/>
          <ac:picMkLst>
            <pc:docMk/>
            <pc:sldMk cId="2867757532" sldId="355"/>
            <ac:picMk id="61" creationId="{3E17EF9A-9F92-424B-8ABD-1A7D2B1816A6}"/>
          </ac:picMkLst>
        </pc:picChg>
        <pc:picChg chg="mod">
          <ac:chgData name="Aiswarya Prasad" userId="0ce4ef10-ee10-425c-94b2-b7eeca22518e" providerId="ADAL" clId="{1CBE5148-1F46-0445-A1A3-6B7B03978808}" dt="2021-05-16T21:51:48.177" v="5025" actId="1037"/>
          <ac:picMkLst>
            <pc:docMk/>
            <pc:sldMk cId="2867757532" sldId="355"/>
            <ac:picMk id="63" creationId="{BA483F8F-13FC-024C-89C0-F4E83044BF9B}"/>
          </ac:picMkLst>
        </pc:picChg>
        <pc:picChg chg="mod">
          <ac:chgData name="Aiswarya Prasad" userId="0ce4ef10-ee10-425c-94b2-b7eeca22518e" providerId="ADAL" clId="{1CBE5148-1F46-0445-A1A3-6B7B03978808}" dt="2021-05-16T21:51:48.177" v="5025" actId="1037"/>
          <ac:picMkLst>
            <pc:docMk/>
            <pc:sldMk cId="2867757532" sldId="355"/>
            <ac:picMk id="65" creationId="{B1EA523E-A0E4-EB44-9549-6ECD7D6E6242}"/>
          </ac:picMkLst>
        </pc:picChg>
        <pc:picChg chg="mod">
          <ac:chgData name="Aiswarya Prasad" userId="0ce4ef10-ee10-425c-94b2-b7eeca22518e" providerId="ADAL" clId="{1CBE5148-1F46-0445-A1A3-6B7B03978808}" dt="2021-05-16T21:51:55.931" v="5053" actId="1038"/>
          <ac:picMkLst>
            <pc:docMk/>
            <pc:sldMk cId="2867757532" sldId="355"/>
            <ac:picMk id="67" creationId="{E3837EFE-94AC-314E-A520-3CC95647E6C5}"/>
          </ac:picMkLst>
        </pc:picChg>
        <pc:picChg chg="mod">
          <ac:chgData name="Aiswarya Prasad" userId="0ce4ef10-ee10-425c-94b2-b7eeca22518e" providerId="ADAL" clId="{1CBE5148-1F46-0445-A1A3-6B7B03978808}" dt="2021-05-16T21:51:55.931" v="5053" actId="1038"/>
          <ac:picMkLst>
            <pc:docMk/>
            <pc:sldMk cId="2867757532" sldId="355"/>
            <ac:picMk id="68" creationId="{7FC03DFE-3D0D-0248-AF5B-CAE6D2CF675E}"/>
          </ac:picMkLst>
        </pc:picChg>
        <pc:picChg chg="mod">
          <ac:chgData name="Aiswarya Prasad" userId="0ce4ef10-ee10-425c-94b2-b7eeca22518e" providerId="ADAL" clId="{1CBE5148-1F46-0445-A1A3-6B7B03978808}" dt="2021-05-16T21:51:55.931" v="5053" actId="1038"/>
          <ac:picMkLst>
            <pc:docMk/>
            <pc:sldMk cId="2867757532" sldId="355"/>
            <ac:picMk id="69" creationId="{4AF0AAB0-71C4-BD43-A441-D24AC0116D59}"/>
          </ac:picMkLst>
        </pc:picChg>
        <pc:picChg chg="mod">
          <ac:chgData name="Aiswarya Prasad" userId="0ce4ef10-ee10-425c-94b2-b7eeca22518e" providerId="ADAL" clId="{1CBE5148-1F46-0445-A1A3-6B7B03978808}" dt="2021-05-16T21:51:55.931" v="5053" actId="1038"/>
          <ac:picMkLst>
            <pc:docMk/>
            <pc:sldMk cId="2867757532" sldId="355"/>
            <ac:picMk id="70" creationId="{B68C154B-3439-C546-A087-0A690FD9A973}"/>
          </ac:picMkLst>
        </pc:picChg>
        <pc:picChg chg="mod">
          <ac:chgData name="Aiswarya Prasad" userId="0ce4ef10-ee10-425c-94b2-b7eeca22518e" providerId="ADAL" clId="{1CBE5148-1F46-0445-A1A3-6B7B03978808}" dt="2021-05-16T21:51:55.931" v="5053" actId="1038"/>
          <ac:picMkLst>
            <pc:docMk/>
            <pc:sldMk cId="2867757532" sldId="355"/>
            <ac:picMk id="71" creationId="{95D55A98-F16B-1D4E-981B-4DE749329A8C}"/>
          </ac:picMkLst>
        </pc:picChg>
        <pc:picChg chg="mod">
          <ac:chgData name="Aiswarya Prasad" userId="0ce4ef10-ee10-425c-94b2-b7eeca22518e" providerId="ADAL" clId="{1CBE5148-1F46-0445-A1A3-6B7B03978808}" dt="2021-05-16T21:52:03.495" v="5071" actId="1038"/>
          <ac:picMkLst>
            <pc:docMk/>
            <pc:sldMk cId="2867757532" sldId="355"/>
            <ac:picMk id="72" creationId="{D5E1E01A-E84C-3C4D-B0E1-8227235D6114}"/>
          </ac:picMkLst>
        </pc:picChg>
        <pc:picChg chg="mod">
          <ac:chgData name="Aiswarya Prasad" userId="0ce4ef10-ee10-425c-94b2-b7eeca22518e" providerId="ADAL" clId="{1CBE5148-1F46-0445-A1A3-6B7B03978808}" dt="2021-05-16T21:52:03.495" v="5071" actId="1038"/>
          <ac:picMkLst>
            <pc:docMk/>
            <pc:sldMk cId="2867757532" sldId="355"/>
            <ac:picMk id="73" creationId="{92F68E36-30EC-2341-A0F9-25A03BDAA6A6}"/>
          </ac:picMkLst>
        </pc:picChg>
        <pc:picChg chg="mod">
          <ac:chgData name="Aiswarya Prasad" userId="0ce4ef10-ee10-425c-94b2-b7eeca22518e" providerId="ADAL" clId="{1CBE5148-1F46-0445-A1A3-6B7B03978808}" dt="2021-05-16T21:52:03.495" v="5071" actId="1038"/>
          <ac:picMkLst>
            <pc:docMk/>
            <pc:sldMk cId="2867757532" sldId="355"/>
            <ac:picMk id="74" creationId="{A94478E0-9CAF-A441-909E-0B7A3C8B3BFB}"/>
          </ac:picMkLst>
        </pc:picChg>
        <pc:picChg chg="mod">
          <ac:chgData name="Aiswarya Prasad" userId="0ce4ef10-ee10-425c-94b2-b7eeca22518e" providerId="ADAL" clId="{1CBE5148-1F46-0445-A1A3-6B7B03978808}" dt="2021-05-16T21:52:03.495" v="5071" actId="1038"/>
          <ac:picMkLst>
            <pc:docMk/>
            <pc:sldMk cId="2867757532" sldId="355"/>
            <ac:picMk id="75" creationId="{B5D1A63C-D42F-4E43-BE35-18999663E681}"/>
          </ac:picMkLst>
        </pc:picChg>
        <pc:picChg chg="mod">
          <ac:chgData name="Aiswarya Prasad" userId="0ce4ef10-ee10-425c-94b2-b7eeca22518e" providerId="ADAL" clId="{1CBE5148-1F46-0445-A1A3-6B7B03978808}" dt="2021-05-16T21:52:03.495" v="5071" actId="1038"/>
          <ac:picMkLst>
            <pc:docMk/>
            <pc:sldMk cId="2867757532" sldId="355"/>
            <ac:picMk id="76" creationId="{784DB862-3B1B-9941-8D51-141CA6712441}"/>
          </ac:picMkLst>
        </pc:picChg>
        <pc:picChg chg="mod">
          <ac:chgData name="Aiswarya Prasad" userId="0ce4ef10-ee10-425c-94b2-b7eeca22518e" providerId="ADAL" clId="{1CBE5148-1F46-0445-A1A3-6B7B03978808}" dt="2021-05-16T21:51:55.931" v="5053" actId="1038"/>
          <ac:picMkLst>
            <pc:docMk/>
            <pc:sldMk cId="2867757532" sldId="355"/>
            <ac:picMk id="77" creationId="{87537B7C-FEC7-9040-A86F-90B369D035DD}"/>
          </ac:picMkLst>
        </pc:picChg>
        <pc:picChg chg="mod">
          <ac:chgData name="Aiswarya Prasad" userId="0ce4ef10-ee10-425c-94b2-b7eeca22518e" providerId="ADAL" clId="{1CBE5148-1F46-0445-A1A3-6B7B03978808}" dt="2021-05-16T21:51:55.931" v="5053" actId="1038"/>
          <ac:picMkLst>
            <pc:docMk/>
            <pc:sldMk cId="2867757532" sldId="355"/>
            <ac:picMk id="79" creationId="{C920D41A-2DDD-7E41-9B04-A20977115B48}"/>
          </ac:picMkLst>
        </pc:picChg>
        <pc:picChg chg="mod">
          <ac:chgData name="Aiswarya Prasad" userId="0ce4ef10-ee10-425c-94b2-b7eeca22518e" providerId="ADAL" clId="{1CBE5148-1F46-0445-A1A3-6B7B03978808}" dt="2021-05-16T21:51:55.931" v="5053" actId="1038"/>
          <ac:picMkLst>
            <pc:docMk/>
            <pc:sldMk cId="2867757532" sldId="355"/>
            <ac:picMk id="81" creationId="{C2575092-FB32-4B4B-AE63-CF17EA165249}"/>
          </ac:picMkLst>
        </pc:picChg>
        <pc:picChg chg="mod">
          <ac:chgData name="Aiswarya Prasad" userId="0ce4ef10-ee10-425c-94b2-b7eeca22518e" providerId="ADAL" clId="{1CBE5148-1F46-0445-A1A3-6B7B03978808}" dt="2021-05-16T21:51:55.931" v="5053" actId="1038"/>
          <ac:picMkLst>
            <pc:docMk/>
            <pc:sldMk cId="2867757532" sldId="355"/>
            <ac:picMk id="83" creationId="{0D5367F6-2324-C140-ADCE-2E95CB35F694}"/>
          </ac:picMkLst>
        </pc:picChg>
        <pc:picChg chg="mod">
          <ac:chgData name="Aiswarya Prasad" userId="0ce4ef10-ee10-425c-94b2-b7eeca22518e" providerId="ADAL" clId="{1CBE5148-1F46-0445-A1A3-6B7B03978808}" dt="2021-05-16T21:51:55.931" v="5053" actId="1038"/>
          <ac:picMkLst>
            <pc:docMk/>
            <pc:sldMk cId="2867757532" sldId="355"/>
            <ac:picMk id="85" creationId="{E3605202-CFC2-8F40-805C-E5DD9C3951F0}"/>
          </ac:picMkLst>
        </pc:picChg>
        <pc:picChg chg="mod">
          <ac:chgData name="Aiswarya Prasad" userId="0ce4ef10-ee10-425c-94b2-b7eeca22518e" providerId="ADAL" clId="{1CBE5148-1F46-0445-A1A3-6B7B03978808}" dt="2021-05-16T21:52:03.495" v="5071" actId="1038"/>
          <ac:picMkLst>
            <pc:docMk/>
            <pc:sldMk cId="2867757532" sldId="355"/>
            <ac:picMk id="87" creationId="{C15A50E0-02C3-C34D-87D8-AC411D99D570}"/>
          </ac:picMkLst>
        </pc:picChg>
        <pc:picChg chg="mod">
          <ac:chgData name="Aiswarya Prasad" userId="0ce4ef10-ee10-425c-94b2-b7eeca22518e" providerId="ADAL" clId="{1CBE5148-1F46-0445-A1A3-6B7B03978808}" dt="2021-05-16T21:52:03.495" v="5071" actId="1038"/>
          <ac:picMkLst>
            <pc:docMk/>
            <pc:sldMk cId="2867757532" sldId="355"/>
            <ac:picMk id="89" creationId="{0E47ABD9-2056-F247-9C63-844905548EB6}"/>
          </ac:picMkLst>
        </pc:picChg>
        <pc:picChg chg="mod">
          <ac:chgData name="Aiswarya Prasad" userId="0ce4ef10-ee10-425c-94b2-b7eeca22518e" providerId="ADAL" clId="{1CBE5148-1F46-0445-A1A3-6B7B03978808}" dt="2021-05-16T21:52:03.495" v="5071" actId="1038"/>
          <ac:picMkLst>
            <pc:docMk/>
            <pc:sldMk cId="2867757532" sldId="355"/>
            <ac:picMk id="91" creationId="{57E0FCA8-024B-9E48-9893-4C557FD262A6}"/>
          </ac:picMkLst>
        </pc:picChg>
        <pc:picChg chg="mod">
          <ac:chgData name="Aiswarya Prasad" userId="0ce4ef10-ee10-425c-94b2-b7eeca22518e" providerId="ADAL" clId="{1CBE5148-1F46-0445-A1A3-6B7B03978808}" dt="2021-05-16T21:52:03.495" v="5071" actId="1038"/>
          <ac:picMkLst>
            <pc:docMk/>
            <pc:sldMk cId="2867757532" sldId="355"/>
            <ac:picMk id="93" creationId="{AB1149A3-5E90-354A-9FEB-E3244533526D}"/>
          </ac:picMkLst>
        </pc:picChg>
        <pc:picChg chg="mod">
          <ac:chgData name="Aiswarya Prasad" userId="0ce4ef10-ee10-425c-94b2-b7eeca22518e" providerId="ADAL" clId="{1CBE5148-1F46-0445-A1A3-6B7B03978808}" dt="2021-05-16T21:52:03.495" v="5071" actId="1038"/>
          <ac:picMkLst>
            <pc:docMk/>
            <pc:sldMk cId="2867757532" sldId="355"/>
            <ac:picMk id="95" creationId="{E8469A2F-2F1C-AC44-BDD1-BA47F4144A7D}"/>
          </ac:picMkLst>
        </pc:picChg>
        <pc:cxnChg chg="add mod">
          <ac:chgData name="Aiswarya Prasad" userId="0ce4ef10-ee10-425c-94b2-b7eeca22518e" providerId="ADAL" clId="{1CBE5148-1F46-0445-A1A3-6B7B03978808}" dt="2021-05-16T21:52:18.545" v="5073" actId="1076"/>
          <ac:cxnSpMkLst>
            <pc:docMk/>
            <pc:sldMk cId="2867757532" sldId="355"/>
            <ac:cxnSpMk id="97" creationId="{F31AB7C2-D396-6B4A-AF41-A7AF12165A6E}"/>
          </ac:cxnSpMkLst>
        </pc:cxnChg>
        <pc:cxnChg chg="add mod">
          <ac:chgData name="Aiswarya Prasad" userId="0ce4ef10-ee10-425c-94b2-b7eeca22518e" providerId="ADAL" clId="{1CBE5148-1F46-0445-A1A3-6B7B03978808}" dt="2021-05-16T21:52:18.545" v="5073" actId="1076"/>
          <ac:cxnSpMkLst>
            <pc:docMk/>
            <pc:sldMk cId="2867757532" sldId="355"/>
            <ac:cxnSpMk id="98" creationId="{96EE8440-A142-B546-998E-57F38D38C0AD}"/>
          </ac:cxnSpMkLst>
        </pc:cxnChg>
        <pc:cxnChg chg="add mod">
          <ac:chgData name="Aiswarya Prasad" userId="0ce4ef10-ee10-425c-94b2-b7eeca22518e" providerId="ADAL" clId="{1CBE5148-1F46-0445-A1A3-6B7B03978808}" dt="2021-05-16T21:52:18.545" v="5073" actId="1076"/>
          <ac:cxnSpMkLst>
            <pc:docMk/>
            <pc:sldMk cId="2867757532" sldId="355"/>
            <ac:cxnSpMk id="99" creationId="{15BF270F-C5E6-604D-9D69-89024106DAD2}"/>
          </ac:cxnSpMkLst>
        </pc:cxnChg>
        <pc:cxnChg chg="add mod">
          <ac:chgData name="Aiswarya Prasad" userId="0ce4ef10-ee10-425c-94b2-b7eeca22518e" providerId="ADAL" clId="{1CBE5148-1F46-0445-A1A3-6B7B03978808}" dt="2021-05-16T21:52:18.545" v="5073" actId="1076"/>
          <ac:cxnSpMkLst>
            <pc:docMk/>
            <pc:sldMk cId="2867757532" sldId="355"/>
            <ac:cxnSpMk id="100" creationId="{C501F3D1-B45B-BD4E-83A6-A0EB9F6FAC80}"/>
          </ac:cxnSpMkLst>
        </pc:cxnChg>
        <pc:cxnChg chg="add mod">
          <ac:chgData name="Aiswarya Prasad" userId="0ce4ef10-ee10-425c-94b2-b7eeca22518e" providerId="ADAL" clId="{1CBE5148-1F46-0445-A1A3-6B7B03978808}" dt="2021-05-16T21:52:18.545" v="5073" actId="1076"/>
          <ac:cxnSpMkLst>
            <pc:docMk/>
            <pc:sldMk cId="2867757532" sldId="355"/>
            <ac:cxnSpMk id="145" creationId="{E6CFDEBA-F0B9-0746-B532-BABA967B9A15}"/>
          </ac:cxnSpMkLst>
        </pc:cxnChg>
        <pc:cxnChg chg="add mod">
          <ac:chgData name="Aiswarya Prasad" userId="0ce4ef10-ee10-425c-94b2-b7eeca22518e" providerId="ADAL" clId="{1CBE5148-1F46-0445-A1A3-6B7B03978808}" dt="2021-05-16T21:52:18.545" v="5073" actId="1076"/>
          <ac:cxnSpMkLst>
            <pc:docMk/>
            <pc:sldMk cId="2867757532" sldId="355"/>
            <ac:cxnSpMk id="146" creationId="{0EE260F3-1C63-094F-A628-A7AC7402D2C6}"/>
          </ac:cxnSpMkLst>
        </pc:cxnChg>
      </pc:sldChg>
      <pc:sldChg chg="add del ord">
        <pc:chgData name="Aiswarya Prasad" userId="0ce4ef10-ee10-425c-94b2-b7eeca22518e" providerId="ADAL" clId="{1CBE5148-1F46-0445-A1A3-6B7B03978808}" dt="2021-05-16T21:56:51.772" v="5324" actId="2696"/>
        <pc:sldMkLst>
          <pc:docMk/>
          <pc:sldMk cId="3939275535" sldId="356"/>
        </pc:sldMkLst>
      </pc:sldChg>
      <pc:sldMasterChg chg="del addSldLayout delSldLayout">
        <pc:chgData name="Aiswarya Prasad" userId="0ce4ef10-ee10-425c-94b2-b7eeca22518e" providerId="ADAL" clId="{1CBE5148-1F46-0445-A1A3-6B7B03978808}" dt="2021-05-10T09:37:05.094" v="72" actId="2696"/>
        <pc:sldMasterMkLst>
          <pc:docMk/>
          <pc:sldMasterMk cId="144290655" sldId="2147483648"/>
        </pc:sldMasterMkLst>
        <pc:sldLayoutChg chg="del">
          <pc:chgData name="Aiswarya Prasad" userId="0ce4ef10-ee10-425c-94b2-b7eeca22518e" providerId="ADAL" clId="{1CBE5148-1F46-0445-A1A3-6B7B03978808}" dt="2021-05-10T09:37:05.094" v="72" actId="2696"/>
          <pc:sldLayoutMkLst>
            <pc:docMk/>
            <pc:sldMasterMk cId="144290655" sldId="2147483648"/>
            <pc:sldLayoutMk cId="1694400695" sldId="2147483649"/>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3043407446" sldId="2147483650"/>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879369424" sldId="2147483651"/>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1843906644" sldId="2147483652"/>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1614398899" sldId="2147483653"/>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4173350078" sldId="2147483654"/>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2572668132" sldId="2147483655"/>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3692888932" sldId="2147483656"/>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765147805" sldId="2147483657"/>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1820832191" sldId="2147483658"/>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94425896" sldId="2147483659"/>
          </pc:sldLayoutMkLst>
        </pc:sldLayoutChg>
        <pc:sldLayoutChg chg="del">
          <pc:chgData name="Aiswarya Prasad" userId="0ce4ef10-ee10-425c-94b2-b7eeca22518e" providerId="ADAL" clId="{1CBE5148-1F46-0445-A1A3-6B7B03978808}" dt="2021-05-10T09:36:49.993" v="69" actId="2696"/>
          <pc:sldLayoutMkLst>
            <pc:docMk/>
            <pc:sldMasterMk cId="144290655" sldId="2147483648"/>
            <pc:sldLayoutMk cId="2702364095" sldId="2147483660"/>
          </pc:sldLayoutMkLst>
        </pc:sldLayoutChg>
        <pc:sldLayoutChg chg="del">
          <pc:chgData name="Aiswarya Prasad" userId="0ce4ef10-ee10-425c-94b2-b7eeca22518e" providerId="ADAL" clId="{1CBE5148-1F46-0445-A1A3-6B7B03978808}" dt="2021-05-10T09:37:05.094" v="72" actId="2696"/>
          <pc:sldLayoutMkLst>
            <pc:docMk/>
            <pc:sldMasterMk cId="144290655" sldId="2147483648"/>
            <pc:sldLayoutMk cId="3439469464" sldId="2147483661"/>
          </pc:sldLayoutMkLst>
        </pc:sldLayoutChg>
        <pc:sldLayoutChg chg="add del">
          <pc:chgData name="Aiswarya Prasad" userId="0ce4ef10-ee10-425c-94b2-b7eeca22518e" providerId="ADAL" clId="{1CBE5148-1F46-0445-A1A3-6B7B03978808}" dt="2021-05-10T09:35:07.658" v="34" actId="2696"/>
          <pc:sldLayoutMkLst>
            <pc:docMk/>
            <pc:sldMasterMk cId="144290655" sldId="2147483648"/>
            <pc:sldLayoutMk cId="2429987480" sldId="2147483662"/>
          </pc:sldLayoutMkLst>
        </pc:sldLayoutChg>
      </pc:sldMasterChg>
    </pc:docChg>
  </pc:docChgLst>
  <pc:docChgLst>
    <pc:chgData name="Aiswarya Prasad" userId="0ce4ef10-ee10-425c-94b2-b7eeca22518e" providerId="ADAL" clId="{D2E7E22C-594B-D940-BDCD-B97A0D3460D6}"/>
    <pc:docChg chg="undo custSel addSld delSld modSld sldOrd">
      <pc:chgData name="Aiswarya Prasad" userId="0ce4ef10-ee10-425c-94b2-b7eeca22518e" providerId="ADAL" clId="{D2E7E22C-594B-D940-BDCD-B97A0D3460D6}" dt="2022-03-02T10:51:33.958" v="1841" actId="20577"/>
      <pc:docMkLst>
        <pc:docMk/>
      </pc:docMkLst>
      <pc:sldChg chg="addSp delSp modSp add mod setBg">
        <pc:chgData name="Aiswarya Prasad" userId="0ce4ef10-ee10-425c-94b2-b7eeca22518e" providerId="ADAL" clId="{D2E7E22C-594B-D940-BDCD-B97A0D3460D6}" dt="2022-03-02T09:32:58.068" v="360"/>
        <pc:sldMkLst>
          <pc:docMk/>
          <pc:sldMk cId="3190803120" sldId="264"/>
        </pc:sldMkLst>
        <pc:spChg chg="add del mod">
          <ac:chgData name="Aiswarya Prasad" userId="0ce4ef10-ee10-425c-94b2-b7eeca22518e" providerId="ADAL" clId="{D2E7E22C-594B-D940-BDCD-B97A0D3460D6}" dt="2022-03-02T09:28:21.847" v="259"/>
          <ac:spMkLst>
            <pc:docMk/>
            <pc:sldMk cId="3190803120" sldId="264"/>
            <ac:spMk id="6" creationId="{B360A17E-E91B-F044-9703-E815EC12F0AC}"/>
          </ac:spMkLst>
        </pc:spChg>
        <pc:spChg chg="add del mod">
          <ac:chgData name="Aiswarya Prasad" userId="0ce4ef10-ee10-425c-94b2-b7eeca22518e" providerId="ADAL" clId="{D2E7E22C-594B-D940-BDCD-B97A0D3460D6}" dt="2022-03-02T09:28:21.847" v="259"/>
          <ac:spMkLst>
            <pc:docMk/>
            <pc:sldMk cId="3190803120" sldId="264"/>
            <ac:spMk id="7" creationId="{E50CC62F-D4B6-964A-9D2D-A219F9A8D0DB}"/>
          </ac:spMkLst>
        </pc:spChg>
        <pc:spChg chg="add del mod">
          <ac:chgData name="Aiswarya Prasad" userId="0ce4ef10-ee10-425c-94b2-b7eeca22518e" providerId="ADAL" clId="{D2E7E22C-594B-D940-BDCD-B97A0D3460D6}" dt="2022-03-02T09:28:21.847" v="259"/>
          <ac:spMkLst>
            <pc:docMk/>
            <pc:sldMk cId="3190803120" sldId="264"/>
            <ac:spMk id="8" creationId="{6EE6FA00-453A-CD4A-99B7-68F02406573A}"/>
          </ac:spMkLst>
        </pc:spChg>
        <pc:spChg chg="add del mod">
          <ac:chgData name="Aiswarya Prasad" userId="0ce4ef10-ee10-425c-94b2-b7eeca22518e" providerId="ADAL" clId="{D2E7E22C-594B-D940-BDCD-B97A0D3460D6}" dt="2022-03-02T09:28:21.847" v="259"/>
          <ac:spMkLst>
            <pc:docMk/>
            <pc:sldMk cId="3190803120" sldId="264"/>
            <ac:spMk id="9" creationId="{D6CA039C-A8FD-954A-A071-C712FB4D6F03}"/>
          </ac:spMkLst>
        </pc:spChg>
        <pc:spChg chg="add mod">
          <ac:chgData name="Aiswarya Prasad" userId="0ce4ef10-ee10-425c-94b2-b7eeca22518e" providerId="ADAL" clId="{D2E7E22C-594B-D940-BDCD-B97A0D3460D6}" dt="2022-03-02T09:28:32.914" v="262"/>
          <ac:spMkLst>
            <pc:docMk/>
            <pc:sldMk cId="3190803120" sldId="264"/>
            <ac:spMk id="10" creationId="{378DED13-1932-C941-9371-44682E50B7D9}"/>
          </ac:spMkLst>
        </pc:spChg>
        <pc:spChg chg="add mod">
          <ac:chgData name="Aiswarya Prasad" userId="0ce4ef10-ee10-425c-94b2-b7eeca22518e" providerId="ADAL" clId="{D2E7E22C-594B-D940-BDCD-B97A0D3460D6}" dt="2022-03-02T09:28:32.914" v="262"/>
          <ac:spMkLst>
            <pc:docMk/>
            <pc:sldMk cId="3190803120" sldId="264"/>
            <ac:spMk id="11" creationId="{BB168953-61C2-FE43-B090-C667DEE55E89}"/>
          </ac:spMkLst>
        </pc:spChg>
        <pc:spChg chg="add mod">
          <ac:chgData name="Aiswarya Prasad" userId="0ce4ef10-ee10-425c-94b2-b7eeca22518e" providerId="ADAL" clId="{D2E7E22C-594B-D940-BDCD-B97A0D3460D6}" dt="2022-03-02T09:28:32.914" v="262"/>
          <ac:spMkLst>
            <pc:docMk/>
            <pc:sldMk cId="3190803120" sldId="264"/>
            <ac:spMk id="12" creationId="{75A11E1B-806E-AA44-8AEE-A954DC1CC163}"/>
          </ac:spMkLst>
        </pc:spChg>
        <pc:spChg chg="add mod">
          <ac:chgData name="Aiswarya Prasad" userId="0ce4ef10-ee10-425c-94b2-b7eeca22518e" providerId="ADAL" clId="{D2E7E22C-594B-D940-BDCD-B97A0D3460D6}" dt="2022-03-02T09:29:42.375" v="293" actId="1035"/>
          <ac:spMkLst>
            <pc:docMk/>
            <pc:sldMk cId="3190803120" sldId="264"/>
            <ac:spMk id="13" creationId="{97C72F2E-6BE4-3A40-9DB6-61DED81D032A}"/>
          </ac:spMkLst>
        </pc:spChg>
        <pc:picChg chg="add del">
          <ac:chgData name="Aiswarya Prasad" userId="0ce4ef10-ee10-425c-94b2-b7eeca22518e" providerId="ADAL" clId="{D2E7E22C-594B-D940-BDCD-B97A0D3460D6}" dt="2022-03-02T09:28:22.821" v="261"/>
          <ac:picMkLst>
            <pc:docMk/>
            <pc:sldMk cId="3190803120" sldId="264"/>
            <ac:picMk id="3" creationId="{649E6147-ADCE-7D49-8262-C7F9D652550B}"/>
          </ac:picMkLst>
        </pc:picChg>
      </pc:sldChg>
      <pc:sldChg chg="addSp modSp add mod setBg">
        <pc:chgData name="Aiswarya Prasad" userId="0ce4ef10-ee10-425c-94b2-b7eeca22518e" providerId="ADAL" clId="{D2E7E22C-594B-D940-BDCD-B97A0D3460D6}" dt="2022-03-02T09:32:58.068" v="360"/>
        <pc:sldMkLst>
          <pc:docMk/>
          <pc:sldMk cId="1035447269" sldId="280"/>
        </pc:sldMkLst>
        <pc:spChg chg="mod">
          <ac:chgData name="Aiswarya Prasad" userId="0ce4ef10-ee10-425c-94b2-b7eeca22518e" providerId="ADAL" clId="{D2E7E22C-594B-D940-BDCD-B97A0D3460D6}" dt="2022-03-02T09:31:25.857" v="339" actId="1036"/>
          <ac:spMkLst>
            <pc:docMk/>
            <pc:sldMk cId="1035447269" sldId="280"/>
            <ac:spMk id="4" creationId="{00000000-0000-0000-0000-000000000000}"/>
          </ac:spMkLst>
        </pc:spChg>
        <pc:spChg chg="add mod">
          <ac:chgData name="Aiswarya Prasad" userId="0ce4ef10-ee10-425c-94b2-b7eeca22518e" providerId="ADAL" clId="{D2E7E22C-594B-D940-BDCD-B97A0D3460D6}" dt="2022-03-02T09:28:35.135" v="263"/>
          <ac:spMkLst>
            <pc:docMk/>
            <pc:sldMk cId="1035447269" sldId="280"/>
            <ac:spMk id="5" creationId="{F6D74846-1B10-934E-89C2-87A74363926C}"/>
          </ac:spMkLst>
        </pc:spChg>
        <pc:spChg chg="add mod">
          <ac:chgData name="Aiswarya Prasad" userId="0ce4ef10-ee10-425c-94b2-b7eeca22518e" providerId="ADAL" clId="{D2E7E22C-594B-D940-BDCD-B97A0D3460D6}" dt="2022-03-02T09:28:35.135" v="263"/>
          <ac:spMkLst>
            <pc:docMk/>
            <pc:sldMk cId="1035447269" sldId="280"/>
            <ac:spMk id="7" creationId="{A4B2CAEE-1FF7-6645-AE1C-914C2FA8DD67}"/>
          </ac:spMkLst>
        </pc:spChg>
        <pc:spChg chg="add mod">
          <ac:chgData name="Aiswarya Prasad" userId="0ce4ef10-ee10-425c-94b2-b7eeca22518e" providerId="ADAL" clId="{D2E7E22C-594B-D940-BDCD-B97A0D3460D6}" dt="2022-03-02T09:28:35.135" v="263"/>
          <ac:spMkLst>
            <pc:docMk/>
            <pc:sldMk cId="1035447269" sldId="280"/>
            <ac:spMk id="8" creationId="{8D0D1EB7-893D-C64F-88F5-C81C04BDDD53}"/>
          </ac:spMkLst>
        </pc:spChg>
        <pc:spChg chg="add mod">
          <ac:chgData name="Aiswarya Prasad" userId="0ce4ef10-ee10-425c-94b2-b7eeca22518e" providerId="ADAL" clId="{D2E7E22C-594B-D940-BDCD-B97A0D3460D6}" dt="2022-03-02T09:29:39.197" v="292" actId="1035"/>
          <ac:spMkLst>
            <pc:docMk/>
            <pc:sldMk cId="1035447269" sldId="280"/>
            <ac:spMk id="9" creationId="{FF0E36B4-6032-4B48-9AAF-E8D978FAD07E}"/>
          </ac:spMkLst>
        </pc:spChg>
      </pc:sldChg>
      <pc:sldChg chg="addSp modSp add mod setBg">
        <pc:chgData name="Aiswarya Prasad" userId="0ce4ef10-ee10-425c-94b2-b7eeca22518e" providerId="ADAL" clId="{D2E7E22C-594B-D940-BDCD-B97A0D3460D6}" dt="2022-03-02T09:32:58.068" v="360"/>
        <pc:sldMkLst>
          <pc:docMk/>
          <pc:sldMk cId="996037664" sldId="282"/>
        </pc:sldMkLst>
        <pc:spChg chg="mod">
          <ac:chgData name="Aiswarya Prasad" userId="0ce4ef10-ee10-425c-94b2-b7eeca22518e" providerId="ADAL" clId="{D2E7E22C-594B-D940-BDCD-B97A0D3460D6}" dt="2022-03-02T09:31:30.679" v="350" actId="1036"/>
          <ac:spMkLst>
            <pc:docMk/>
            <pc:sldMk cId="996037664" sldId="282"/>
            <ac:spMk id="2" creationId="{00000000-0000-0000-0000-000000000000}"/>
          </ac:spMkLst>
        </pc:spChg>
        <pc:spChg chg="add mod">
          <ac:chgData name="Aiswarya Prasad" userId="0ce4ef10-ee10-425c-94b2-b7eeca22518e" providerId="ADAL" clId="{D2E7E22C-594B-D940-BDCD-B97A0D3460D6}" dt="2022-03-02T09:28:37.585" v="264"/>
          <ac:spMkLst>
            <pc:docMk/>
            <pc:sldMk cId="996037664" sldId="282"/>
            <ac:spMk id="25" creationId="{5F5259D7-ACD8-7548-B031-4B961B7313C3}"/>
          </ac:spMkLst>
        </pc:spChg>
        <pc:spChg chg="add mod">
          <ac:chgData name="Aiswarya Prasad" userId="0ce4ef10-ee10-425c-94b2-b7eeca22518e" providerId="ADAL" clId="{D2E7E22C-594B-D940-BDCD-B97A0D3460D6}" dt="2022-03-02T09:28:37.585" v="264"/>
          <ac:spMkLst>
            <pc:docMk/>
            <pc:sldMk cId="996037664" sldId="282"/>
            <ac:spMk id="26" creationId="{7D72225B-3AE3-5F4D-9298-1B149260FEE0}"/>
          </ac:spMkLst>
        </pc:spChg>
        <pc:spChg chg="add mod">
          <ac:chgData name="Aiswarya Prasad" userId="0ce4ef10-ee10-425c-94b2-b7eeca22518e" providerId="ADAL" clId="{D2E7E22C-594B-D940-BDCD-B97A0D3460D6}" dt="2022-03-02T09:28:37.585" v="264"/>
          <ac:spMkLst>
            <pc:docMk/>
            <pc:sldMk cId="996037664" sldId="282"/>
            <ac:spMk id="27" creationId="{1AF6E4CD-BE7B-B341-A8BE-2C83AAC48B84}"/>
          </ac:spMkLst>
        </pc:spChg>
        <pc:spChg chg="add mod">
          <ac:chgData name="Aiswarya Prasad" userId="0ce4ef10-ee10-425c-94b2-b7eeca22518e" providerId="ADAL" clId="{D2E7E22C-594B-D940-BDCD-B97A0D3460D6}" dt="2022-03-02T09:29:36.216" v="291" actId="1035"/>
          <ac:spMkLst>
            <pc:docMk/>
            <pc:sldMk cId="996037664" sldId="282"/>
            <ac:spMk id="28" creationId="{6FCE6742-34E7-1C47-9171-569383BDC702}"/>
          </ac:spMkLst>
        </pc:spChg>
      </pc:sldChg>
      <pc:sldChg chg="addSp modSp add mod setBg">
        <pc:chgData name="Aiswarya Prasad" userId="0ce4ef10-ee10-425c-94b2-b7eeca22518e" providerId="ADAL" clId="{D2E7E22C-594B-D940-BDCD-B97A0D3460D6}" dt="2022-03-02T09:32:58.068" v="360"/>
        <pc:sldMkLst>
          <pc:docMk/>
          <pc:sldMk cId="3847786400" sldId="284"/>
        </pc:sldMkLst>
        <pc:spChg chg="mod">
          <ac:chgData name="Aiswarya Prasad" userId="0ce4ef10-ee10-425c-94b2-b7eeca22518e" providerId="ADAL" clId="{D2E7E22C-594B-D940-BDCD-B97A0D3460D6}" dt="2022-03-02T09:30:59.768" v="309" actId="1076"/>
          <ac:spMkLst>
            <pc:docMk/>
            <pc:sldMk cId="3847786400" sldId="284"/>
            <ac:spMk id="2" creationId="{77231FCB-8BDA-FF4B-8603-957682810878}"/>
          </ac:spMkLst>
        </pc:spChg>
        <pc:spChg chg="add mod">
          <ac:chgData name="Aiswarya Prasad" userId="0ce4ef10-ee10-425c-94b2-b7eeca22518e" providerId="ADAL" clId="{D2E7E22C-594B-D940-BDCD-B97A0D3460D6}" dt="2022-03-02T09:30:29.580" v="296"/>
          <ac:spMkLst>
            <pc:docMk/>
            <pc:sldMk cId="3847786400" sldId="284"/>
            <ac:spMk id="11" creationId="{F42C853B-0D88-3C45-B7E3-1996013A033E}"/>
          </ac:spMkLst>
        </pc:spChg>
        <pc:spChg chg="add mod">
          <ac:chgData name="Aiswarya Prasad" userId="0ce4ef10-ee10-425c-94b2-b7eeca22518e" providerId="ADAL" clId="{D2E7E22C-594B-D940-BDCD-B97A0D3460D6}" dt="2022-03-02T09:30:29.580" v="296"/>
          <ac:spMkLst>
            <pc:docMk/>
            <pc:sldMk cId="3847786400" sldId="284"/>
            <ac:spMk id="12" creationId="{3C8DB60E-23D0-7E48-A834-FE5B09E300F6}"/>
          </ac:spMkLst>
        </pc:spChg>
        <pc:spChg chg="add mod">
          <ac:chgData name="Aiswarya Prasad" userId="0ce4ef10-ee10-425c-94b2-b7eeca22518e" providerId="ADAL" clId="{D2E7E22C-594B-D940-BDCD-B97A0D3460D6}" dt="2022-03-02T09:30:29.580" v="296"/>
          <ac:spMkLst>
            <pc:docMk/>
            <pc:sldMk cId="3847786400" sldId="284"/>
            <ac:spMk id="13" creationId="{D3382E89-0EBF-6142-9195-0BFC5EED777C}"/>
          </ac:spMkLst>
        </pc:spChg>
        <pc:spChg chg="add mod">
          <ac:chgData name="Aiswarya Prasad" userId="0ce4ef10-ee10-425c-94b2-b7eeca22518e" providerId="ADAL" clId="{D2E7E22C-594B-D940-BDCD-B97A0D3460D6}" dt="2022-03-02T09:31:04.757" v="316" actId="20577"/>
          <ac:spMkLst>
            <pc:docMk/>
            <pc:sldMk cId="3847786400" sldId="284"/>
            <ac:spMk id="14" creationId="{2DDD5A68-A5A0-C74A-B687-90A00BE968F2}"/>
          </ac:spMkLst>
        </pc:spChg>
      </pc:sldChg>
      <pc:sldChg chg="addSp modSp add mod setBg">
        <pc:chgData name="Aiswarya Prasad" userId="0ce4ef10-ee10-425c-94b2-b7eeca22518e" providerId="ADAL" clId="{D2E7E22C-594B-D940-BDCD-B97A0D3460D6}" dt="2022-03-02T09:32:58.068" v="360"/>
        <pc:sldMkLst>
          <pc:docMk/>
          <pc:sldMk cId="3009214327" sldId="286"/>
        </pc:sldMkLst>
        <pc:spChg chg="mod">
          <ac:chgData name="Aiswarya Prasad" userId="0ce4ef10-ee10-425c-94b2-b7eeca22518e" providerId="ADAL" clId="{D2E7E22C-594B-D940-BDCD-B97A0D3460D6}" dt="2022-03-02T09:31:15.290" v="326" actId="1076"/>
          <ac:spMkLst>
            <pc:docMk/>
            <pc:sldMk cId="3009214327" sldId="286"/>
            <ac:spMk id="2" creationId="{00000000-0000-0000-0000-000000000000}"/>
          </ac:spMkLst>
        </pc:spChg>
        <pc:spChg chg="add mod">
          <ac:chgData name="Aiswarya Prasad" userId="0ce4ef10-ee10-425c-94b2-b7eeca22518e" providerId="ADAL" clId="{D2E7E22C-594B-D940-BDCD-B97A0D3460D6}" dt="2022-03-02T09:30:31.673" v="297"/>
          <ac:spMkLst>
            <pc:docMk/>
            <pc:sldMk cId="3009214327" sldId="286"/>
            <ac:spMk id="33" creationId="{FF4F6830-350D-274C-9053-E176D2EFDF0E}"/>
          </ac:spMkLst>
        </pc:spChg>
        <pc:spChg chg="add mod">
          <ac:chgData name="Aiswarya Prasad" userId="0ce4ef10-ee10-425c-94b2-b7eeca22518e" providerId="ADAL" clId="{D2E7E22C-594B-D940-BDCD-B97A0D3460D6}" dt="2022-03-02T09:30:31.673" v="297"/>
          <ac:spMkLst>
            <pc:docMk/>
            <pc:sldMk cId="3009214327" sldId="286"/>
            <ac:spMk id="35" creationId="{9E73322A-E999-2348-82A3-29A24440FCCE}"/>
          </ac:spMkLst>
        </pc:spChg>
        <pc:spChg chg="add mod">
          <ac:chgData name="Aiswarya Prasad" userId="0ce4ef10-ee10-425c-94b2-b7eeca22518e" providerId="ADAL" clId="{D2E7E22C-594B-D940-BDCD-B97A0D3460D6}" dt="2022-03-02T09:30:31.673" v="297"/>
          <ac:spMkLst>
            <pc:docMk/>
            <pc:sldMk cId="3009214327" sldId="286"/>
            <ac:spMk id="36" creationId="{9B19044D-B765-294B-9204-84FA99D4F197}"/>
          </ac:spMkLst>
        </pc:spChg>
        <pc:spChg chg="add mod">
          <ac:chgData name="Aiswarya Prasad" userId="0ce4ef10-ee10-425c-94b2-b7eeca22518e" providerId="ADAL" clId="{D2E7E22C-594B-D940-BDCD-B97A0D3460D6}" dt="2022-03-02T09:31:11.340" v="325" actId="20577"/>
          <ac:spMkLst>
            <pc:docMk/>
            <pc:sldMk cId="3009214327" sldId="286"/>
            <ac:spMk id="37" creationId="{B9B1B113-FD46-B449-B8DA-5E0890AC6CC2}"/>
          </ac:spMkLst>
        </pc:spChg>
      </pc:sldChg>
      <pc:sldChg chg="addSp delSp modSp add mod setBg">
        <pc:chgData name="Aiswarya Prasad" userId="0ce4ef10-ee10-425c-94b2-b7eeca22518e" providerId="ADAL" clId="{D2E7E22C-594B-D940-BDCD-B97A0D3460D6}" dt="2022-03-02T09:32:58.068" v="360"/>
        <pc:sldMkLst>
          <pc:docMk/>
          <pc:sldMk cId="1887206080" sldId="288"/>
        </pc:sldMkLst>
        <pc:spChg chg="del">
          <ac:chgData name="Aiswarya Prasad" userId="0ce4ef10-ee10-425c-94b2-b7eeca22518e" providerId="ADAL" clId="{D2E7E22C-594B-D940-BDCD-B97A0D3460D6}" dt="2022-03-02T09:30:42.569" v="305" actId="478"/>
          <ac:spMkLst>
            <pc:docMk/>
            <pc:sldMk cId="1887206080" sldId="288"/>
            <ac:spMk id="2" creationId="{9C665231-EEF2-1647-BD53-66F47D450BBD}"/>
          </ac:spMkLst>
        </pc:spChg>
        <pc:spChg chg="mod">
          <ac:chgData name="Aiswarya Prasad" userId="0ce4ef10-ee10-425c-94b2-b7eeca22518e" providerId="ADAL" clId="{D2E7E22C-594B-D940-BDCD-B97A0D3460D6}" dt="2022-03-02T09:30:49.704" v="307" actId="20577"/>
          <ac:spMkLst>
            <pc:docMk/>
            <pc:sldMk cId="1887206080" sldId="288"/>
            <ac:spMk id="3" creationId="{BFBA08F2-409A-9C4E-A50F-8A8B46F2DD4C}"/>
          </ac:spMkLst>
        </pc:spChg>
        <pc:spChg chg="add mod">
          <ac:chgData name="Aiswarya Prasad" userId="0ce4ef10-ee10-425c-94b2-b7eeca22518e" providerId="ADAL" clId="{D2E7E22C-594B-D940-BDCD-B97A0D3460D6}" dt="2022-03-02T09:30:27.643" v="295"/>
          <ac:spMkLst>
            <pc:docMk/>
            <pc:sldMk cId="1887206080" sldId="288"/>
            <ac:spMk id="4" creationId="{17657D3F-A775-4542-AE57-C167D35570E2}"/>
          </ac:spMkLst>
        </pc:spChg>
        <pc:spChg chg="add mod">
          <ac:chgData name="Aiswarya Prasad" userId="0ce4ef10-ee10-425c-94b2-b7eeca22518e" providerId="ADAL" clId="{D2E7E22C-594B-D940-BDCD-B97A0D3460D6}" dt="2022-03-02T09:30:27.643" v="295"/>
          <ac:spMkLst>
            <pc:docMk/>
            <pc:sldMk cId="1887206080" sldId="288"/>
            <ac:spMk id="5" creationId="{3E547896-6365-5442-886D-A9A02C31E5E3}"/>
          </ac:spMkLst>
        </pc:spChg>
        <pc:spChg chg="add mod">
          <ac:chgData name="Aiswarya Prasad" userId="0ce4ef10-ee10-425c-94b2-b7eeca22518e" providerId="ADAL" clId="{D2E7E22C-594B-D940-BDCD-B97A0D3460D6}" dt="2022-03-02T09:30:27.643" v="295"/>
          <ac:spMkLst>
            <pc:docMk/>
            <pc:sldMk cId="1887206080" sldId="288"/>
            <ac:spMk id="6" creationId="{D1990921-2572-ED41-A281-D82B9665AEBB}"/>
          </ac:spMkLst>
        </pc:spChg>
        <pc:spChg chg="add mod">
          <ac:chgData name="Aiswarya Prasad" userId="0ce4ef10-ee10-425c-94b2-b7eeca22518e" providerId="ADAL" clId="{D2E7E22C-594B-D940-BDCD-B97A0D3460D6}" dt="2022-03-02T09:30:38.602" v="304" actId="20577"/>
          <ac:spMkLst>
            <pc:docMk/>
            <pc:sldMk cId="1887206080" sldId="288"/>
            <ac:spMk id="7" creationId="{1216A378-07D1-704D-81E1-38E09E4EB1E8}"/>
          </ac:spMkLst>
        </pc:spChg>
        <pc:spChg chg="add del mod">
          <ac:chgData name="Aiswarya Prasad" userId="0ce4ef10-ee10-425c-94b2-b7eeca22518e" providerId="ADAL" clId="{D2E7E22C-594B-D940-BDCD-B97A0D3460D6}" dt="2022-03-02T09:30:45.400" v="306" actId="478"/>
          <ac:spMkLst>
            <pc:docMk/>
            <pc:sldMk cId="1887206080" sldId="288"/>
            <ac:spMk id="9" creationId="{A4E2D17A-84E5-424B-B427-3699CAC21FB4}"/>
          </ac:spMkLst>
        </pc:spChg>
      </pc:sldChg>
      <pc:sldChg chg="modSp add del ord modAnim">
        <pc:chgData name="Aiswarya Prasad" userId="0ce4ef10-ee10-425c-94b2-b7eeca22518e" providerId="ADAL" clId="{D2E7E22C-594B-D940-BDCD-B97A0D3460D6}" dt="2022-03-02T10:48:03.640" v="1743" actId="2696"/>
        <pc:sldMkLst>
          <pc:docMk/>
          <pc:sldMk cId="2428472082" sldId="302"/>
        </pc:sldMkLst>
        <pc:spChg chg="mod">
          <ac:chgData name="Aiswarya Prasad" userId="0ce4ef10-ee10-425c-94b2-b7eeca22518e" providerId="ADAL" clId="{D2E7E22C-594B-D940-BDCD-B97A0D3460D6}" dt="2022-03-02T09:47:15.745" v="661" actId="20577"/>
          <ac:spMkLst>
            <pc:docMk/>
            <pc:sldMk cId="2428472082" sldId="302"/>
            <ac:spMk id="17" creationId="{B74C7EB5-8056-E542-9959-C7091EE970F0}"/>
          </ac:spMkLst>
        </pc:spChg>
      </pc:sldChg>
      <pc:sldChg chg="delSp mod">
        <pc:chgData name="Aiswarya Prasad" userId="0ce4ef10-ee10-425c-94b2-b7eeca22518e" providerId="ADAL" clId="{D2E7E22C-594B-D940-BDCD-B97A0D3460D6}" dt="2022-03-02T09:52:03.898" v="948" actId="478"/>
        <pc:sldMkLst>
          <pc:docMk/>
          <pc:sldMk cId="2406609992" sldId="308"/>
        </pc:sldMkLst>
        <pc:spChg chg="del">
          <ac:chgData name="Aiswarya Prasad" userId="0ce4ef10-ee10-425c-94b2-b7eeca22518e" providerId="ADAL" clId="{D2E7E22C-594B-D940-BDCD-B97A0D3460D6}" dt="2022-03-02T09:52:03.898" v="948" actId="478"/>
          <ac:spMkLst>
            <pc:docMk/>
            <pc:sldMk cId="2406609992" sldId="308"/>
            <ac:spMk id="20" creationId="{C9DA36D2-F25E-6540-8B7F-6DD79AB5D84E}"/>
          </ac:spMkLst>
        </pc:spChg>
      </pc:sldChg>
      <pc:sldChg chg="modSp add mod ord modAnim">
        <pc:chgData name="Aiswarya Prasad" userId="0ce4ef10-ee10-425c-94b2-b7eeca22518e" providerId="ADAL" clId="{D2E7E22C-594B-D940-BDCD-B97A0D3460D6}" dt="2022-03-02T09:47:34.981" v="670" actId="20577"/>
        <pc:sldMkLst>
          <pc:docMk/>
          <pc:sldMk cId="2740887539" sldId="309"/>
        </pc:sldMkLst>
        <pc:spChg chg="mod">
          <ac:chgData name="Aiswarya Prasad" userId="0ce4ef10-ee10-425c-94b2-b7eeca22518e" providerId="ADAL" clId="{D2E7E22C-594B-D940-BDCD-B97A0D3460D6}" dt="2022-03-02T09:47:34.981" v="670" actId="20577"/>
          <ac:spMkLst>
            <pc:docMk/>
            <pc:sldMk cId="2740887539" sldId="309"/>
            <ac:spMk id="2" creationId="{5DED89AC-99F7-4843-9571-09EC1F49B827}"/>
          </ac:spMkLst>
        </pc:spChg>
        <pc:spChg chg="mod">
          <ac:chgData name="Aiswarya Prasad" userId="0ce4ef10-ee10-425c-94b2-b7eeca22518e" providerId="ADAL" clId="{D2E7E22C-594B-D940-BDCD-B97A0D3460D6}" dt="2022-03-02T09:47:05.178" v="659" actId="20577"/>
          <ac:spMkLst>
            <pc:docMk/>
            <pc:sldMk cId="2740887539" sldId="309"/>
            <ac:spMk id="17" creationId="{B74C7EB5-8056-E542-9959-C7091EE970F0}"/>
          </ac:spMkLst>
        </pc:spChg>
      </pc:sldChg>
      <pc:sldChg chg="modSp add mod ord">
        <pc:chgData name="Aiswarya Prasad" userId="0ce4ef10-ee10-425c-94b2-b7eeca22518e" providerId="ADAL" clId="{D2E7E22C-594B-D940-BDCD-B97A0D3460D6}" dt="2022-03-02T10:48:16.441" v="1745" actId="20578"/>
        <pc:sldMkLst>
          <pc:docMk/>
          <pc:sldMk cId="4220242225" sldId="310"/>
        </pc:sldMkLst>
        <pc:spChg chg="mod">
          <ac:chgData name="Aiswarya Prasad" userId="0ce4ef10-ee10-425c-94b2-b7eeca22518e" providerId="ADAL" clId="{D2E7E22C-594B-D940-BDCD-B97A0D3460D6}" dt="2022-03-02T09:47:28.045" v="662" actId="20577"/>
          <ac:spMkLst>
            <pc:docMk/>
            <pc:sldMk cId="4220242225" sldId="310"/>
            <ac:spMk id="2" creationId="{5DED89AC-99F7-4843-9571-09EC1F49B827}"/>
          </ac:spMkLst>
        </pc:spChg>
        <pc:spChg chg="mod">
          <ac:chgData name="Aiswarya Prasad" userId="0ce4ef10-ee10-425c-94b2-b7eeca22518e" providerId="ADAL" clId="{D2E7E22C-594B-D940-BDCD-B97A0D3460D6}" dt="2022-03-02T10:47:45.535" v="1742" actId="20577"/>
          <ac:spMkLst>
            <pc:docMk/>
            <pc:sldMk cId="4220242225" sldId="310"/>
            <ac:spMk id="17" creationId="{B74C7EB5-8056-E542-9959-C7091EE970F0}"/>
          </ac:spMkLst>
        </pc:spChg>
      </pc:sldChg>
      <pc:sldChg chg="delSp modSp add del mod ord delAnim">
        <pc:chgData name="Aiswarya Prasad" userId="0ce4ef10-ee10-425c-94b2-b7eeca22518e" providerId="ADAL" clId="{D2E7E22C-594B-D940-BDCD-B97A0D3460D6}" dt="2022-03-02T09:49:59.204" v="937" actId="2696"/>
        <pc:sldMkLst>
          <pc:docMk/>
          <pc:sldMk cId="3731476322" sldId="311"/>
        </pc:sldMkLst>
        <pc:spChg chg="mod">
          <ac:chgData name="Aiswarya Prasad" userId="0ce4ef10-ee10-425c-94b2-b7eeca22518e" providerId="ADAL" clId="{D2E7E22C-594B-D940-BDCD-B97A0D3460D6}" dt="2022-03-02T09:39:46.851" v="528" actId="20577"/>
          <ac:spMkLst>
            <pc:docMk/>
            <pc:sldMk cId="3731476322" sldId="311"/>
            <ac:spMk id="2" creationId="{5DED89AC-99F7-4843-9571-09EC1F49B827}"/>
          </ac:spMkLst>
        </pc:spChg>
        <pc:spChg chg="del">
          <ac:chgData name="Aiswarya Prasad" userId="0ce4ef10-ee10-425c-94b2-b7eeca22518e" providerId="ADAL" clId="{D2E7E22C-594B-D940-BDCD-B97A0D3460D6}" dt="2022-03-02T09:39:50.411" v="529" actId="478"/>
          <ac:spMkLst>
            <pc:docMk/>
            <pc:sldMk cId="3731476322" sldId="311"/>
            <ac:spMk id="17" creationId="{B74C7EB5-8056-E542-9959-C7091EE970F0}"/>
          </ac:spMkLst>
        </pc:spChg>
      </pc:sldChg>
      <pc:sldChg chg="modSp add mod ord modAnim">
        <pc:chgData name="Aiswarya Prasad" userId="0ce4ef10-ee10-425c-94b2-b7eeca22518e" providerId="ADAL" clId="{D2E7E22C-594B-D940-BDCD-B97A0D3460D6}" dt="2022-03-02T09:49:51.360" v="936" actId="20577"/>
        <pc:sldMkLst>
          <pc:docMk/>
          <pc:sldMk cId="2615117953" sldId="312"/>
        </pc:sldMkLst>
        <pc:spChg chg="mod">
          <ac:chgData name="Aiswarya Prasad" userId="0ce4ef10-ee10-425c-94b2-b7eeca22518e" providerId="ADAL" clId="{D2E7E22C-594B-D940-BDCD-B97A0D3460D6}" dt="2022-03-02T09:49:51.360" v="936" actId="20577"/>
          <ac:spMkLst>
            <pc:docMk/>
            <pc:sldMk cId="2615117953" sldId="312"/>
            <ac:spMk id="2" creationId="{5DED89AC-99F7-4843-9571-09EC1F49B827}"/>
          </ac:spMkLst>
        </pc:spChg>
        <pc:spChg chg="mod">
          <ac:chgData name="Aiswarya Prasad" userId="0ce4ef10-ee10-425c-94b2-b7eeca22518e" providerId="ADAL" clId="{D2E7E22C-594B-D940-BDCD-B97A0D3460D6}" dt="2022-03-02T09:49:26.001" v="926" actId="20577"/>
          <ac:spMkLst>
            <pc:docMk/>
            <pc:sldMk cId="2615117953" sldId="312"/>
            <ac:spMk id="17" creationId="{B74C7EB5-8056-E542-9959-C7091EE970F0}"/>
          </ac:spMkLst>
        </pc:spChg>
      </pc:sldChg>
      <pc:sldChg chg="addSp delSp modSp add mod">
        <pc:chgData name="Aiswarya Prasad" userId="0ce4ef10-ee10-425c-94b2-b7eeca22518e" providerId="ADAL" clId="{D2E7E22C-594B-D940-BDCD-B97A0D3460D6}" dt="2022-03-02T10:07:14.687" v="1157" actId="164"/>
        <pc:sldMkLst>
          <pc:docMk/>
          <pc:sldMk cId="1513857466" sldId="313"/>
        </pc:sldMkLst>
        <pc:spChg chg="add mod">
          <ac:chgData name="Aiswarya Prasad" userId="0ce4ef10-ee10-425c-94b2-b7eeca22518e" providerId="ADAL" clId="{D2E7E22C-594B-D940-BDCD-B97A0D3460D6}" dt="2022-03-02T09:51:48.660" v="947" actId="113"/>
          <ac:spMkLst>
            <pc:docMk/>
            <pc:sldMk cId="1513857466" sldId="313"/>
            <ac:spMk id="3" creationId="{2FA951F1-0CCC-3C4C-8C75-5F4A74E3C54E}"/>
          </ac:spMkLst>
        </pc:spChg>
        <pc:spChg chg="add mod">
          <ac:chgData name="Aiswarya Prasad" userId="0ce4ef10-ee10-425c-94b2-b7eeca22518e" providerId="ADAL" clId="{D2E7E22C-594B-D940-BDCD-B97A0D3460D6}" dt="2022-03-02T10:03:05.891" v="1105" actId="404"/>
          <ac:spMkLst>
            <pc:docMk/>
            <pc:sldMk cId="1513857466" sldId="313"/>
            <ac:spMk id="4" creationId="{1F985614-A9B5-8244-BF66-CD31EE341884}"/>
          </ac:spMkLst>
        </pc:spChg>
        <pc:spChg chg="add mod">
          <ac:chgData name="Aiswarya Prasad" userId="0ce4ef10-ee10-425c-94b2-b7eeca22518e" providerId="ADAL" clId="{D2E7E22C-594B-D940-BDCD-B97A0D3460D6}" dt="2022-03-02T10:01:38.478" v="1099" actId="1076"/>
          <ac:spMkLst>
            <pc:docMk/>
            <pc:sldMk cId="1513857466" sldId="313"/>
            <ac:spMk id="7" creationId="{960AF340-4E92-6F48-84B8-68E492B9E166}"/>
          </ac:spMkLst>
        </pc:spChg>
        <pc:spChg chg="add mod">
          <ac:chgData name="Aiswarya Prasad" userId="0ce4ef10-ee10-425c-94b2-b7eeca22518e" providerId="ADAL" clId="{D2E7E22C-594B-D940-BDCD-B97A0D3460D6}" dt="2022-03-02T10:03:02.225" v="1102" actId="1076"/>
          <ac:spMkLst>
            <pc:docMk/>
            <pc:sldMk cId="1513857466" sldId="313"/>
            <ac:spMk id="8" creationId="{4870326D-0C46-A747-A615-2C7ABC0513DA}"/>
          </ac:spMkLst>
        </pc:spChg>
        <pc:spChg chg="add del mod">
          <ac:chgData name="Aiswarya Prasad" userId="0ce4ef10-ee10-425c-94b2-b7eeca22518e" providerId="ADAL" clId="{D2E7E22C-594B-D940-BDCD-B97A0D3460D6}" dt="2022-03-02T10:07:05.935" v="1156" actId="14100"/>
          <ac:spMkLst>
            <pc:docMk/>
            <pc:sldMk cId="1513857466" sldId="313"/>
            <ac:spMk id="9" creationId="{5E0DF1F4-46F0-D747-9670-C89A78E77016}"/>
          </ac:spMkLst>
        </pc:spChg>
        <pc:spChg chg="add del mod">
          <ac:chgData name="Aiswarya Prasad" userId="0ce4ef10-ee10-425c-94b2-b7eeca22518e" providerId="ADAL" clId="{D2E7E22C-594B-D940-BDCD-B97A0D3460D6}" dt="2022-03-02T10:06:46.154" v="1148" actId="11529"/>
          <ac:spMkLst>
            <pc:docMk/>
            <pc:sldMk cId="1513857466" sldId="313"/>
            <ac:spMk id="10" creationId="{3D195736-5AC2-EA40-8A36-BC40BB971140}"/>
          </ac:spMkLst>
        </pc:spChg>
        <pc:grpChg chg="add">
          <ac:chgData name="Aiswarya Prasad" userId="0ce4ef10-ee10-425c-94b2-b7eeca22518e" providerId="ADAL" clId="{D2E7E22C-594B-D940-BDCD-B97A0D3460D6}" dt="2022-03-02T10:07:14.687" v="1157" actId="164"/>
          <ac:grpSpMkLst>
            <pc:docMk/>
            <pc:sldMk cId="1513857466" sldId="313"/>
            <ac:grpSpMk id="12" creationId="{D5893E83-BEBE-2E41-9069-0370B91FD4C1}"/>
          </ac:grpSpMkLst>
        </pc:grpChg>
        <pc:picChg chg="add mod">
          <ac:chgData name="Aiswarya Prasad" userId="0ce4ef10-ee10-425c-94b2-b7eeca22518e" providerId="ADAL" clId="{D2E7E22C-594B-D940-BDCD-B97A0D3460D6}" dt="2022-03-02T10:05:22.839" v="1123" actId="1076"/>
          <ac:picMkLst>
            <pc:docMk/>
            <pc:sldMk cId="1513857466" sldId="313"/>
            <ac:picMk id="11" creationId="{15557686-DAF4-BA45-8F60-A9D9CA7E3C38}"/>
          </ac:picMkLst>
        </pc:picChg>
        <pc:picChg chg="add mod">
          <ac:chgData name="Aiswarya Prasad" userId="0ce4ef10-ee10-425c-94b2-b7eeca22518e" providerId="ADAL" clId="{D2E7E22C-594B-D940-BDCD-B97A0D3460D6}" dt="2022-03-02T10:06:44.577" v="1143" actId="571"/>
          <ac:picMkLst>
            <pc:docMk/>
            <pc:sldMk cId="1513857466" sldId="313"/>
            <ac:picMk id="14" creationId="{0E3D0A66-D2A3-EA49-A438-FF8B7E69272D}"/>
          </ac:picMkLst>
        </pc:picChg>
        <pc:picChg chg="add mod">
          <ac:chgData name="Aiswarya Prasad" userId="0ce4ef10-ee10-425c-94b2-b7eeca22518e" providerId="ADAL" clId="{D2E7E22C-594B-D940-BDCD-B97A0D3460D6}" dt="2022-03-02T10:05:27.417" v="1124" actId="14100"/>
          <ac:picMkLst>
            <pc:docMk/>
            <pc:sldMk cId="1513857466" sldId="313"/>
            <ac:picMk id="1026" creationId="{BEC358A4-3728-4042-BC3E-59E8E97EC605}"/>
          </ac:picMkLst>
        </pc:picChg>
      </pc:sldChg>
      <pc:sldChg chg="addSp modSp add mod">
        <pc:chgData name="Aiswarya Prasad" userId="0ce4ef10-ee10-425c-94b2-b7eeca22518e" providerId="ADAL" clId="{D2E7E22C-594B-D940-BDCD-B97A0D3460D6}" dt="2022-03-02T09:54:25.747" v="968" actId="113"/>
        <pc:sldMkLst>
          <pc:docMk/>
          <pc:sldMk cId="2479719448" sldId="314"/>
        </pc:sldMkLst>
        <pc:spChg chg="mod">
          <ac:chgData name="Aiswarya Prasad" userId="0ce4ef10-ee10-425c-94b2-b7eeca22518e" providerId="ADAL" clId="{D2E7E22C-594B-D940-BDCD-B97A0D3460D6}" dt="2022-03-02T09:52:29.258" v="966" actId="20577"/>
          <ac:spMkLst>
            <pc:docMk/>
            <pc:sldMk cId="2479719448" sldId="314"/>
            <ac:spMk id="2" creationId="{5DED89AC-99F7-4843-9571-09EC1F49B827}"/>
          </ac:spMkLst>
        </pc:spChg>
        <pc:spChg chg="add mod">
          <ac:chgData name="Aiswarya Prasad" userId="0ce4ef10-ee10-425c-94b2-b7eeca22518e" providerId="ADAL" clId="{D2E7E22C-594B-D940-BDCD-B97A0D3460D6}" dt="2022-03-02T09:54:25.747" v="968" actId="113"/>
          <ac:spMkLst>
            <pc:docMk/>
            <pc:sldMk cId="2479719448" sldId="314"/>
            <ac:spMk id="7" creationId="{3892B1A7-2E8D-AF42-BFEA-29A162F8AE3A}"/>
          </ac:spMkLst>
        </pc:spChg>
      </pc:sldChg>
      <pc:sldChg chg="addSp modSp add mod">
        <pc:chgData name="Aiswarya Prasad" userId="0ce4ef10-ee10-425c-94b2-b7eeca22518e" providerId="ADAL" clId="{D2E7E22C-594B-D940-BDCD-B97A0D3460D6}" dt="2022-03-02T10:11:36.812" v="1252" actId="14100"/>
        <pc:sldMkLst>
          <pc:docMk/>
          <pc:sldMk cId="2728811023" sldId="315"/>
        </pc:sldMkLst>
        <pc:spChg chg="mod">
          <ac:chgData name="Aiswarya Prasad" userId="0ce4ef10-ee10-425c-94b2-b7eeca22518e" providerId="ADAL" clId="{D2E7E22C-594B-D940-BDCD-B97A0D3460D6}" dt="2022-03-02T10:09:49.424" v="1181" actId="1076"/>
          <ac:spMkLst>
            <pc:docMk/>
            <pc:sldMk cId="2728811023" sldId="315"/>
            <ac:spMk id="14" creationId="{B136439C-0E75-E346-8916-01C38C5B0D5F}"/>
          </ac:spMkLst>
        </pc:spChg>
        <pc:spChg chg="add mod">
          <ac:chgData name="Aiswarya Prasad" userId="0ce4ef10-ee10-425c-94b2-b7eeca22518e" providerId="ADAL" clId="{D2E7E22C-594B-D940-BDCD-B97A0D3460D6}" dt="2022-03-02T10:11:36.812" v="1252" actId="14100"/>
          <ac:spMkLst>
            <pc:docMk/>
            <pc:sldMk cId="2728811023" sldId="315"/>
            <ac:spMk id="15" creationId="{C9FB2BCF-B760-1F4B-BEB4-E8287BCCEB1C}"/>
          </ac:spMkLst>
        </pc:spChg>
        <pc:spChg chg="add mod">
          <ac:chgData name="Aiswarya Prasad" userId="0ce4ef10-ee10-425c-94b2-b7eeca22518e" providerId="ADAL" clId="{D2E7E22C-594B-D940-BDCD-B97A0D3460D6}" dt="2022-03-02T10:10:53.091" v="1228" actId="1037"/>
          <ac:spMkLst>
            <pc:docMk/>
            <pc:sldMk cId="2728811023" sldId="315"/>
            <ac:spMk id="16" creationId="{488484D1-687A-1F43-89B8-08CF1BBC921F}"/>
          </ac:spMkLst>
        </pc:spChg>
        <pc:grpChg chg="add">
          <ac:chgData name="Aiswarya Prasad" userId="0ce4ef10-ee10-425c-94b2-b7eeca22518e" providerId="ADAL" clId="{D2E7E22C-594B-D940-BDCD-B97A0D3460D6}" dt="2022-03-02T10:11:03.989" v="1229" actId="164"/>
          <ac:grpSpMkLst>
            <pc:docMk/>
            <pc:sldMk cId="2728811023" sldId="315"/>
            <ac:grpSpMk id="9" creationId="{BABA111D-247B-1A41-88D5-E0760C6CD77F}"/>
          </ac:grpSpMkLst>
        </pc:grpChg>
        <pc:grpChg chg="add mod">
          <ac:chgData name="Aiswarya Prasad" userId="0ce4ef10-ee10-425c-94b2-b7eeca22518e" providerId="ADAL" clId="{D2E7E22C-594B-D940-BDCD-B97A0D3460D6}" dt="2022-03-02T10:09:43.343" v="1180" actId="1076"/>
          <ac:grpSpMkLst>
            <pc:docMk/>
            <pc:sldMk cId="2728811023" sldId="315"/>
            <ac:grpSpMk id="11" creationId="{4C794AF4-74FF-E947-A96F-D803683D3F6B}"/>
          </ac:grpSpMkLst>
        </pc:grpChg>
        <pc:picChg chg="mod">
          <ac:chgData name="Aiswarya Prasad" userId="0ce4ef10-ee10-425c-94b2-b7eeca22518e" providerId="ADAL" clId="{D2E7E22C-594B-D940-BDCD-B97A0D3460D6}" dt="2022-03-02T10:09:43.343" v="1180" actId="1076"/>
          <ac:picMkLst>
            <pc:docMk/>
            <pc:sldMk cId="2728811023" sldId="315"/>
            <ac:picMk id="12" creationId="{F301109D-A8BE-2045-800B-25D91CFA030A}"/>
          </ac:picMkLst>
        </pc:picChg>
        <pc:picChg chg="mod">
          <ac:chgData name="Aiswarya Prasad" userId="0ce4ef10-ee10-425c-94b2-b7eeca22518e" providerId="ADAL" clId="{D2E7E22C-594B-D940-BDCD-B97A0D3460D6}" dt="2022-03-02T10:10:27.450" v="1210" actId="14100"/>
          <ac:picMkLst>
            <pc:docMk/>
            <pc:sldMk cId="2728811023" sldId="315"/>
            <ac:picMk id="1026" creationId="{BEC358A4-3728-4042-BC3E-59E8E97EC605}"/>
          </ac:picMkLst>
        </pc:picChg>
      </pc:sldChg>
      <pc:sldChg chg="addSp delSp modSp add mod">
        <pc:chgData name="Aiswarya Prasad" userId="0ce4ef10-ee10-425c-94b2-b7eeca22518e" providerId="ADAL" clId="{D2E7E22C-594B-D940-BDCD-B97A0D3460D6}" dt="2022-03-02T10:13:52.847" v="1280" actId="1038"/>
        <pc:sldMkLst>
          <pc:docMk/>
          <pc:sldMk cId="2196316818" sldId="316"/>
        </pc:sldMkLst>
        <pc:spChg chg="mod">
          <ac:chgData name="Aiswarya Prasad" userId="0ce4ef10-ee10-425c-94b2-b7eeca22518e" providerId="ADAL" clId="{D2E7E22C-594B-D940-BDCD-B97A0D3460D6}" dt="2022-03-02T10:13:20.932" v="1273" actId="1076"/>
          <ac:spMkLst>
            <pc:docMk/>
            <pc:sldMk cId="2196316818" sldId="316"/>
            <ac:spMk id="14" creationId="{B136439C-0E75-E346-8916-01C38C5B0D5F}"/>
          </ac:spMkLst>
        </pc:spChg>
        <pc:spChg chg="del mod topLvl">
          <ac:chgData name="Aiswarya Prasad" userId="0ce4ef10-ee10-425c-94b2-b7eeca22518e" providerId="ADAL" clId="{D2E7E22C-594B-D940-BDCD-B97A0D3460D6}" dt="2022-03-02T10:13:18.153" v="1271" actId="478"/>
          <ac:spMkLst>
            <pc:docMk/>
            <pc:sldMk cId="2196316818" sldId="316"/>
            <ac:spMk id="15" creationId="{C9FB2BCF-B760-1F4B-BEB4-E8287BCCEB1C}"/>
          </ac:spMkLst>
        </pc:spChg>
        <pc:spChg chg="mod topLvl">
          <ac:chgData name="Aiswarya Prasad" userId="0ce4ef10-ee10-425c-94b2-b7eeca22518e" providerId="ADAL" clId="{D2E7E22C-594B-D940-BDCD-B97A0D3460D6}" dt="2022-03-02T10:13:52.847" v="1280" actId="1038"/>
          <ac:spMkLst>
            <pc:docMk/>
            <pc:sldMk cId="2196316818" sldId="316"/>
            <ac:spMk id="16" creationId="{488484D1-687A-1F43-89B8-08CF1BBC921F}"/>
          </ac:spMkLst>
        </pc:spChg>
        <pc:grpChg chg="del mod">
          <ac:chgData name="Aiswarya Prasad" userId="0ce4ef10-ee10-425c-94b2-b7eeca22518e" providerId="ADAL" clId="{D2E7E22C-594B-D940-BDCD-B97A0D3460D6}" dt="2022-03-02T10:13:15.024" v="1270" actId="165"/>
          <ac:grpSpMkLst>
            <pc:docMk/>
            <pc:sldMk cId="2196316818" sldId="316"/>
            <ac:grpSpMk id="9" creationId="{BABA111D-247B-1A41-88D5-E0760C6CD77F}"/>
          </ac:grpSpMkLst>
        </pc:grpChg>
        <pc:grpChg chg="add mod">
          <ac:chgData name="Aiswarya Prasad" userId="0ce4ef10-ee10-425c-94b2-b7eeca22518e" providerId="ADAL" clId="{D2E7E22C-594B-D940-BDCD-B97A0D3460D6}" dt="2022-03-02T10:13:31.672" v="1275" actId="14100"/>
          <ac:grpSpMkLst>
            <pc:docMk/>
            <pc:sldMk cId="2196316818" sldId="316"/>
            <ac:grpSpMk id="10" creationId="{FF7B2461-C181-D344-8BC3-BD20B1C9ABBB}"/>
          </ac:grpSpMkLst>
        </pc:grpChg>
        <pc:grpChg chg="mod">
          <ac:chgData name="Aiswarya Prasad" userId="0ce4ef10-ee10-425c-94b2-b7eeca22518e" providerId="ADAL" clId="{D2E7E22C-594B-D940-BDCD-B97A0D3460D6}" dt="2022-03-02T10:13:20.932" v="1273" actId="1076"/>
          <ac:grpSpMkLst>
            <pc:docMk/>
            <pc:sldMk cId="2196316818" sldId="316"/>
            <ac:grpSpMk id="11" creationId="{4C794AF4-74FF-E947-A96F-D803683D3F6B}"/>
          </ac:grpSpMkLst>
        </pc:grpChg>
        <pc:picChg chg="mod">
          <ac:chgData name="Aiswarya Prasad" userId="0ce4ef10-ee10-425c-94b2-b7eeca22518e" providerId="ADAL" clId="{D2E7E22C-594B-D940-BDCD-B97A0D3460D6}" dt="2022-03-02T10:13:20.932" v="1273" actId="1076"/>
          <ac:picMkLst>
            <pc:docMk/>
            <pc:sldMk cId="2196316818" sldId="316"/>
            <ac:picMk id="12" creationId="{F301109D-A8BE-2045-800B-25D91CFA030A}"/>
          </ac:picMkLst>
        </pc:picChg>
        <pc:picChg chg="mod topLvl">
          <ac:chgData name="Aiswarya Prasad" userId="0ce4ef10-ee10-425c-94b2-b7eeca22518e" providerId="ADAL" clId="{D2E7E22C-594B-D940-BDCD-B97A0D3460D6}" dt="2022-03-02T10:13:31.672" v="1275" actId="14100"/>
          <ac:picMkLst>
            <pc:docMk/>
            <pc:sldMk cId="2196316818" sldId="316"/>
            <ac:picMk id="1026" creationId="{BEC358A4-3728-4042-BC3E-59E8E97EC605}"/>
          </ac:picMkLst>
        </pc:picChg>
      </pc:sldChg>
      <pc:sldChg chg="addSp delSp modSp add mod">
        <pc:chgData name="Aiswarya Prasad" userId="0ce4ef10-ee10-425c-94b2-b7eeca22518e" providerId="ADAL" clId="{D2E7E22C-594B-D940-BDCD-B97A0D3460D6}" dt="2022-03-02T10:27:17.459" v="1328" actId="113"/>
        <pc:sldMkLst>
          <pc:docMk/>
          <pc:sldMk cId="3734351531" sldId="317"/>
        </pc:sldMkLst>
        <pc:spChg chg="mod">
          <ac:chgData name="Aiswarya Prasad" userId="0ce4ef10-ee10-425c-94b2-b7eeca22518e" providerId="ADAL" clId="{D2E7E22C-594B-D940-BDCD-B97A0D3460D6}" dt="2022-03-02T10:27:17.459" v="1328" actId="113"/>
          <ac:spMkLst>
            <pc:docMk/>
            <pc:sldMk cId="3734351531" sldId="317"/>
            <ac:spMk id="4" creationId="{1F985614-A9B5-8244-BF66-CD31EE341884}"/>
          </ac:spMkLst>
        </pc:spChg>
        <pc:spChg chg="mod">
          <ac:chgData name="Aiswarya Prasad" userId="0ce4ef10-ee10-425c-94b2-b7eeca22518e" providerId="ADAL" clId="{D2E7E22C-594B-D940-BDCD-B97A0D3460D6}" dt="2022-03-02T10:26:32.099" v="1317" actId="20577"/>
          <ac:spMkLst>
            <pc:docMk/>
            <pc:sldMk cId="3734351531" sldId="317"/>
            <ac:spMk id="7" creationId="{960AF340-4E92-6F48-84B8-68E492B9E166}"/>
          </ac:spMkLst>
        </pc:spChg>
        <pc:spChg chg="del">
          <ac:chgData name="Aiswarya Prasad" userId="0ce4ef10-ee10-425c-94b2-b7eeca22518e" providerId="ADAL" clId="{D2E7E22C-594B-D940-BDCD-B97A0D3460D6}" dt="2022-03-02T10:26:34.559" v="1318" actId="478"/>
          <ac:spMkLst>
            <pc:docMk/>
            <pc:sldMk cId="3734351531" sldId="317"/>
            <ac:spMk id="8" creationId="{4870326D-0C46-A747-A615-2C7ABC0513DA}"/>
          </ac:spMkLst>
        </pc:spChg>
        <pc:spChg chg="add del mod">
          <ac:chgData name="Aiswarya Prasad" userId="0ce4ef10-ee10-425c-94b2-b7eeca22518e" providerId="ADAL" clId="{D2E7E22C-594B-D940-BDCD-B97A0D3460D6}" dt="2022-03-02T10:27:02.802" v="1324" actId="478"/>
          <ac:spMkLst>
            <pc:docMk/>
            <pc:sldMk cId="3734351531" sldId="317"/>
            <ac:spMk id="9" creationId="{29038445-0D75-9546-B89E-1CEE466E81BF}"/>
          </ac:spMkLst>
        </pc:spChg>
        <pc:grpChg chg="del">
          <ac:chgData name="Aiswarya Prasad" userId="0ce4ef10-ee10-425c-94b2-b7eeca22518e" providerId="ADAL" clId="{D2E7E22C-594B-D940-BDCD-B97A0D3460D6}" dt="2022-03-02T10:26:07.078" v="1282" actId="478"/>
          <ac:grpSpMkLst>
            <pc:docMk/>
            <pc:sldMk cId="3734351531" sldId="317"/>
            <ac:grpSpMk id="10" creationId="{FF7B2461-C181-D344-8BC3-BD20B1C9ABBB}"/>
          </ac:grpSpMkLst>
        </pc:grpChg>
        <pc:grpChg chg="del">
          <ac:chgData name="Aiswarya Prasad" userId="0ce4ef10-ee10-425c-94b2-b7eeca22518e" providerId="ADAL" clId="{D2E7E22C-594B-D940-BDCD-B97A0D3460D6}" dt="2022-03-02T10:26:14.741" v="1286" actId="478"/>
          <ac:grpSpMkLst>
            <pc:docMk/>
            <pc:sldMk cId="3734351531" sldId="317"/>
            <ac:grpSpMk id="11" creationId="{4C794AF4-74FF-E947-A96F-D803683D3F6B}"/>
          </ac:grpSpMkLst>
        </pc:grpChg>
        <pc:picChg chg="add mod">
          <ac:chgData name="Aiswarya Prasad" userId="0ce4ef10-ee10-425c-94b2-b7eeca22518e" providerId="ADAL" clId="{D2E7E22C-594B-D940-BDCD-B97A0D3460D6}" dt="2022-03-02T10:26:21.088" v="1289" actId="1076"/>
          <ac:picMkLst>
            <pc:docMk/>
            <pc:sldMk cId="3734351531" sldId="317"/>
            <ac:picMk id="5122" creationId="{E2B2A0D8-05CA-024A-9DC1-76473B693F8F}"/>
          </ac:picMkLst>
        </pc:picChg>
      </pc:sldChg>
      <pc:sldChg chg="delSp modSp add mod ord">
        <pc:chgData name="Aiswarya Prasad" userId="0ce4ef10-ee10-425c-94b2-b7eeca22518e" providerId="ADAL" clId="{D2E7E22C-594B-D940-BDCD-B97A0D3460D6}" dt="2022-03-02T10:43:00.103" v="1730" actId="20577"/>
        <pc:sldMkLst>
          <pc:docMk/>
          <pc:sldMk cId="36240115" sldId="318"/>
        </pc:sldMkLst>
        <pc:spChg chg="del">
          <ac:chgData name="Aiswarya Prasad" userId="0ce4ef10-ee10-425c-94b2-b7eeca22518e" providerId="ADAL" clId="{D2E7E22C-594B-D940-BDCD-B97A0D3460D6}" dt="2022-03-02T10:28:09.459" v="1330" actId="478"/>
          <ac:spMkLst>
            <pc:docMk/>
            <pc:sldMk cId="36240115" sldId="318"/>
            <ac:spMk id="4" creationId="{1F985614-A9B5-8244-BF66-CD31EE341884}"/>
          </ac:spMkLst>
        </pc:spChg>
        <pc:spChg chg="mod">
          <ac:chgData name="Aiswarya Prasad" userId="0ce4ef10-ee10-425c-94b2-b7eeca22518e" providerId="ADAL" clId="{D2E7E22C-594B-D940-BDCD-B97A0D3460D6}" dt="2022-03-02T10:43:00.103" v="1730" actId="20577"/>
          <ac:spMkLst>
            <pc:docMk/>
            <pc:sldMk cId="36240115" sldId="318"/>
            <ac:spMk id="7" creationId="{960AF340-4E92-6F48-84B8-68E492B9E166}"/>
          </ac:spMkLst>
        </pc:spChg>
        <pc:picChg chg="del">
          <ac:chgData name="Aiswarya Prasad" userId="0ce4ef10-ee10-425c-94b2-b7eeca22518e" providerId="ADAL" clId="{D2E7E22C-594B-D940-BDCD-B97A0D3460D6}" dt="2022-03-02T10:28:09.459" v="1330" actId="478"/>
          <ac:picMkLst>
            <pc:docMk/>
            <pc:sldMk cId="36240115" sldId="318"/>
            <ac:picMk id="5122" creationId="{E2B2A0D8-05CA-024A-9DC1-76473B693F8F}"/>
          </ac:picMkLst>
        </pc:picChg>
      </pc:sldChg>
      <pc:sldChg chg="modSp add mod">
        <pc:chgData name="Aiswarya Prasad" userId="0ce4ef10-ee10-425c-94b2-b7eeca22518e" providerId="ADAL" clId="{D2E7E22C-594B-D940-BDCD-B97A0D3460D6}" dt="2022-03-02T10:41:55.057" v="1530" actId="20577"/>
        <pc:sldMkLst>
          <pc:docMk/>
          <pc:sldMk cId="537015223" sldId="319"/>
        </pc:sldMkLst>
        <pc:spChg chg="mod">
          <ac:chgData name="Aiswarya Prasad" userId="0ce4ef10-ee10-425c-94b2-b7eeca22518e" providerId="ADAL" clId="{D2E7E22C-594B-D940-BDCD-B97A0D3460D6}" dt="2022-03-02T10:41:55.057" v="1530" actId="20577"/>
          <ac:spMkLst>
            <pc:docMk/>
            <pc:sldMk cId="537015223" sldId="319"/>
            <ac:spMk id="7" creationId="{960AF340-4E92-6F48-84B8-68E492B9E166}"/>
          </ac:spMkLst>
        </pc:spChg>
      </pc:sldChg>
      <pc:sldChg chg="addSp delSp modSp add">
        <pc:chgData name="Aiswarya Prasad" userId="0ce4ef10-ee10-425c-94b2-b7eeca22518e" providerId="ADAL" clId="{D2E7E22C-594B-D940-BDCD-B97A0D3460D6}" dt="2022-03-02T10:44:22.008" v="1740" actId="1076"/>
        <pc:sldMkLst>
          <pc:docMk/>
          <pc:sldMk cId="3663652115" sldId="320"/>
        </pc:sldMkLst>
        <pc:spChg chg="del">
          <ac:chgData name="Aiswarya Prasad" userId="0ce4ef10-ee10-425c-94b2-b7eeca22518e" providerId="ADAL" clId="{D2E7E22C-594B-D940-BDCD-B97A0D3460D6}" dt="2022-03-02T10:43:52.913" v="1732" actId="478"/>
          <ac:spMkLst>
            <pc:docMk/>
            <pc:sldMk cId="3663652115" sldId="320"/>
            <ac:spMk id="4" creationId="{1F985614-A9B5-8244-BF66-CD31EE341884}"/>
          </ac:spMkLst>
        </pc:spChg>
        <pc:spChg chg="del">
          <ac:chgData name="Aiswarya Prasad" userId="0ce4ef10-ee10-425c-94b2-b7eeca22518e" providerId="ADAL" clId="{D2E7E22C-594B-D940-BDCD-B97A0D3460D6}" dt="2022-03-02T10:43:52.913" v="1732" actId="478"/>
          <ac:spMkLst>
            <pc:docMk/>
            <pc:sldMk cId="3663652115" sldId="320"/>
            <ac:spMk id="7" creationId="{960AF340-4E92-6F48-84B8-68E492B9E166}"/>
          </ac:spMkLst>
        </pc:spChg>
        <pc:spChg chg="del">
          <ac:chgData name="Aiswarya Prasad" userId="0ce4ef10-ee10-425c-94b2-b7eeca22518e" providerId="ADAL" clId="{D2E7E22C-594B-D940-BDCD-B97A0D3460D6}" dt="2022-03-02T10:43:52.913" v="1732" actId="478"/>
          <ac:spMkLst>
            <pc:docMk/>
            <pc:sldMk cId="3663652115" sldId="320"/>
            <ac:spMk id="8" creationId="{4870326D-0C46-A747-A615-2C7ABC0513DA}"/>
          </ac:spMkLst>
        </pc:spChg>
        <pc:spChg chg="add mod">
          <ac:chgData name="Aiswarya Prasad" userId="0ce4ef10-ee10-425c-94b2-b7eeca22518e" providerId="ADAL" clId="{D2E7E22C-594B-D940-BDCD-B97A0D3460D6}" dt="2022-03-02T10:44:13.071" v="1737"/>
          <ac:spMkLst>
            <pc:docMk/>
            <pc:sldMk cId="3663652115" sldId="320"/>
            <ac:spMk id="18" creationId="{F6F1D235-1296-3C40-8E0A-1C08CEB6EDF5}"/>
          </ac:spMkLst>
        </pc:spChg>
        <pc:grpChg chg="del">
          <ac:chgData name="Aiswarya Prasad" userId="0ce4ef10-ee10-425c-94b2-b7eeca22518e" providerId="ADAL" clId="{D2E7E22C-594B-D940-BDCD-B97A0D3460D6}" dt="2022-03-02T10:43:52.913" v="1732" actId="478"/>
          <ac:grpSpMkLst>
            <pc:docMk/>
            <pc:sldMk cId="3663652115" sldId="320"/>
            <ac:grpSpMk id="9" creationId="{BABA111D-247B-1A41-88D5-E0760C6CD77F}"/>
          </ac:grpSpMkLst>
        </pc:grpChg>
        <pc:grpChg chg="del">
          <ac:chgData name="Aiswarya Prasad" userId="0ce4ef10-ee10-425c-94b2-b7eeca22518e" providerId="ADAL" clId="{D2E7E22C-594B-D940-BDCD-B97A0D3460D6}" dt="2022-03-02T10:43:57.021" v="1733" actId="478"/>
          <ac:grpSpMkLst>
            <pc:docMk/>
            <pc:sldMk cId="3663652115" sldId="320"/>
            <ac:grpSpMk id="11" creationId="{4C794AF4-74FF-E947-A96F-D803683D3F6B}"/>
          </ac:grpSpMkLst>
        </pc:grpChg>
        <pc:picChg chg="add mod">
          <ac:chgData name="Aiswarya Prasad" userId="0ce4ef10-ee10-425c-94b2-b7eeca22518e" providerId="ADAL" clId="{D2E7E22C-594B-D940-BDCD-B97A0D3460D6}" dt="2022-03-02T10:44:22.008" v="1740" actId="1076"/>
          <ac:picMkLst>
            <pc:docMk/>
            <pc:sldMk cId="3663652115" sldId="320"/>
            <ac:picMk id="8194" creationId="{DBE0DCFE-FC01-0A48-B9F8-36F7EFF8B4D6}"/>
          </ac:picMkLst>
        </pc:picChg>
      </pc:sldChg>
      <pc:sldChg chg="modSp add mod ord modAnim">
        <pc:chgData name="Aiswarya Prasad" userId="0ce4ef10-ee10-425c-94b2-b7eeca22518e" providerId="ADAL" clId="{D2E7E22C-594B-D940-BDCD-B97A0D3460D6}" dt="2022-03-02T10:49:16.131" v="1801" actId="6549"/>
        <pc:sldMkLst>
          <pc:docMk/>
          <pc:sldMk cId="4241747544" sldId="321"/>
        </pc:sldMkLst>
        <pc:spChg chg="mod">
          <ac:chgData name="Aiswarya Prasad" userId="0ce4ef10-ee10-425c-94b2-b7eeca22518e" providerId="ADAL" clId="{D2E7E22C-594B-D940-BDCD-B97A0D3460D6}" dt="2022-03-02T10:48:56.111" v="1758" actId="20577"/>
          <ac:spMkLst>
            <pc:docMk/>
            <pc:sldMk cId="4241747544" sldId="321"/>
            <ac:spMk id="2" creationId="{5DED89AC-99F7-4843-9571-09EC1F49B827}"/>
          </ac:spMkLst>
        </pc:spChg>
        <pc:spChg chg="mod">
          <ac:chgData name="Aiswarya Prasad" userId="0ce4ef10-ee10-425c-94b2-b7eeca22518e" providerId="ADAL" clId="{D2E7E22C-594B-D940-BDCD-B97A0D3460D6}" dt="2022-03-02T10:49:16.131" v="1801" actId="6549"/>
          <ac:spMkLst>
            <pc:docMk/>
            <pc:sldMk cId="4241747544" sldId="321"/>
            <ac:spMk id="17" creationId="{B74C7EB5-8056-E542-9959-C7091EE970F0}"/>
          </ac:spMkLst>
        </pc:spChg>
      </pc:sldChg>
      <pc:sldChg chg="modSp add mod modAnim">
        <pc:chgData name="Aiswarya Prasad" userId="0ce4ef10-ee10-425c-94b2-b7eeca22518e" providerId="ADAL" clId="{D2E7E22C-594B-D940-BDCD-B97A0D3460D6}" dt="2022-03-02T10:51:33.958" v="1841" actId="20577"/>
        <pc:sldMkLst>
          <pc:docMk/>
          <pc:sldMk cId="1118063872" sldId="322"/>
        </pc:sldMkLst>
        <pc:spChg chg="mod">
          <ac:chgData name="Aiswarya Prasad" userId="0ce4ef10-ee10-425c-94b2-b7eeca22518e" providerId="ADAL" clId="{D2E7E22C-594B-D940-BDCD-B97A0D3460D6}" dt="2022-03-02T10:49:25.222" v="1824" actId="20577"/>
          <ac:spMkLst>
            <pc:docMk/>
            <pc:sldMk cId="1118063872" sldId="322"/>
            <ac:spMk id="2" creationId="{5DED89AC-99F7-4843-9571-09EC1F49B827}"/>
          </ac:spMkLst>
        </pc:spChg>
        <pc:spChg chg="mod">
          <ac:chgData name="Aiswarya Prasad" userId="0ce4ef10-ee10-425c-94b2-b7eeca22518e" providerId="ADAL" clId="{D2E7E22C-594B-D940-BDCD-B97A0D3460D6}" dt="2022-03-02T10:51:33.958" v="1841" actId="20577"/>
          <ac:spMkLst>
            <pc:docMk/>
            <pc:sldMk cId="1118063872" sldId="322"/>
            <ac:spMk id="17" creationId="{B74C7EB5-8056-E542-9959-C7091EE970F0}"/>
          </ac:spMkLst>
        </pc:spChg>
      </pc:sldChg>
      <pc:sldChg chg="modSp add mod modAnim">
        <pc:chgData name="Aiswarya Prasad" userId="0ce4ef10-ee10-425c-94b2-b7eeca22518e" providerId="ADAL" clId="{D2E7E22C-594B-D940-BDCD-B97A0D3460D6}" dt="2022-03-02T10:51:25.472" v="1838" actId="20577"/>
        <pc:sldMkLst>
          <pc:docMk/>
          <pc:sldMk cId="1366371885" sldId="323"/>
        </pc:sldMkLst>
        <pc:spChg chg="mod">
          <ac:chgData name="Aiswarya Prasad" userId="0ce4ef10-ee10-425c-94b2-b7eeca22518e" providerId="ADAL" clId="{D2E7E22C-594B-D940-BDCD-B97A0D3460D6}" dt="2022-03-02T10:51:20.886" v="1837" actId="20577"/>
          <ac:spMkLst>
            <pc:docMk/>
            <pc:sldMk cId="1366371885" sldId="323"/>
            <ac:spMk id="2" creationId="{5DED89AC-99F7-4843-9571-09EC1F49B827}"/>
          </ac:spMkLst>
        </pc:spChg>
        <pc:spChg chg="mod">
          <ac:chgData name="Aiswarya Prasad" userId="0ce4ef10-ee10-425c-94b2-b7eeca22518e" providerId="ADAL" clId="{D2E7E22C-594B-D940-BDCD-B97A0D3460D6}" dt="2022-03-02T10:51:25.472" v="1838" actId="20577"/>
          <ac:spMkLst>
            <pc:docMk/>
            <pc:sldMk cId="1366371885" sldId="323"/>
            <ac:spMk id="17" creationId="{B74C7EB5-8056-E542-9959-C7091EE970F0}"/>
          </ac:spMkLst>
        </pc:spChg>
      </pc:sldChg>
      <pc:sldChg chg="add del">
        <pc:chgData name="Aiswarya Prasad" userId="0ce4ef10-ee10-425c-94b2-b7eeca22518e" providerId="ADAL" clId="{D2E7E22C-594B-D940-BDCD-B97A0D3460D6}" dt="2022-03-02T09:26:09.447" v="2" actId="2696"/>
        <pc:sldMkLst>
          <pc:docMk/>
          <pc:sldMk cId="3100082046" sldId="378"/>
        </pc:sldMkLst>
      </pc:sldChg>
      <pc:sldChg chg="add del">
        <pc:chgData name="Aiswarya Prasad" userId="0ce4ef10-ee10-425c-94b2-b7eeca22518e" providerId="ADAL" clId="{D2E7E22C-594B-D940-BDCD-B97A0D3460D6}" dt="2022-03-02T09:26:09.447" v="2" actId="2696"/>
        <pc:sldMkLst>
          <pc:docMk/>
          <pc:sldMk cId="2735483477" sldId="379"/>
        </pc:sldMkLst>
      </pc:sldChg>
      <pc:sldChg chg="add del">
        <pc:chgData name="Aiswarya Prasad" userId="0ce4ef10-ee10-425c-94b2-b7eeca22518e" providerId="ADAL" clId="{D2E7E22C-594B-D940-BDCD-B97A0D3460D6}" dt="2022-03-02T09:26:09.447" v="2" actId="2696"/>
        <pc:sldMkLst>
          <pc:docMk/>
          <pc:sldMk cId="896921318" sldId="381"/>
        </pc:sldMkLst>
      </pc:sldChg>
      <pc:sldChg chg="add del">
        <pc:chgData name="Aiswarya Prasad" userId="0ce4ef10-ee10-425c-94b2-b7eeca22518e" providerId="ADAL" clId="{D2E7E22C-594B-D940-BDCD-B97A0D3460D6}" dt="2022-03-02T09:26:09.447" v="2" actId="2696"/>
        <pc:sldMkLst>
          <pc:docMk/>
          <pc:sldMk cId="2761113812" sldId="415"/>
        </pc:sldMkLst>
      </pc:sldChg>
      <pc:sldChg chg="add del">
        <pc:chgData name="Aiswarya Prasad" userId="0ce4ef10-ee10-425c-94b2-b7eeca22518e" providerId="ADAL" clId="{D2E7E22C-594B-D940-BDCD-B97A0D3460D6}" dt="2022-03-02T09:26:09.447" v="2" actId="2696"/>
        <pc:sldMkLst>
          <pc:docMk/>
          <pc:sldMk cId="1799903858" sldId="440"/>
        </pc:sldMkLst>
      </pc:sldChg>
      <pc:sldChg chg="add del">
        <pc:chgData name="Aiswarya Prasad" userId="0ce4ef10-ee10-425c-94b2-b7eeca22518e" providerId="ADAL" clId="{D2E7E22C-594B-D940-BDCD-B97A0D3460D6}" dt="2022-03-02T09:26:09.447" v="2" actId="2696"/>
        <pc:sldMkLst>
          <pc:docMk/>
          <pc:sldMk cId="3709361292" sldId="460"/>
        </pc:sldMkLst>
      </pc:sldChg>
      <pc:sldChg chg="add del">
        <pc:chgData name="Aiswarya Prasad" userId="0ce4ef10-ee10-425c-94b2-b7eeca22518e" providerId="ADAL" clId="{D2E7E22C-594B-D940-BDCD-B97A0D3460D6}" dt="2022-03-02T09:26:09.447" v="2" actId="2696"/>
        <pc:sldMkLst>
          <pc:docMk/>
          <pc:sldMk cId="4145409028" sldId="464"/>
        </pc:sldMkLst>
      </pc:sldChg>
      <pc:sldChg chg="add del">
        <pc:chgData name="Aiswarya Prasad" userId="0ce4ef10-ee10-425c-94b2-b7eeca22518e" providerId="ADAL" clId="{D2E7E22C-594B-D940-BDCD-B97A0D3460D6}" dt="2022-03-02T09:26:09.447" v="2" actId="2696"/>
        <pc:sldMkLst>
          <pc:docMk/>
          <pc:sldMk cId="3908883517" sldId="985"/>
        </pc:sldMkLst>
      </pc:sldChg>
      <pc:sldChg chg="add del">
        <pc:chgData name="Aiswarya Prasad" userId="0ce4ef10-ee10-425c-94b2-b7eeca22518e" providerId="ADAL" clId="{D2E7E22C-594B-D940-BDCD-B97A0D3460D6}" dt="2022-03-02T09:26:09.447" v="2" actId="2696"/>
        <pc:sldMkLst>
          <pc:docMk/>
          <pc:sldMk cId="3155846373" sldId="987"/>
        </pc:sldMkLst>
      </pc:sldChg>
      <pc:sldChg chg="add del">
        <pc:chgData name="Aiswarya Prasad" userId="0ce4ef10-ee10-425c-94b2-b7eeca22518e" providerId="ADAL" clId="{D2E7E22C-594B-D940-BDCD-B97A0D3460D6}" dt="2022-03-02T09:26:09.447" v="2" actId="2696"/>
        <pc:sldMkLst>
          <pc:docMk/>
          <pc:sldMk cId="1827871450" sldId="990"/>
        </pc:sldMkLst>
      </pc:sldChg>
      <pc:sldChg chg="add del">
        <pc:chgData name="Aiswarya Prasad" userId="0ce4ef10-ee10-425c-94b2-b7eeca22518e" providerId="ADAL" clId="{D2E7E22C-594B-D940-BDCD-B97A0D3460D6}" dt="2022-03-02T09:26:09.447" v="2" actId="2696"/>
        <pc:sldMkLst>
          <pc:docMk/>
          <pc:sldMk cId="2052645548" sldId="991"/>
        </pc:sldMkLst>
      </pc:sldChg>
      <pc:sldChg chg="add del">
        <pc:chgData name="Aiswarya Prasad" userId="0ce4ef10-ee10-425c-94b2-b7eeca22518e" providerId="ADAL" clId="{D2E7E22C-594B-D940-BDCD-B97A0D3460D6}" dt="2022-03-02T09:26:09.447" v="2" actId="2696"/>
        <pc:sldMkLst>
          <pc:docMk/>
          <pc:sldMk cId="4078701725" sldId="992"/>
        </pc:sldMkLst>
      </pc:sldChg>
      <pc:sldChg chg="add del">
        <pc:chgData name="Aiswarya Prasad" userId="0ce4ef10-ee10-425c-94b2-b7eeca22518e" providerId="ADAL" clId="{D2E7E22C-594B-D940-BDCD-B97A0D3460D6}" dt="2022-03-02T09:26:09.447" v="2" actId="2696"/>
        <pc:sldMkLst>
          <pc:docMk/>
          <pc:sldMk cId="927894079" sldId="993"/>
        </pc:sldMkLst>
      </pc:sldChg>
      <pc:sldChg chg="add del">
        <pc:chgData name="Aiswarya Prasad" userId="0ce4ef10-ee10-425c-94b2-b7eeca22518e" providerId="ADAL" clId="{D2E7E22C-594B-D940-BDCD-B97A0D3460D6}" dt="2022-03-02T09:26:09.447" v="2" actId="2696"/>
        <pc:sldMkLst>
          <pc:docMk/>
          <pc:sldMk cId="1572845654" sldId="994"/>
        </pc:sldMkLst>
      </pc:sldChg>
      <pc:sldChg chg="add del">
        <pc:chgData name="Aiswarya Prasad" userId="0ce4ef10-ee10-425c-94b2-b7eeca22518e" providerId="ADAL" clId="{D2E7E22C-594B-D940-BDCD-B97A0D3460D6}" dt="2022-03-02T09:26:09.447" v="2" actId="2696"/>
        <pc:sldMkLst>
          <pc:docMk/>
          <pc:sldMk cId="1095483" sldId="995"/>
        </pc:sldMkLst>
      </pc:sldChg>
      <pc:sldChg chg="add del">
        <pc:chgData name="Aiswarya Prasad" userId="0ce4ef10-ee10-425c-94b2-b7eeca22518e" providerId="ADAL" clId="{D2E7E22C-594B-D940-BDCD-B97A0D3460D6}" dt="2022-03-02T09:26:09.447" v="2" actId="2696"/>
        <pc:sldMkLst>
          <pc:docMk/>
          <pc:sldMk cId="3422501440" sldId="996"/>
        </pc:sldMkLst>
      </pc:sldChg>
      <pc:sldChg chg="add del">
        <pc:chgData name="Aiswarya Prasad" userId="0ce4ef10-ee10-425c-94b2-b7eeca22518e" providerId="ADAL" clId="{D2E7E22C-594B-D940-BDCD-B97A0D3460D6}" dt="2022-03-02T09:26:09.447" v="2" actId="2696"/>
        <pc:sldMkLst>
          <pc:docMk/>
          <pc:sldMk cId="1622675346" sldId="997"/>
        </pc:sldMkLst>
      </pc:sldChg>
      <pc:sldChg chg="add del">
        <pc:chgData name="Aiswarya Prasad" userId="0ce4ef10-ee10-425c-94b2-b7eeca22518e" providerId="ADAL" clId="{D2E7E22C-594B-D940-BDCD-B97A0D3460D6}" dt="2022-03-02T09:26:09.447" v="2" actId="2696"/>
        <pc:sldMkLst>
          <pc:docMk/>
          <pc:sldMk cId="2403809425" sldId="998"/>
        </pc:sldMkLst>
      </pc:sldChg>
      <pc:sldChg chg="add del">
        <pc:chgData name="Aiswarya Prasad" userId="0ce4ef10-ee10-425c-94b2-b7eeca22518e" providerId="ADAL" clId="{D2E7E22C-594B-D940-BDCD-B97A0D3460D6}" dt="2022-03-02T09:26:09.447" v="2" actId="2696"/>
        <pc:sldMkLst>
          <pc:docMk/>
          <pc:sldMk cId="908293461" sldId="999"/>
        </pc:sldMkLst>
      </pc:sldChg>
      <pc:sldChg chg="add del">
        <pc:chgData name="Aiswarya Prasad" userId="0ce4ef10-ee10-425c-94b2-b7eeca22518e" providerId="ADAL" clId="{D2E7E22C-594B-D940-BDCD-B97A0D3460D6}" dt="2022-03-02T09:26:09.447" v="2" actId="2696"/>
        <pc:sldMkLst>
          <pc:docMk/>
          <pc:sldMk cId="2960101938" sldId="1000"/>
        </pc:sldMkLst>
      </pc:sldChg>
      <pc:sldChg chg="add del">
        <pc:chgData name="Aiswarya Prasad" userId="0ce4ef10-ee10-425c-94b2-b7eeca22518e" providerId="ADAL" clId="{D2E7E22C-594B-D940-BDCD-B97A0D3460D6}" dt="2022-03-02T09:26:09.447" v="2" actId="2696"/>
        <pc:sldMkLst>
          <pc:docMk/>
          <pc:sldMk cId="1538920248" sldId="1001"/>
        </pc:sldMkLst>
      </pc:sldChg>
      <pc:sldChg chg="add del">
        <pc:chgData name="Aiswarya Prasad" userId="0ce4ef10-ee10-425c-94b2-b7eeca22518e" providerId="ADAL" clId="{D2E7E22C-594B-D940-BDCD-B97A0D3460D6}" dt="2022-03-02T09:26:09.447" v="2" actId="2696"/>
        <pc:sldMkLst>
          <pc:docMk/>
          <pc:sldMk cId="779551641" sldId="1002"/>
        </pc:sldMkLst>
      </pc:sldChg>
      <pc:sldChg chg="add del">
        <pc:chgData name="Aiswarya Prasad" userId="0ce4ef10-ee10-425c-94b2-b7eeca22518e" providerId="ADAL" clId="{D2E7E22C-594B-D940-BDCD-B97A0D3460D6}" dt="2022-03-02T09:26:09.447" v="2" actId="2696"/>
        <pc:sldMkLst>
          <pc:docMk/>
          <pc:sldMk cId="81553704" sldId="1003"/>
        </pc:sldMkLst>
      </pc:sldChg>
      <pc:sldChg chg="add del">
        <pc:chgData name="Aiswarya Prasad" userId="0ce4ef10-ee10-425c-94b2-b7eeca22518e" providerId="ADAL" clId="{D2E7E22C-594B-D940-BDCD-B97A0D3460D6}" dt="2022-03-02T09:26:09.447" v="2" actId="2696"/>
        <pc:sldMkLst>
          <pc:docMk/>
          <pc:sldMk cId="3186198889" sldId="1004"/>
        </pc:sldMkLst>
      </pc:sldChg>
    </pc:docChg>
  </pc:docChgLst>
  <pc:docChgLst>
    <pc:chgData name="Aiswarya Prasad" userId="0ce4ef10-ee10-425c-94b2-b7eeca22518e" providerId="ADAL" clId="{EAAB358D-3F8E-544E-9584-B9F7CA76A4F3}"/>
    <pc:docChg chg="undo redo custSel addSld delSld modSld sldOrd modMainMaster">
      <pc:chgData name="Aiswarya Prasad" userId="0ce4ef10-ee10-425c-94b2-b7eeca22518e" providerId="ADAL" clId="{EAAB358D-3F8E-544E-9584-B9F7CA76A4F3}" dt="2022-09-12T14:00:50.023" v="5484" actId="20577"/>
      <pc:docMkLst>
        <pc:docMk/>
      </pc:docMkLst>
      <pc:sldChg chg="addSp delSp modSp mod">
        <pc:chgData name="Aiswarya Prasad" userId="0ce4ef10-ee10-425c-94b2-b7eeca22518e" providerId="ADAL" clId="{EAAB358D-3F8E-544E-9584-B9F7CA76A4F3}" dt="2022-09-10T11:46:21.461" v="3434" actId="478"/>
        <pc:sldMkLst>
          <pc:docMk/>
          <pc:sldMk cId="618088081" sldId="256"/>
        </pc:sldMkLst>
        <pc:spChg chg="add del mod">
          <ac:chgData name="Aiswarya Prasad" userId="0ce4ef10-ee10-425c-94b2-b7eeca22518e" providerId="ADAL" clId="{EAAB358D-3F8E-544E-9584-B9F7CA76A4F3}" dt="2022-09-10T11:45:55.348" v="3430" actId="208"/>
          <ac:spMkLst>
            <pc:docMk/>
            <pc:sldMk cId="618088081" sldId="256"/>
            <ac:spMk id="2" creationId="{911658EE-B1D4-1BF2-73CA-F40A160089A2}"/>
          </ac:spMkLst>
        </pc:spChg>
        <pc:spChg chg="add del">
          <ac:chgData name="Aiswarya Prasad" userId="0ce4ef10-ee10-425c-94b2-b7eeca22518e" providerId="ADAL" clId="{EAAB358D-3F8E-544E-9584-B9F7CA76A4F3}" dt="2022-09-10T11:41:24.122" v="3324" actId="478"/>
          <ac:spMkLst>
            <pc:docMk/>
            <pc:sldMk cId="618088081" sldId="256"/>
            <ac:spMk id="4" creationId="{DF98E892-3744-6ACD-BBE1-A2530966B158}"/>
          </ac:spMkLst>
        </pc:spChg>
        <pc:spChg chg="add del mod">
          <ac:chgData name="Aiswarya Prasad" userId="0ce4ef10-ee10-425c-94b2-b7eeca22518e" providerId="ADAL" clId="{EAAB358D-3F8E-544E-9584-B9F7CA76A4F3}" dt="2022-09-10T11:41:18.070" v="3322" actId="478"/>
          <ac:spMkLst>
            <pc:docMk/>
            <pc:sldMk cId="618088081" sldId="256"/>
            <ac:spMk id="5" creationId="{EA8B7E4C-E377-C61E-FAA4-B8AA6DD6A9F1}"/>
          </ac:spMkLst>
        </pc:spChg>
        <pc:spChg chg="mod">
          <ac:chgData name="Aiswarya Prasad" userId="0ce4ef10-ee10-425c-94b2-b7eeca22518e" providerId="ADAL" clId="{EAAB358D-3F8E-544E-9584-B9F7CA76A4F3}" dt="2022-09-10T11:45:41.592" v="3427" actId="207"/>
          <ac:spMkLst>
            <pc:docMk/>
            <pc:sldMk cId="618088081" sldId="256"/>
            <ac:spMk id="8" creationId="{4C24BDB5-4B27-30D8-3C7B-2757AA61C1C2}"/>
          </ac:spMkLst>
        </pc:spChg>
        <pc:spChg chg="add del">
          <ac:chgData name="Aiswarya Prasad" userId="0ce4ef10-ee10-425c-94b2-b7eeca22518e" providerId="ADAL" clId="{EAAB358D-3F8E-544E-9584-B9F7CA76A4F3}" dt="2022-09-10T11:46:21.461" v="3434" actId="478"/>
          <ac:spMkLst>
            <pc:docMk/>
            <pc:sldMk cId="618088081" sldId="256"/>
            <ac:spMk id="9" creationId="{015545AF-9D81-7563-D3B2-1C7A9B172FB5}"/>
          </ac:spMkLst>
        </pc:spChg>
        <pc:spChg chg="mod">
          <ac:chgData name="Aiswarya Prasad" userId="0ce4ef10-ee10-425c-94b2-b7eeca22518e" providerId="ADAL" clId="{EAAB358D-3F8E-544E-9584-B9F7CA76A4F3}" dt="2022-09-10T11:45:52.692" v="3429" actId="207"/>
          <ac:spMkLst>
            <pc:docMk/>
            <pc:sldMk cId="618088081" sldId="256"/>
            <ac:spMk id="14" creationId="{020A7FE6-1B25-63A8-1E4C-FD508C6DD52B}"/>
          </ac:spMkLst>
        </pc:spChg>
      </pc:sldChg>
      <pc:sldChg chg="add del">
        <pc:chgData name="Aiswarya Prasad" userId="0ce4ef10-ee10-425c-94b2-b7eeca22518e" providerId="ADAL" clId="{EAAB358D-3F8E-544E-9584-B9F7CA76A4F3}" dt="2022-09-05T14:48:49.614" v="784" actId="2696"/>
        <pc:sldMkLst>
          <pc:docMk/>
          <pc:sldMk cId="235944676" sldId="311"/>
        </pc:sldMkLst>
      </pc:sldChg>
      <pc:sldChg chg="addSp delSp modSp mod modAnim">
        <pc:chgData name="Aiswarya Prasad" userId="0ce4ef10-ee10-425c-94b2-b7eeca22518e" providerId="ADAL" clId="{EAAB358D-3F8E-544E-9584-B9F7CA76A4F3}" dt="2022-09-10T11:45:04.787" v="3425" actId="478"/>
        <pc:sldMkLst>
          <pc:docMk/>
          <pc:sldMk cId="2772135007" sldId="333"/>
        </pc:sldMkLst>
        <pc:spChg chg="mod">
          <ac:chgData name="Aiswarya Prasad" userId="0ce4ef10-ee10-425c-94b2-b7eeca22518e" providerId="ADAL" clId="{EAAB358D-3F8E-544E-9584-B9F7CA76A4F3}" dt="2022-09-05T21:11:07.273" v="3075" actId="27636"/>
          <ac:spMkLst>
            <pc:docMk/>
            <pc:sldMk cId="2772135007" sldId="333"/>
            <ac:spMk id="2" creationId="{9522A9A9-47FB-714C-80B4-CF078B8B1738}"/>
          </ac:spMkLst>
        </pc:spChg>
        <pc:spChg chg="add mod">
          <ac:chgData name="Aiswarya Prasad" userId="0ce4ef10-ee10-425c-94b2-b7eeca22518e" providerId="ADAL" clId="{EAAB358D-3F8E-544E-9584-B9F7CA76A4F3}" dt="2022-09-05T14:22:20.675" v="492" actId="20577"/>
          <ac:spMkLst>
            <pc:docMk/>
            <pc:sldMk cId="2772135007" sldId="333"/>
            <ac:spMk id="3" creationId="{9FD06517-708E-D1E5-68F1-86BA3B7F3D40}"/>
          </ac:spMkLst>
        </pc:spChg>
        <pc:spChg chg="del">
          <ac:chgData name="Aiswarya Prasad" userId="0ce4ef10-ee10-425c-94b2-b7eeca22518e" providerId="ADAL" clId="{EAAB358D-3F8E-544E-9584-B9F7CA76A4F3}" dt="2022-09-10T11:45:04.787" v="3425" actId="478"/>
          <ac:spMkLst>
            <pc:docMk/>
            <pc:sldMk cId="2772135007" sldId="333"/>
            <ac:spMk id="13" creationId="{3681FD8B-F0D6-82A4-EB23-2692A9217086}"/>
          </ac:spMkLst>
        </pc:spChg>
        <pc:spChg chg="del">
          <ac:chgData name="Aiswarya Prasad" userId="0ce4ef10-ee10-425c-94b2-b7eeca22518e" providerId="ADAL" clId="{EAAB358D-3F8E-544E-9584-B9F7CA76A4F3}" dt="2022-09-05T14:17:51.357" v="29" actId="478"/>
          <ac:spMkLst>
            <pc:docMk/>
            <pc:sldMk cId="2772135007" sldId="333"/>
            <ac:spMk id="15" creationId="{3DBF7808-CEFD-52B6-37B2-DE48A0C9FE0C}"/>
          </ac:spMkLst>
        </pc:spChg>
        <pc:spChg chg="del">
          <ac:chgData name="Aiswarya Prasad" userId="0ce4ef10-ee10-425c-94b2-b7eeca22518e" providerId="ADAL" clId="{EAAB358D-3F8E-544E-9584-B9F7CA76A4F3}" dt="2022-09-05T14:17:55.150" v="31" actId="478"/>
          <ac:spMkLst>
            <pc:docMk/>
            <pc:sldMk cId="2772135007" sldId="333"/>
            <ac:spMk id="16" creationId="{12418A69-E603-2B67-4113-A7007D5D0243}"/>
          </ac:spMkLst>
        </pc:spChg>
        <pc:picChg chg="del">
          <ac:chgData name="Aiswarya Prasad" userId="0ce4ef10-ee10-425c-94b2-b7eeca22518e" providerId="ADAL" clId="{EAAB358D-3F8E-544E-9584-B9F7CA76A4F3}" dt="2022-09-05T14:17:49.789" v="28" actId="478"/>
          <ac:picMkLst>
            <pc:docMk/>
            <pc:sldMk cId="2772135007" sldId="333"/>
            <ac:picMk id="10" creationId="{C6B631C2-036E-8CF8-8EFA-7220BD0A314B}"/>
          </ac:picMkLst>
        </pc:picChg>
        <pc:picChg chg="del">
          <ac:chgData name="Aiswarya Prasad" userId="0ce4ef10-ee10-425c-94b2-b7eeca22518e" providerId="ADAL" clId="{EAAB358D-3F8E-544E-9584-B9F7CA76A4F3}" dt="2022-09-05T14:17:53.095" v="30" actId="478"/>
          <ac:picMkLst>
            <pc:docMk/>
            <pc:sldMk cId="2772135007" sldId="333"/>
            <ac:picMk id="11" creationId="{67E7BEAF-6B3C-16B6-1724-1ADBBA0AFD2D}"/>
          </ac:picMkLst>
        </pc:picChg>
      </pc:sldChg>
      <pc:sldChg chg="delSp modSp mod ord">
        <pc:chgData name="Aiswarya Prasad" userId="0ce4ef10-ee10-425c-94b2-b7eeca22518e" providerId="ADAL" clId="{EAAB358D-3F8E-544E-9584-B9F7CA76A4F3}" dt="2022-09-10T11:46:43.980" v="3438" actId="207"/>
        <pc:sldMkLst>
          <pc:docMk/>
          <pc:sldMk cId="2543601266" sldId="335"/>
        </pc:sldMkLst>
        <pc:spChg chg="mod">
          <ac:chgData name="Aiswarya Prasad" userId="0ce4ef10-ee10-425c-94b2-b7eeca22518e" providerId="ADAL" clId="{EAAB358D-3F8E-544E-9584-B9F7CA76A4F3}" dt="2022-09-10T11:46:43.980" v="3438" actId="207"/>
          <ac:spMkLst>
            <pc:docMk/>
            <pc:sldMk cId="2543601266" sldId="335"/>
            <ac:spMk id="7" creationId="{2B7C7264-445A-84CD-671A-DECFEB9D2257}"/>
          </ac:spMkLst>
        </pc:spChg>
        <pc:spChg chg="del">
          <ac:chgData name="Aiswarya Prasad" userId="0ce4ef10-ee10-425c-94b2-b7eeca22518e" providerId="ADAL" clId="{EAAB358D-3F8E-544E-9584-B9F7CA76A4F3}" dt="2022-09-10T11:44:57.734" v="3422" actId="478"/>
          <ac:spMkLst>
            <pc:docMk/>
            <pc:sldMk cId="2543601266" sldId="335"/>
            <ac:spMk id="9" creationId="{B72D00C6-21AF-7EFD-146E-23BD31627F05}"/>
          </ac:spMkLst>
        </pc:spChg>
      </pc:sldChg>
      <pc:sldChg chg="delSp modSp add del mod ord">
        <pc:chgData name="Aiswarya Prasad" userId="0ce4ef10-ee10-425c-94b2-b7eeca22518e" providerId="ADAL" clId="{EAAB358D-3F8E-544E-9584-B9F7CA76A4F3}" dt="2022-09-10T11:47:10.216" v="3448" actId="1035"/>
        <pc:sldMkLst>
          <pc:docMk/>
          <pc:sldMk cId="957552178" sldId="371"/>
        </pc:sldMkLst>
        <pc:spChg chg="mod">
          <ac:chgData name="Aiswarya Prasad" userId="0ce4ef10-ee10-425c-94b2-b7eeca22518e" providerId="ADAL" clId="{EAAB358D-3F8E-544E-9584-B9F7CA76A4F3}" dt="2022-09-05T21:11:07.299" v="3077" actId="27636"/>
          <ac:spMkLst>
            <pc:docMk/>
            <pc:sldMk cId="957552178" sldId="371"/>
            <ac:spMk id="2" creationId="{9522A9A9-47FB-714C-80B4-CF078B8B1738}"/>
          </ac:spMkLst>
        </pc:spChg>
        <pc:spChg chg="mod">
          <ac:chgData name="Aiswarya Prasad" userId="0ce4ef10-ee10-425c-94b2-b7eeca22518e" providerId="ADAL" clId="{EAAB358D-3F8E-544E-9584-B9F7CA76A4F3}" dt="2022-09-10T11:47:10.216" v="3448" actId="1035"/>
          <ac:spMkLst>
            <pc:docMk/>
            <pc:sldMk cId="957552178" sldId="371"/>
            <ac:spMk id="8" creationId="{06729E3A-5913-0EC7-5BC3-D928E2EC4F4B}"/>
          </ac:spMkLst>
        </pc:spChg>
        <pc:spChg chg="del">
          <ac:chgData name="Aiswarya Prasad" userId="0ce4ef10-ee10-425c-94b2-b7eeca22518e" providerId="ADAL" clId="{EAAB358D-3F8E-544E-9584-B9F7CA76A4F3}" dt="2022-09-10T11:45:01.532" v="3423" actId="478"/>
          <ac:spMkLst>
            <pc:docMk/>
            <pc:sldMk cId="957552178" sldId="371"/>
            <ac:spMk id="13" creationId="{3681FD8B-F0D6-82A4-EB23-2692A9217086}"/>
          </ac:spMkLst>
        </pc:spChg>
      </pc:sldChg>
      <pc:sldChg chg="addSp delSp modSp mod">
        <pc:chgData name="Aiswarya Prasad" userId="0ce4ef10-ee10-425c-94b2-b7eeca22518e" providerId="ADAL" clId="{EAAB358D-3F8E-544E-9584-B9F7CA76A4F3}" dt="2022-09-10T11:44:56.126" v="3421" actId="478"/>
        <pc:sldMkLst>
          <pc:docMk/>
          <pc:sldMk cId="3942326420" sldId="373"/>
        </pc:sldMkLst>
        <pc:spChg chg="mod">
          <ac:chgData name="Aiswarya Prasad" userId="0ce4ef10-ee10-425c-94b2-b7eeca22518e" providerId="ADAL" clId="{EAAB358D-3F8E-544E-9584-B9F7CA76A4F3}" dt="2022-09-05T21:11:07.304" v="3078" actId="27636"/>
          <ac:spMkLst>
            <pc:docMk/>
            <pc:sldMk cId="3942326420" sldId="373"/>
            <ac:spMk id="2" creationId="{9522A9A9-47FB-714C-80B4-CF078B8B1738}"/>
          </ac:spMkLst>
        </pc:spChg>
        <pc:spChg chg="add mod">
          <ac:chgData name="Aiswarya Prasad" userId="0ce4ef10-ee10-425c-94b2-b7eeca22518e" providerId="ADAL" clId="{EAAB358D-3F8E-544E-9584-B9F7CA76A4F3}" dt="2022-09-05T14:56:44.844" v="1565" actId="20577"/>
          <ac:spMkLst>
            <pc:docMk/>
            <pc:sldMk cId="3942326420" sldId="373"/>
            <ac:spMk id="3" creationId="{89D72ACE-9AA0-C709-DA7F-B41B6C62957C}"/>
          </ac:spMkLst>
        </pc:spChg>
        <pc:spChg chg="del">
          <ac:chgData name="Aiswarya Prasad" userId="0ce4ef10-ee10-425c-94b2-b7eeca22518e" providerId="ADAL" clId="{EAAB358D-3F8E-544E-9584-B9F7CA76A4F3}" dt="2022-09-10T11:44:56.126" v="3421" actId="478"/>
          <ac:spMkLst>
            <pc:docMk/>
            <pc:sldMk cId="3942326420" sldId="373"/>
            <ac:spMk id="10" creationId="{6CC41056-7401-DAC3-C91B-5105C2283248}"/>
          </ac:spMkLst>
        </pc:spChg>
        <pc:graphicFrameChg chg="add del mod">
          <ac:chgData name="Aiswarya Prasad" userId="0ce4ef10-ee10-425c-94b2-b7eeca22518e" providerId="ADAL" clId="{EAAB358D-3F8E-544E-9584-B9F7CA76A4F3}" dt="2022-09-05T14:54:47.428" v="1312"/>
          <ac:graphicFrameMkLst>
            <pc:docMk/>
            <pc:sldMk cId="3942326420" sldId="373"/>
            <ac:graphicFrameMk id="5" creationId="{6B2C7CA6-A59B-593A-4CFF-3F020D92DA28}"/>
          </ac:graphicFrameMkLst>
        </pc:graphicFrameChg>
        <pc:graphicFrameChg chg="add mod modGraphic">
          <ac:chgData name="Aiswarya Prasad" userId="0ce4ef10-ee10-425c-94b2-b7eeca22518e" providerId="ADAL" clId="{EAAB358D-3F8E-544E-9584-B9F7CA76A4F3}" dt="2022-09-05T14:54:55.094" v="1316" actId="1076"/>
          <ac:graphicFrameMkLst>
            <pc:docMk/>
            <pc:sldMk cId="3942326420" sldId="373"/>
            <ac:graphicFrameMk id="6" creationId="{CD6E4359-BD8D-4AE1-89EC-8DEB49660439}"/>
          </ac:graphicFrameMkLst>
        </pc:graphicFrameChg>
        <pc:picChg chg="del">
          <ac:chgData name="Aiswarya Prasad" userId="0ce4ef10-ee10-425c-94b2-b7eeca22518e" providerId="ADAL" clId="{EAAB358D-3F8E-544E-9584-B9F7CA76A4F3}" dt="2022-09-05T14:49:00.369" v="787" actId="478"/>
          <ac:picMkLst>
            <pc:docMk/>
            <pc:sldMk cId="3942326420" sldId="373"/>
            <ac:picMk id="4" creationId="{181A5FF5-D910-1B23-A4E3-3D5C18C01A81}"/>
          </ac:picMkLst>
        </pc:picChg>
      </pc:sldChg>
      <pc:sldChg chg="del">
        <pc:chgData name="Aiswarya Prasad" userId="0ce4ef10-ee10-425c-94b2-b7eeca22518e" providerId="ADAL" clId="{EAAB358D-3F8E-544E-9584-B9F7CA76A4F3}" dt="2022-09-05T14:48:58.651" v="786" actId="2696"/>
        <pc:sldMkLst>
          <pc:docMk/>
          <pc:sldMk cId="1409092848" sldId="374"/>
        </pc:sldMkLst>
      </pc:sldChg>
      <pc:sldChg chg="delSp modSp add mod modAnim">
        <pc:chgData name="Aiswarya Prasad" userId="0ce4ef10-ee10-425c-94b2-b7eeca22518e" providerId="ADAL" clId="{EAAB358D-3F8E-544E-9584-B9F7CA76A4F3}" dt="2022-09-12T14:00:50.023" v="5484" actId="20577"/>
        <pc:sldMkLst>
          <pc:docMk/>
          <pc:sldMk cId="3755468250" sldId="375"/>
        </pc:sldMkLst>
        <pc:spChg chg="mod">
          <ac:chgData name="Aiswarya Prasad" userId="0ce4ef10-ee10-425c-94b2-b7eeca22518e" providerId="ADAL" clId="{EAAB358D-3F8E-544E-9584-B9F7CA76A4F3}" dt="2022-09-05T21:11:07.294" v="3076" actId="27636"/>
          <ac:spMkLst>
            <pc:docMk/>
            <pc:sldMk cId="3755468250" sldId="375"/>
            <ac:spMk id="2" creationId="{9522A9A9-47FB-714C-80B4-CF078B8B1738}"/>
          </ac:spMkLst>
        </pc:spChg>
        <pc:spChg chg="mod">
          <ac:chgData name="Aiswarya Prasad" userId="0ce4ef10-ee10-425c-94b2-b7eeca22518e" providerId="ADAL" clId="{EAAB358D-3F8E-544E-9584-B9F7CA76A4F3}" dt="2022-09-12T14:00:50.023" v="5484" actId="20577"/>
          <ac:spMkLst>
            <pc:docMk/>
            <pc:sldMk cId="3755468250" sldId="375"/>
            <ac:spMk id="3" creationId="{9FD06517-708E-D1E5-68F1-86BA3B7F3D40}"/>
          </ac:spMkLst>
        </pc:spChg>
        <pc:spChg chg="del">
          <ac:chgData name="Aiswarya Prasad" userId="0ce4ef10-ee10-425c-94b2-b7eeca22518e" providerId="ADAL" clId="{EAAB358D-3F8E-544E-9584-B9F7CA76A4F3}" dt="2022-09-10T11:45:03.057" v="3424" actId="478"/>
          <ac:spMkLst>
            <pc:docMk/>
            <pc:sldMk cId="3755468250" sldId="375"/>
            <ac:spMk id="13" creationId="{3681FD8B-F0D6-82A4-EB23-2692A9217086}"/>
          </ac:spMkLst>
        </pc:spChg>
      </pc:sldChg>
      <pc:sldChg chg="addSp delSp modSp add mod ord">
        <pc:chgData name="Aiswarya Prasad" userId="0ce4ef10-ee10-425c-94b2-b7eeca22518e" providerId="ADAL" clId="{EAAB358D-3F8E-544E-9584-B9F7CA76A4F3}" dt="2022-09-10T11:44:50.783" v="3420" actId="478"/>
        <pc:sldMkLst>
          <pc:docMk/>
          <pc:sldMk cId="2091643235" sldId="376"/>
        </pc:sldMkLst>
        <pc:spChg chg="mod">
          <ac:chgData name="Aiswarya Prasad" userId="0ce4ef10-ee10-425c-94b2-b7eeca22518e" providerId="ADAL" clId="{EAAB358D-3F8E-544E-9584-B9F7CA76A4F3}" dt="2022-09-05T21:11:07.317" v="3079" actId="27636"/>
          <ac:spMkLst>
            <pc:docMk/>
            <pc:sldMk cId="2091643235" sldId="376"/>
            <ac:spMk id="2" creationId="{9522A9A9-47FB-714C-80B4-CF078B8B1738}"/>
          </ac:spMkLst>
        </pc:spChg>
        <pc:spChg chg="del">
          <ac:chgData name="Aiswarya Prasad" userId="0ce4ef10-ee10-425c-94b2-b7eeca22518e" providerId="ADAL" clId="{EAAB358D-3F8E-544E-9584-B9F7CA76A4F3}" dt="2022-09-10T11:44:50.783" v="3420" actId="478"/>
          <ac:spMkLst>
            <pc:docMk/>
            <pc:sldMk cId="2091643235" sldId="376"/>
            <ac:spMk id="10" creationId="{6CC41056-7401-DAC3-C91B-5105C2283248}"/>
          </ac:spMkLst>
        </pc:spChg>
        <pc:picChg chg="add mod">
          <ac:chgData name="Aiswarya Prasad" userId="0ce4ef10-ee10-425c-94b2-b7eeca22518e" providerId="ADAL" clId="{EAAB358D-3F8E-544E-9584-B9F7CA76A4F3}" dt="2022-09-10T11:39:58.002" v="3317" actId="1076"/>
          <ac:picMkLst>
            <pc:docMk/>
            <pc:sldMk cId="2091643235" sldId="376"/>
            <ac:picMk id="4" creationId="{3EF6FFAA-1D96-A909-5E50-C0A96E88A349}"/>
          </ac:picMkLst>
        </pc:picChg>
        <pc:picChg chg="add del mod">
          <ac:chgData name="Aiswarya Prasad" userId="0ce4ef10-ee10-425c-94b2-b7eeca22518e" providerId="ADAL" clId="{EAAB358D-3F8E-544E-9584-B9F7CA76A4F3}" dt="2022-09-05T14:50:14.366" v="876" actId="21"/>
          <ac:picMkLst>
            <pc:docMk/>
            <pc:sldMk cId="2091643235" sldId="376"/>
            <ac:picMk id="4" creationId="{4FD3F0D4-E62A-FF1B-490C-743BA39AE1CF}"/>
          </ac:picMkLst>
        </pc:picChg>
        <pc:picChg chg="add del mod">
          <ac:chgData name="Aiswarya Prasad" userId="0ce4ef10-ee10-425c-94b2-b7eeca22518e" providerId="ADAL" clId="{EAAB358D-3F8E-544E-9584-B9F7CA76A4F3}" dt="2022-09-10T11:38:57.255" v="3313" actId="478"/>
          <ac:picMkLst>
            <pc:docMk/>
            <pc:sldMk cId="2091643235" sldId="376"/>
            <ac:picMk id="6" creationId="{74F5E0B2-63EA-06CF-8043-7910EA781C3A}"/>
          </ac:picMkLst>
        </pc:picChg>
      </pc:sldChg>
      <pc:sldChg chg="addSp modSp new mod ord">
        <pc:chgData name="Aiswarya Prasad" userId="0ce4ef10-ee10-425c-94b2-b7eeca22518e" providerId="ADAL" clId="{EAAB358D-3F8E-544E-9584-B9F7CA76A4F3}" dt="2022-09-05T14:56:59.195" v="1566" actId="20578"/>
        <pc:sldMkLst>
          <pc:docMk/>
          <pc:sldMk cId="1810275800" sldId="377"/>
        </pc:sldMkLst>
        <pc:spChg chg="mod">
          <ac:chgData name="Aiswarya Prasad" userId="0ce4ef10-ee10-425c-94b2-b7eeca22518e" providerId="ADAL" clId="{EAAB358D-3F8E-544E-9584-B9F7CA76A4F3}" dt="2022-09-05T14:50:46.194" v="944" actId="20577"/>
          <ac:spMkLst>
            <pc:docMk/>
            <pc:sldMk cId="1810275800" sldId="377"/>
            <ac:spMk id="2" creationId="{1901097B-3CA9-7EC2-6C25-785C7A92614A}"/>
          </ac:spMkLst>
        </pc:spChg>
        <pc:picChg chg="add mod modCrop">
          <ac:chgData name="Aiswarya Prasad" userId="0ce4ef10-ee10-425c-94b2-b7eeca22518e" providerId="ADAL" clId="{EAAB358D-3F8E-544E-9584-B9F7CA76A4F3}" dt="2022-09-05T14:51:27.103" v="956" actId="1076"/>
          <ac:picMkLst>
            <pc:docMk/>
            <pc:sldMk cId="1810275800" sldId="377"/>
            <ac:picMk id="3" creationId="{D8D2B755-259A-3B9E-B57F-D8572FB4F81B}"/>
          </ac:picMkLst>
        </pc:picChg>
        <pc:picChg chg="add mod modCrop">
          <ac:chgData name="Aiswarya Prasad" userId="0ce4ef10-ee10-425c-94b2-b7eeca22518e" providerId="ADAL" clId="{EAAB358D-3F8E-544E-9584-B9F7CA76A4F3}" dt="2022-09-05T14:51:25.103" v="955" actId="1076"/>
          <ac:picMkLst>
            <pc:docMk/>
            <pc:sldMk cId="1810275800" sldId="377"/>
            <ac:picMk id="4" creationId="{9987DDB8-4270-7EB2-CD58-FAB87551AA6D}"/>
          </ac:picMkLst>
        </pc:picChg>
      </pc:sldChg>
      <pc:sldChg chg="addSp modSp add mod ord">
        <pc:chgData name="Aiswarya Prasad" userId="0ce4ef10-ee10-425c-94b2-b7eeca22518e" providerId="ADAL" clId="{EAAB358D-3F8E-544E-9584-B9F7CA76A4F3}" dt="2022-09-05T14:52:54.014" v="1058" actId="20578"/>
        <pc:sldMkLst>
          <pc:docMk/>
          <pc:sldMk cId="377913116" sldId="378"/>
        </pc:sldMkLst>
        <pc:spChg chg="add mod">
          <ac:chgData name="Aiswarya Prasad" userId="0ce4ef10-ee10-425c-94b2-b7eeca22518e" providerId="ADAL" clId="{EAAB358D-3F8E-544E-9584-B9F7CA76A4F3}" dt="2022-09-05T14:52:17.469" v="1022" actId="113"/>
          <ac:spMkLst>
            <pc:docMk/>
            <pc:sldMk cId="377913116" sldId="378"/>
            <ac:spMk id="5" creationId="{DA01583D-92D9-B7F5-CD0D-C519D0B28978}"/>
          </ac:spMkLst>
        </pc:spChg>
      </pc:sldChg>
      <pc:sldChg chg="addSp delSp modSp new mod modShow">
        <pc:chgData name="Aiswarya Prasad" userId="0ce4ef10-ee10-425c-94b2-b7eeca22518e" providerId="ADAL" clId="{EAAB358D-3F8E-544E-9584-B9F7CA76A4F3}" dt="2022-09-06T14:51:24.247" v="3267" actId="729"/>
        <pc:sldMkLst>
          <pc:docMk/>
          <pc:sldMk cId="3561783595" sldId="379"/>
        </pc:sldMkLst>
        <pc:spChg chg="mod">
          <ac:chgData name="Aiswarya Prasad" userId="0ce4ef10-ee10-425c-94b2-b7eeca22518e" providerId="ADAL" clId="{EAAB358D-3F8E-544E-9584-B9F7CA76A4F3}" dt="2022-09-05T15:15:21.457" v="2460" actId="20577"/>
          <ac:spMkLst>
            <pc:docMk/>
            <pc:sldMk cId="3561783595" sldId="379"/>
            <ac:spMk id="2" creationId="{F2B3EC58-E7FE-4F00-CF25-10B45549B22B}"/>
          </ac:spMkLst>
        </pc:spChg>
        <pc:spChg chg="add mod">
          <ac:chgData name="Aiswarya Prasad" userId="0ce4ef10-ee10-425c-94b2-b7eeca22518e" providerId="ADAL" clId="{EAAB358D-3F8E-544E-9584-B9F7CA76A4F3}" dt="2022-09-05T15:15:01.549" v="2440" actId="20577"/>
          <ac:spMkLst>
            <pc:docMk/>
            <pc:sldMk cId="3561783595" sldId="379"/>
            <ac:spMk id="3" creationId="{670AA5D5-B5E1-E420-F3B6-D61346A12674}"/>
          </ac:spMkLst>
        </pc:spChg>
        <pc:spChg chg="add del mod">
          <ac:chgData name="Aiswarya Prasad" userId="0ce4ef10-ee10-425c-94b2-b7eeca22518e" providerId="ADAL" clId="{EAAB358D-3F8E-544E-9584-B9F7CA76A4F3}" dt="2022-09-05T15:03:52.906" v="1885"/>
          <ac:spMkLst>
            <pc:docMk/>
            <pc:sldMk cId="3561783595" sldId="379"/>
            <ac:spMk id="4" creationId="{C9187F32-0EFA-EC0E-2AD0-33E760FAB137}"/>
          </ac:spMkLst>
        </pc:spChg>
        <pc:spChg chg="add del mod">
          <ac:chgData name="Aiswarya Prasad" userId="0ce4ef10-ee10-425c-94b2-b7eeca22518e" providerId="ADAL" clId="{EAAB358D-3F8E-544E-9584-B9F7CA76A4F3}" dt="2022-09-05T15:03:16.342" v="1846" actId="478"/>
          <ac:spMkLst>
            <pc:docMk/>
            <pc:sldMk cId="3561783595" sldId="379"/>
            <ac:spMk id="5" creationId="{366A2DA8-0595-DB0D-F1F4-F097B8A584A4}"/>
          </ac:spMkLst>
        </pc:spChg>
      </pc:sldChg>
      <pc:sldChg chg="add del">
        <pc:chgData name="Aiswarya Prasad" userId="0ce4ef10-ee10-425c-94b2-b7eeca22518e" providerId="ADAL" clId="{EAAB358D-3F8E-544E-9584-B9F7CA76A4F3}" dt="2022-09-05T14:57:07.291" v="1567" actId="2696"/>
        <pc:sldMkLst>
          <pc:docMk/>
          <pc:sldMk cId="1266405225" sldId="380"/>
        </pc:sldMkLst>
      </pc:sldChg>
      <pc:sldChg chg="addSp delSp modSp add mod ord">
        <pc:chgData name="Aiswarya Prasad" userId="0ce4ef10-ee10-425c-94b2-b7eeca22518e" providerId="ADAL" clId="{EAAB358D-3F8E-544E-9584-B9F7CA76A4F3}" dt="2022-09-10T11:44:42.937" v="3418" actId="20578"/>
        <pc:sldMkLst>
          <pc:docMk/>
          <pc:sldMk cId="3560989097" sldId="380"/>
        </pc:sldMkLst>
        <pc:spChg chg="add del mod">
          <ac:chgData name="Aiswarya Prasad" userId="0ce4ef10-ee10-425c-94b2-b7eeca22518e" providerId="ADAL" clId="{EAAB358D-3F8E-544E-9584-B9F7CA76A4F3}" dt="2022-09-05T14:57:39.371" v="1604"/>
          <ac:spMkLst>
            <pc:docMk/>
            <pc:sldMk cId="3560989097" sldId="380"/>
            <ac:spMk id="3" creationId="{C851C0AA-AAC0-7D4C-CD74-C25423CE9EC3}"/>
          </ac:spMkLst>
        </pc:spChg>
        <pc:graphicFrameChg chg="add mod modGraphic">
          <ac:chgData name="Aiswarya Prasad" userId="0ce4ef10-ee10-425c-94b2-b7eeca22518e" providerId="ADAL" clId="{EAAB358D-3F8E-544E-9584-B9F7CA76A4F3}" dt="2022-09-10T11:43:52.964" v="3378" actId="20577"/>
          <ac:graphicFrameMkLst>
            <pc:docMk/>
            <pc:sldMk cId="3560989097" sldId="380"/>
            <ac:graphicFrameMk id="4" creationId="{A256609A-5023-8010-DA3E-5505F8F47821}"/>
          </ac:graphicFrameMkLst>
        </pc:graphicFrameChg>
      </pc:sldChg>
      <pc:sldChg chg="addSp delSp modSp add mod">
        <pc:chgData name="Aiswarya Prasad" userId="0ce4ef10-ee10-425c-94b2-b7eeca22518e" providerId="ADAL" clId="{EAAB358D-3F8E-544E-9584-B9F7CA76A4F3}" dt="2022-09-10T11:44:31.337" v="3417" actId="1038"/>
        <pc:sldMkLst>
          <pc:docMk/>
          <pc:sldMk cId="1770775702" sldId="381"/>
        </pc:sldMkLst>
        <pc:spChg chg="mod">
          <ac:chgData name="Aiswarya Prasad" userId="0ce4ef10-ee10-425c-94b2-b7eeca22518e" providerId="ADAL" clId="{EAAB358D-3F8E-544E-9584-B9F7CA76A4F3}" dt="2022-09-05T21:09:29.480" v="3056" actId="2711"/>
          <ac:spMkLst>
            <pc:docMk/>
            <pc:sldMk cId="1770775702" sldId="381"/>
            <ac:spMk id="2" creationId="{F2B3EC58-E7FE-4F00-CF25-10B45549B22B}"/>
          </ac:spMkLst>
        </pc:spChg>
        <pc:spChg chg="add del mod">
          <ac:chgData name="Aiswarya Prasad" userId="0ce4ef10-ee10-425c-94b2-b7eeca22518e" providerId="ADAL" clId="{EAAB358D-3F8E-544E-9584-B9F7CA76A4F3}" dt="2022-09-05T21:09:52.245" v="3062" actId="47"/>
          <ac:spMkLst>
            <pc:docMk/>
            <pc:sldMk cId="1770775702" sldId="381"/>
            <ac:spMk id="5" creationId="{1B33A66B-B1DE-8B1D-7608-2488F2FE4A1A}"/>
          </ac:spMkLst>
        </pc:spChg>
        <pc:spChg chg="add mod">
          <ac:chgData name="Aiswarya Prasad" userId="0ce4ef10-ee10-425c-94b2-b7eeca22518e" providerId="ADAL" clId="{EAAB358D-3F8E-544E-9584-B9F7CA76A4F3}" dt="2022-09-10T11:44:21.068" v="3405" actId="1038"/>
          <ac:spMkLst>
            <pc:docMk/>
            <pc:sldMk cId="1770775702" sldId="381"/>
            <ac:spMk id="6" creationId="{4E432F98-AD16-3E46-D071-CB46216DCCC3}"/>
          </ac:spMkLst>
        </pc:spChg>
        <pc:spChg chg="add mod">
          <ac:chgData name="Aiswarya Prasad" userId="0ce4ef10-ee10-425c-94b2-b7eeca22518e" providerId="ADAL" clId="{EAAB358D-3F8E-544E-9584-B9F7CA76A4F3}" dt="2022-09-10T11:44:21.068" v="3405" actId="1038"/>
          <ac:spMkLst>
            <pc:docMk/>
            <pc:sldMk cId="1770775702" sldId="381"/>
            <ac:spMk id="7" creationId="{81FCCB35-5706-A9AA-F2D4-1307B3D19000}"/>
          </ac:spMkLst>
        </pc:spChg>
        <pc:spChg chg="add mod">
          <ac:chgData name="Aiswarya Prasad" userId="0ce4ef10-ee10-425c-94b2-b7eeca22518e" providerId="ADAL" clId="{EAAB358D-3F8E-544E-9584-B9F7CA76A4F3}" dt="2022-09-10T11:44:21.068" v="3405" actId="1038"/>
          <ac:spMkLst>
            <pc:docMk/>
            <pc:sldMk cId="1770775702" sldId="381"/>
            <ac:spMk id="8" creationId="{612C9E45-D7C1-811E-2EA3-CD26C952B178}"/>
          </ac:spMkLst>
        </pc:spChg>
        <pc:spChg chg="add mod">
          <ac:chgData name="Aiswarya Prasad" userId="0ce4ef10-ee10-425c-94b2-b7eeca22518e" providerId="ADAL" clId="{EAAB358D-3F8E-544E-9584-B9F7CA76A4F3}" dt="2022-09-10T11:44:31.337" v="3417" actId="1038"/>
          <ac:spMkLst>
            <pc:docMk/>
            <pc:sldMk cId="1770775702" sldId="381"/>
            <ac:spMk id="9" creationId="{884F7EF0-FC70-C77E-844B-0C379E94611D}"/>
          </ac:spMkLst>
        </pc:spChg>
        <pc:spChg chg="add mod">
          <ac:chgData name="Aiswarya Prasad" userId="0ce4ef10-ee10-425c-94b2-b7eeca22518e" providerId="ADAL" clId="{EAAB358D-3F8E-544E-9584-B9F7CA76A4F3}" dt="2022-09-10T11:44:31.337" v="3417" actId="1038"/>
          <ac:spMkLst>
            <pc:docMk/>
            <pc:sldMk cId="1770775702" sldId="381"/>
            <ac:spMk id="10" creationId="{E935C0E4-8A27-97F3-0EF6-7A4E3C7C68C4}"/>
          </ac:spMkLst>
        </pc:spChg>
        <pc:spChg chg="add mod">
          <ac:chgData name="Aiswarya Prasad" userId="0ce4ef10-ee10-425c-94b2-b7eeca22518e" providerId="ADAL" clId="{EAAB358D-3F8E-544E-9584-B9F7CA76A4F3}" dt="2022-09-10T11:44:31.337" v="3417" actId="1038"/>
          <ac:spMkLst>
            <pc:docMk/>
            <pc:sldMk cId="1770775702" sldId="381"/>
            <ac:spMk id="11" creationId="{0931C1CC-5D6E-1C4A-8C2D-74E36789380F}"/>
          </ac:spMkLst>
        </pc:spChg>
        <pc:spChg chg="add mod">
          <ac:chgData name="Aiswarya Prasad" userId="0ce4ef10-ee10-425c-94b2-b7eeca22518e" providerId="ADAL" clId="{EAAB358D-3F8E-544E-9584-B9F7CA76A4F3}" dt="2022-09-10T11:44:31.337" v="3417" actId="1038"/>
          <ac:spMkLst>
            <pc:docMk/>
            <pc:sldMk cId="1770775702" sldId="381"/>
            <ac:spMk id="12" creationId="{B6D46DD9-CB1D-890C-53D8-6575BD3866F7}"/>
          </ac:spMkLst>
        </pc:spChg>
        <pc:spChg chg="add mod">
          <ac:chgData name="Aiswarya Prasad" userId="0ce4ef10-ee10-425c-94b2-b7eeca22518e" providerId="ADAL" clId="{EAAB358D-3F8E-544E-9584-B9F7CA76A4F3}" dt="2022-09-10T11:44:31.337" v="3417" actId="1038"/>
          <ac:spMkLst>
            <pc:docMk/>
            <pc:sldMk cId="1770775702" sldId="381"/>
            <ac:spMk id="13" creationId="{88791574-04C9-B71E-C252-EABD90DEDF6B}"/>
          </ac:spMkLst>
        </pc:spChg>
        <pc:spChg chg="add mod">
          <ac:chgData name="Aiswarya Prasad" userId="0ce4ef10-ee10-425c-94b2-b7eeca22518e" providerId="ADAL" clId="{EAAB358D-3F8E-544E-9584-B9F7CA76A4F3}" dt="2022-09-10T11:44:31.337" v="3417" actId="1038"/>
          <ac:spMkLst>
            <pc:docMk/>
            <pc:sldMk cId="1770775702" sldId="381"/>
            <ac:spMk id="14" creationId="{E3399932-C9DC-E75D-8A9E-21DF00FA7118}"/>
          </ac:spMkLst>
        </pc:spChg>
        <pc:spChg chg="add mod">
          <ac:chgData name="Aiswarya Prasad" userId="0ce4ef10-ee10-425c-94b2-b7eeca22518e" providerId="ADAL" clId="{EAAB358D-3F8E-544E-9584-B9F7CA76A4F3}" dt="2022-09-10T11:44:21.068" v="3405" actId="1038"/>
          <ac:spMkLst>
            <pc:docMk/>
            <pc:sldMk cId="1770775702" sldId="381"/>
            <ac:spMk id="15" creationId="{6133CD12-F5BB-FD0B-EF06-7FDAD96514C1}"/>
          </ac:spMkLst>
        </pc:spChg>
        <pc:graphicFrameChg chg="add mod modGraphic">
          <ac:chgData name="Aiswarya Prasad" userId="0ce4ef10-ee10-425c-94b2-b7eeca22518e" providerId="ADAL" clId="{EAAB358D-3F8E-544E-9584-B9F7CA76A4F3}" dt="2022-09-10T11:44:12.911" v="3382" actId="12788"/>
          <ac:graphicFrameMkLst>
            <pc:docMk/>
            <pc:sldMk cId="1770775702" sldId="381"/>
            <ac:graphicFrameMk id="3" creationId="{36CC58A5-C162-281E-C791-060C1E7DF145}"/>
          </ac:graphicFrameMkLst>
        </pc:graphicFrameChg>
        <pc:graphicFrameChg chg="add del mod modGraphic">
          <ac:chgData name="Aiswarya Prasad" userId="0ce4ef10-ee10-425c-94b2-b7eeca22518e" providerId="ADAL" clId="{EAAB358D-3F8E-544E-9584-B9F7CA76A4F3}" dt="2022-09-05T21:34:52.982" v="3259" actId="20577"/>
          <ac:graphicFrameMkLst>
            <pc:docMk/>
            <pc:sldMk cId="1770775702" sldId="381"/>
            <ac:graphicFrameMk id="4" creationId="{A256609A-5023-8010-DA3E-5505F8F47821}"/>
          </ac:graphicFrameMkLst>
        </pc:graphicFrameChg>
      </pc:sldChg>
      <pc:sldChg chg="addSp delSp modSp add mod ord">
        <pc:chgData name="Aiswarya Prasad" userId="0ce4ef10-ee10-425c-94b2-b7eeca22518e" providerId="ADAL" clId="{EAAB358D-3F8E-544E-9584-B9F7CA76A4F3}" dt="2022-09-10T11:48:49.696" v="3500" actId="20577"/>
        <pc:sldMkLst>
          <pc:docMk/>
          <pc:sldMk cId="2263363151" sldId="382"/>
        </pc:sldMkLst>
        <pc:spChg chg="del">
          <ac:chgData name="Aiswarya Prasad" userId="0ce4ef10-ee10-425c-94b2-b7eeca22518e" providerId="ADAL" clId="{EAAB358D-3F8E-544E-9584-B9F7CA76A4F3}" dt="2022-09-10T11:48:31.711" v="3451" actId="478"/>
          <ac:spMkLst>
            <pc:docMk/>
            <pc:sldMk cId="2263363151" sldId="382"/>
            <ac:spMk id="2" creationId="{9522A9A9-47FB-714C-80B4-CF078B8B1738}"/>
          </ac:spMkLst>
        </pc:spChg>
        <pc:spChg chg="add mod">
          <ac:chgData name="Aiswarya Prasad" userId="0ce4ef10-ee10-425c-94b2-b7eeca22518e" providerId="ADAL" clId="{EAAB358D-3F8E-544E-9584-B9F7CA76A4F3}" dt="2022-09-10T11:48:31.711" v="3451" actId="478"/>
          <ac:spMkLst>
            <pc:docMk/>
            <pc:sldMk cId="2263363151" sldId="382"/>
            <ac:spMk id="4" creationId="{CAC6FFF5-A0F1-BADE-6419-1F2F7BA6061F}"/>
          </ac:spMkLst>
        </pc:spChg>
        <pc:spChg chg="mod">
          <ac:chgData name="Aiswarya Prasad" userId="0ce4ef10-ee10-425c-94b2-b7eeca22518e" providerId="ADAL" clId="{EAAB358D-3F8E-544E-9584-B9F7CA76A4F3}" dt="2022-09-10T11:48:49.696" v="3500" actId="20577"/>
          <ac:spMkLst>
            <pc:docMk/>
            <pc:sldMk cId="2263363151" sldId="382"/>
            <ac:spMk id="7" creationId="{2B7C7264-445A-84CD-671A-DECFEB9D2257}"/>
          </ac:spMkLst>
        </pc:spChg>
      </pc:sldChg>
      <pc:sldChg chg="modSp add mod ord">
        <pc:chgData name="Aiswarya Prasad" userId="0ce4ef10-ee10-425c-94b2-b7eeca22518e" providerId="ADAL" clId="{EAAB358D-3F8E-544E-9584-B9F7CA76A4F3}" dt="2022-09-10T11:57:46.440" v="4283" actId="20577"/>
        <pc:sldMkLst>
          <pc:docMk/>
          <pc:sldMk cId="1666482063" sldId="383"/>
        </pc:sldMkLst>
        <pc:spChg chg="mod">
          <ac:chgData name="Aiswarya Prasad" userId="0ce4ef10-ee10-425c-94b2-b7eeca22518e" providerId="ADAL" clId="{EAAB358D-3F8E-544E-9584-B9F7CA76A4F3}" dt="2022-09-10T11:57:46.440" v="4283" actId="20577"/>
          <ac:spMkLst>
            <pc:docMk/>
            <pc:sldMk cId="1666482063" sldId="383"/>
            <ac:spMk id="7" creationId="{2B7C7264-445A-84CD-671A-DECFEB9D2257}"/>
          </ac:spMkLst>
        </pc:spChg>
      </pc:sldChg>
      <pc:sldChg chg="addSp modSp new mod">
        <pc:chgData name="Aiswarya Prasad" userId="0ce4ef10-ee10-425c-94b2-b7eeca22518e" providerId="ADAL" clId="{EAAB358D-3F8E-544E-9584-B9F7CA76A4F3}" dt="2022-09-12T13:55:09.998" v="5483" actId="20577"/>
        <pc:sldMkLst>
          <pc:docMk/>
          <pc:sldMk cId="2699943332" sldId="384"/>
        </pc:sldMkLst>
        <pc:spChg chg="mod">
          <ac:chgData name="Aiswarya Prasad" userId="0ce4ef10-ee10-425c-94b2-b7eeca22518e" providerId="ADAL" clId="{EAAB358D-3F8E-544E-9584-B9F7CA76A4F3}" dt="2022-09-10T11:49:23.526" v="3546" actId="20577"/>
          <ac:spMkLst>
            <pc:docMk/>
            <pc:sldMk cId="2699943332" sldId="384"/>
            <ac:spMk id="2" creationId="{685964EC-9077-BF2F-4C34-E614D5DF53AA}"/>
          </ac:spMkLst>
        </pc:spChg>
        <pc:spChg chg="add mod">
          <ac:chgData name="Aiswarya Prasad" userId="0ce4ef10-ee10-425c-94b2-b7eeca22518e" providerId="ADAL" clId="{EAAB358D-3F8E-544E-9584-B9F7CA76A4F3}" dt="2022-09-10T11:51:58.856" v="3774" actId="20577"/>
          <ac:spMkLst>
            <pc:docMk/>
            <pc:sldMk cId="2699943332" sldId="384"/>
            <ac:spMk id="3" creationId="{0AE35E20-F582-4F23-3293-E5FD9EFE53F8}"/>
          </ac:spMkLst>
        </pc:spChg>
        <pc:spChg chg="add mod">
          <ac:chgData name="Aiswarya Prasad" userId="0ce4ef10-ee10-425c-94b2-b7eeca22518e" providerId="ADAL" clId="{EAAB358D-3F8E-544E-9584-B9F7CA76A4F3}" dt="2022-09-12T13:55:09.998" v="5483" actId="20577"/>
          <ac:spMkLst>
            <pc:docMk/>
            <pc:sldMk cId="2699943332" sldId="384"/>
            <ac:spMk id="4" creationId="{18371A09-F388-D6D8-EE35-8C7B04A7742A}"/>
          </ac:spMkLst>
        </pc:spChg>
      </pc:sldChg>
      <pc:sldChg chg="addSp modSp new mod">
        <pc:chgData name="Aiswarya Prasad" userId="0ce4ef10-ee10-425c-94b2-b7eeca22518e" providerId="ADAL" clId="{EAAB358D-3F8E-544E-9584-B9F7CA76A4F3}" dt="2022-09-10T11:57:04.834" v="4252" actId="20577"/>
        <pc:sldMkLst>
          <pc:docMk/>
          <pc:sldMk cId="1953884863" sldId="385"/>
        </pc:sldMkLst>
        <pc:spChg chg="mod">
          <ac:chgData name="Aiswarya Prasad" userId="0ce4ef10-ee10-425c-94b2-b7eeca22518e" providerId="ADAL" clId="{EAAB358D-3F8E-544E-9584-B9F7CA76A4F3}" dt="2022-09-10T11:52:08.042" v="3804" actId="20577"/>
          <ac:spMkLst>
            <pc:docMk/>
            <pc:sldMk cId="1953884863" sldId="385"/>
            <ac:spMk id="2" creationId="{B58DEBFC-E12D-EE97-3800-BF0D4D97B257}"/>
          </ac:spMkLst>
        </pc:spChg>
        <pc:spChg chg="add mod">
          <ac:chgData name="Aiswarya Prasad" userId="0ce4ef10-ee10-425c-94b2-b7eeca22518e" providerId="ADAL" clId="{EAAB358D-3F8E-544E-9584-B9F7CA76A4F3}" dt="2022-09-10T11:57:04.834" v="4252" actId="20577"/>
          <ac:spMkLst>
            <pc:docMk/>
            <pc:sldMk cId="1953884863" sldId="385"/>
            <ac:spMk id="3" creationId="{26F98B30-DB15-953D-2518-D636436CEFBC}"/>
          </ac:spMkLst>
        </pc:spChg>
      </pc:sldChg>
      <pc:sldChg chg="modSp add mod">
        <pc:chgData name="Aiswarya Prasad" userId="0ce4ef10-ee10-425c-94b2-b7eeca22518e" providerId="ADAL" clId="{EAAB358D-3F8E-544E-9584-B9F7CA76A4F3}" dt="2022-09-10T11:57:50.435" v="4293" actId="20577"/>
        <pc:sldMkLst>
          <pc:docMk/>
          <pc:sldMk cId="2071889056" sldId="386"/>
        </pc:sldMkLst>
        <pc:spChg chg="mod">
          <ac:chgData name="Aiswarya Prasad" userId="0ce4ef10-ee10-425c-94b2-b7eeca22518e" providerId="ADAL" clId="{EAAB358D-3F8E-544E-9584-B9F7CA76A4F3}" dt="2022-09-10T11:57:50.435" v="4293" actId="20577"/>
          <ac:spMkLst>
            <pc:docMk/>
            <pc:sldMk cId="2071889056" sldId="386"/>
            <ac:spMk id="7" creationId="{2B7C7264-445A-84CD-671A-DECFEB9D2257}"/>
          </ac:spMkLst>
        </pc:spChg>
      </pc:sldChg>
      <pc:sldChg chg="modSp add mod">
        <pc:chgData name="Aiswarya Prasad" userId="0ce4ef10-ee10-425c-94b2-b7eeca22518e" providerId="ADAL" clId="{EAAB358D-3F8E-544E-9584-B9F7CA76A4F3}" dt="2022-09-10T11:58:08.280" v="4324" actId="20577"/>
        <pc:sldMkLst>
          <pc:docMk/>
          <pc:sldMk cId="2931938377" sldId="387"/>
        </pc:sldMkLst>
        <pc:spChg chg="mod">
          <ac:chgData name="Aiswarya Prasad" userId="0ce4ef10-ee10-425c-94b2-b7eeca22518e" providerId="ADAL" clId="{EAAB358D-3F8E-544E-9584-B9F7CA76A4F3}" dt="2022-09-10T11:58:08.280" v="4324" actId="20577"/>
          <ac:spMkLst>
            <pc:docMk/>
            <pc:sldMk cId="2931938377" sldId="387"/>
            <ac:spMk id="7" creationId="{2B7C7264-445A-84CD-671A-DECFEB9D2257}"/>
          </ac:spMkLst>
        </pc:spChg>
      </pc:sldChg>
      <pc:sldChg chg="addSp delSp modSp add mod ord">
        <pc:chgData name="Aiswarya Prasad" userId="0ce4ef10-ee10-425c-94b2-b7eeca22518e" providerId="ADAL" clId="{EAAB358D-3F8E-544E-9584-B9F7CA76A4F3}" dt="2022-09-10T11:59:43.582" v="4395" actId="1076"/>
        <pc:sldMkLst>
          <pc:docMk/>
          <pc:sldMk cId="2133226333" sldId="388"/>
        </pc:sldMkLst>
        <pc:spChg chg="mod">
          <ac:chgData name="Aiswarya Prasad" userId="0ce4ef10-ee10-425c-94b2-b7eeca22518e" providerId="ADAL" clId="{EAAB358D-3F8E-544E-9584-B9F7CA76A4F3}" dt="2022-09-10T11:58:30.589" v="4355" actId="20577"/>
          <ac:spMkLst>
            <pc:docMk/>
            <pc:sldMk cId="2133226333" sldId="388"/>
            <ac:spMk id="2" creationId="{B58DEBFC-E12D-EE97-3800-BF0D4D97B257}"/>
          </ac:spMkLst>
        </pc:spChg>
        <pc:spChg chg="del">
          <ac:chgData name="Aiswarya Prasad" userId="0ce4ef10-ee10-425c-94b2-b7eeca22518e" providerId="ADAL" clId="{EAAB358D-3F8E-544E-9584-B9F7CA76A4F3}" dt="2022-09-10T11:58:22.754" v="4327" actId="478"/>
          <ac:spMkLst>
            <pc:docMk/>
            <pc:sldMk cId="2133226333" sldId="388"/>
            <ac:spMk id="3" creationId="{26F98B30-DB15-953D-2518-D636436CEFBC}"/>
          </ac:spMkLst>
        </pc:spChg>
        <pc:picChg chg="add mod">
          <ac:chgData name="Aiswarya Prasad" userId="0ce4ef10-ee10-425c-94b2-b7eeca22518e" providerId="ADAL" clId="{EAAB358D-3F8E-544E-9584-B9F7CA76A4F3}" dt="2022-09-10T11:59:43.582" v="4395" actId="1076"/>
          <ac:picMkLst>
            <pc:docMk/>
            <pc:sldMk cId="2133226333" sldId="388"/>
            <ac:picMk id="5" creationId="{5434A3D9-9535-5F4C-8CF2-EEF4404A454D}"/>
          </ac:picMkLst>
        </pc:picChg>
        <pc:picChg chg="add mod">
          <ac:chgData name="Aiswarya Prasad" userId="0ce4ef10-ee10-425c-94b2-b7eeca22518e" providerId="ADAL" clId="{EAAB358D-3F8E-544E-9584-B9F7CA76A4F3}" dt="2022-09-10T11:59:40.644" v="4394" actId="1076"/>
          <ac:picMkLst>
            <pc:docMk/>
            <pc:sldMk cId="2133226333" sldId="388"/>
            <ac:picMk id="7" creationId="{4DDC1B87-A12B-995F-821E-3D6428370B36}"/>
          </ac:picMkLst>
        </pc:picChg>
        <pc:picChg chg="add del mod">
          <ac:chgData name="Aiswarya Prasad" userId="0ce4ef10-ee10-425c-94b2-b7eeca22518e" providerId="ADAL" clId="{EAAB358D-3F8E-544E-9584-B9F7CA76A4F3}" dt="2022-09-10T11:59:18.597" v="4385" actId="21"/>
          <ac:picMkLst>
            <pc:docMk/>
            <pc:sldMk cId="2133226333" sldId="388"/>
            <ac:picMk id="9" creationId="{D2EBEE97-171A-3FD0-86CD-5EF58F5B16B7}"/>
          </ac:picMkLst>
        </pc:picChg>
        <pc:picChg chg="add del mod">
          <ac:chgData name="Aiswarya Prasad" userId="0ce4ef10-ee10-425c-94b2-b7eeca22518e" providerId="ADAL" clId="{EAAB358D-3F8E-544E-9584-B9F7CA76A4F3}" dt="2022-09-10T11:59:18.597" v="4385" actId="21"/>
          <ac:picMkLst>
            <pc:docMk/>
            <pc:sldMk cId="2133226333" sldId="388"/>
            <ac:picMk id="11" creationId="{E7D36298-B5A1-259D-2A63-B5628933B262}"/>
          </ac:picMkLst>
        </pc:picChg>
      </pc:sldChg>
      <pc:sldChg chg="addSp modSp add mod">
        <pc:chgData name="Aiswarya Prasad" userId="0ce4ef10-ee10-425c-94b2-b7eeca22518e" providerId="ADAL" clId="{EAAB358D-3F8E-544E-9584-B9F7CA76A4F3}" dt="2022-09-10T12:01:23.227" v="4499" actId="20577"/>
        <pc:sldMkLst>
          <pc:docMk/>
          <pc:sldMk cId="1648122177" sldId="389"/>
        </pc:sldMkLst>
        <pc:spChg chg="mod">
          <ac:chgData name="Aiswarya Prasad" userId="0ce4ef10-ee10-425c-94b2-b7eeca22518e" providerId="ADAL" clId="{EAAB358D-3F8E-544E-9584-B9F7CA76A4F3}" dt="2022-09-10T12:01:23.227" v="4499" actId="20577"/>
          <ac:spMkLst>
            <pc:docMk/>
            <pc:sldMk cId="1648122177" sldId="389"/>
            <ac:spMk id="2" creationId="{B58DEBFC-E12D-EE97-3800-BF0D4D97B257}"/>
          </ac:spMkLst>
        </pc:spChg>
        <pc:picChg chg="add mod">
          <ac:chgData name="Aiswarya Prasad" userId="0ce4ef10-ee10-425c-94b2-b7eeca22518e" providerId="ADAL" clId="{EAAB358D-3F8E-544E-9584-B9F7CA76A4F3}" dt="2022-09-10T12:00:08.001" v="4424" actId="1076"/>
          <ac:picMkLst>
            <pc:docMk/>
            <pc:sldMk cId="1648122177" sldId="389"/>
            <ac:picMk id="3" creationId="{81F3AA4D-CCED-7DA2-6E98-FD4F7B4F11DE}"/>
          </ac:picMkLst>
        </pc:picChg>
        <pc:picChg chg="add mod">
          <ac:chgData name="Aiswarya Prasad" userId="0ce4ef10-ee10-425c-94b2-b7eeca22518e" providerId="ADAL" clId="{EAAB358D-3F8E-544E-9584-B9F7CA76A4F3}" dt="2022-09-10T12:00:26.357" v="4432" actId="1076"/>
          <ac:picMkLst>
            <pc:docMk/>
            <pc:sldMk cId="1648122177" sldId="389"/>
            <ac:picMk id="4" creationId="{21668061-9660-78E5-E31A-4ADE3D40C021}"/>
          </ac:picMkLst>
        </pc:picChg>
      </pc:sldChg>
      <pc:sldChg chg="addSp delSp modSp add mod">
        <pc:chgData name="Aiswarya Prasad" userId="0ce4ef10-ee10-425c-94b2-b7eeca22518e" providerId="ADAL" clId="{EAAB358D-3F8E-544E-9584-B9F7CA76A4F3}" dt="2022-09-10T12:02:31.117" v="4630" actId="20577"/>
        <pc:sldMkLst>
          <pc:docMk/>
          <pc:sldMk cId="2845789431" sldId="390"/>
        </pc:sldMkLst>
        <pc:spChg chg="mod">
          <ac:chgData name="Aiswarya Prasad" userId="0ce4ef10-ee10-425c-94b2-b7eeca22518e" providerId="ADAL" clId="{EAAB358D-3F8E-544E-9584-B9F7CA76A4F3}" dt="2022-09-10T12:02:31.117" v="4630" actId="20577"/>
          <ac:spMkLst>
            <pc:docMk/>
            <pc:sldMk cId="2845789431" sldId="390"/>
            <ac:spMk id="2" creationId="{B58DEBFC-E12D-EE97-3800-BF0D4D97B257}"/>
          </ac:spMkLst>
        </pc:spChg>
        <pc:picChg chg="del">
          <ac:chgData name="Aiswarya Prasad" userId="0ce4ef10-ee10-425c-94b2-b7eeca22518e" providerId="ADAL" clId="{EAAB358D-3F8E-544E-9584-B9F7CA76A4F3}" dt="2022-09-10T12:00:57.743" v="4434" actId="478"/>
          <ac:picMkLst>
            <pc:docMk/>
            <pc:sldMk cId="2845789431" sldId="390"/>
            <ac:picMk id="3" creationId="{81F3AA4D-CCED-7DA2-6E98-FD4F7B4F11DE}"/>
          </ac:picMkLst>
        </pc:picChg>
        <pc:picChg chg="add mod">
          <ac:chgData name="Aiswarya Prasad" userId="0ce4ef10-ee10-425c-94b2-b7eeca22518e" providerId="ADAL" clId="{EAAB358D-3F8E-544E-9584-B9F7CA76A4F3}" dt="2022-09-10T12:00:58.807" v="4435"/>
          <ac:picMkLst>
            <pc:docMk/>
            <pc:sldMk cId="2845789431" sldId="390"/>
            <ac:picMk id="5" creationId="{BDFA40A1-34E4-30FF-7041-1AB2F44CF583}"/>
          </ac:picMkLst>
        </pc:picChg>
      </pc:sldChg>
      <pc:sldChg chg="delSp modSp add mod">
        <pc:chgData name="Aiswarya Prasad" userId="0ce4ef10-ee10-425c-94b2-b7eeca22518e" providerId="ADAL" clId="{EAAB358D-3F8E-544E-9584-B9F7CA76A4F3}" dt="2022-09-10T12:02:54.457" v="4667" actId="478"/>
        <pc:sldMkLst>
          <pc:docMk/>
          <pc:sldMk cId="683333775" sldId="391"/>
        </pc:sldMkLst>
        <pc:spChg chg="mod">
          <ac:chgData name="Aiswarya Prasad" userId="0ce4ef10-ee10-425c-94b2-b7eeca22518e" providerId="ADAL" clId="{EAAB358D-3F8E-544E-9584-B9F7CA76A4F3}" dt="2022-09-10T12:02:52.759" v="4666" actId="20577"/>
          <ac:spMkLst>
            <pc:docMk/>
            <pc:sldMk cId="683333775" sldId="391"/>
            <ac:spMk id="2" creationId="{B58DEBFC-E12D-EE97-3800-BF0D4D97B257}"/>
          </ac:spMkLst>
        </pc:spChg>
        <pc:picChg chg="del">
          <ac:chgData name="Aiswarya Prasad" userId="0ce4ef10-ee10-425c-94b2-b7eeca22518e" providerId="ADAL" clId="{EAAB358D-3F8E-544E-9584-B9F7CA76A4F3}" dt="2022-09-10T12:02:54.457" v="4667" actId="478"/>
          <ac:picMkLst>
            <pc:docMk/>
            <pc:sldMk cId="683333775" sldId="391"/>
            <ac:picMk id="4" creationId="{21668061-9660-78E5-E31A-4ADE3D40C021}"/>
          </ac:picMkLst>
        </pc:picChg>
        <pc:picChg chg="del">
          <ac:chgData name="Aiswarya Prasad" userId="0ce4ef10-ee10-425c-94b2-b7eeca22518e" providerId="ADAL" clId="{EAAB358D-3F8E-544E-9584-B9F7CA76A4F3}" dt="2022-09-10T12:02:54.457" v="4667" actId="478"/>
          <ac:picMkLst>
            <pc:docMk/>
            <pc:sldMk cId="683333775" sldId="391"/>
            <ac:picMk id="5" creationId="{BDFA40A1-34E4-30FF-7041-1AB2F44CF583}"/>
          </ac:picMkLst>
        </pc:picChg>
      </pc:sldChg>
      <pc:sldChg chg="addSp modSp add mod">
        <pc:chgData name="Aiswarya Prasad" userId="0ce4ef10-ee10-425c-94b2-b7eeca22518e" providerId="ADAL" clId="{EAAB358D-3F8E-544E-9584-B9F7CA76A4F3}" dt="2022-09-11T19:53:30.625" v="4705" actId="20577"/>
        <pc:sldMkLst>
          <pc:docMk/>
          <pc:sldMk cId="1433138163" sldId="392"/>
        </pc:sldMkLst>
        <pc:spChg chg="mod">
          <ac:chgData name="Aiswarya Prasad" userId="0ce4ef10-ee10-425c-94b2-b7eeca22518e" providerId="ADAL" clId="{EAAB358D-3F8E-544E-9584-B9F7CA76A4F3}" dt="2022-09-11T19:53:30.625" v="4705" actId="20577"/>
          <ac:spMkLst>
            <pc:docMk/>
            <pc:sldMk cId="1433138163" sldId="392"/>
            <ac:spMk id="2" creationId="{B58DEBFC-E12D-EE97-3800-BF0D4D97B257}"/>
          </ac:spMkLst>
        </pc:spChg>
        <pc:picChg chg="add mod">
          <ac:chgData name="Aiswarya Prasad" userId="0ce4ef10-ee10-425c-94b2-b7eeca22518e" providerId="ADAL" clId="{EAAB358D-3F8E-544E-9584-B9F7CA76A4F3}" dt="2022-09-11T19:53:20.012" v="4690" actId="1076"/>
          <ac:picMkLst>
            <pc:docMk/>
            <pc:sldMk cId="1433138163" sldId="392"/>
            <ac:picMk id="4" creationId="{6CA55EAA-E533-D190-40B8-A0E00F487C61}"/>
          </ac:picMkLst>
        </pc:picChg>
      </pc:sldChg>
      <pc:sldChg chg="addSp delSp modSp new mod">
        <pc:chgData name="Aiswarya Prasad" userId="0ce4ef10-ee10-425c-94b2-b7eeca22518e" providerId="ADAL" clId="{EAAB358D-3F8E-544E-9584-B9F7CA76A4F3}" dt="2022-09-11T19:55:12.884" v="4761" actId="2085"/>
        <pc:sldMkLst>
          <pc:docMk/>
          <pc:sldMk cId="3847037326" sldId="393"/>
        </pc:sldMkLst>
        <pc:spChg chg="mod">
          <ac:chgData name="Aiswarya Prasad" userId="0ce4ef10-ee10-425c-94b2-b7eeca22518e" providerId="ADAL" clId="{EAAB358D-3F8E-544E-9584-B9F7CA76A4F3}" dt="2022-09-11T19:54:52.315" v="4748" actId="20577"/>
          <ac:spMkLst>
            <pc:docMk/>
            <pc:sldMk cId="3847037326" sldId="393"/>
            <ac:spMk id="2" creationId="{01738ED8-56BD-4A4E-C26E-F92D57559C17}"/>
          </ac:spMkLst>
        </pc:spChg>
        <pc:spChg chg="add mod">
          <ac:chgData name="Aiswarya Prasad" userId="0ce4ef10-ee10-425c-94b2-b7eeca22518e" providerId="ADAL" clId="{EAAB358D-3F8E-544E-9584-B9F7CA76A4F3}" dt="2022-09-11T19:55:12.884" v="4761" actId="2085"/>
          <ac:spMkLst>
            <pc:docMk/>
            <pc:sldMk cId="3847037326" sldId="393"/>
            <ac:spMk id="6" creationId="{E27D0147-A2A5-0F86-5507-96190D9F0852}"/>
          </ac:spMkLst>
        </pc:spChg>
        <pc:picChg chg="add del mod modCrop">
          <ac:chgData name="Aiswarya Prasad" userId="0ce4ef10-ee10-425c-94b2-b7eeca22518e" providerId="ADAL" clId="{EAAB358D-3F8E-544E-9584-B9F7CA76A4F3}" dt="2022-09-11T19:54:37.159" v="4714" actId="478"/>
          <ac:picMkLst>
            <pc:docMk/>
            <pc:sldMk cId="3847037326" sldId="393"/>
            <ac:picMk id="4" creationId="{588ADE88-18FF-E086-8CAE-ECEA62F015FC}"/>
          </ac:picMkLst>
        </pc:picChg>
        <pc:picChg chg="add mod modCrop">
          <ac:chgData name="Aiswarya Prasad" userId="0ce4ef10-ee10-425c-94b2-b7eeca22518e" providerId="ADAL" clId="{EAAB358D-3F8E-544E-9584-B9F7CA76A4F3}" dt="2022-09-11T19:54:43.391" v="4716" actId="14100"/>
          <ac:picMkLst>
            <pc:docMk/>
            <pc:sldMk cId="3847037326" sldId="393"/>
            <ac:picMk id="5" creationId="{7715BFF6-CA4A-652C-9837-A86CF0FC8D5A}"/>
          </ac:picMkLst>
        </pc:picChg>
      </pc:sldChg>
      <pc:sldChg chg="addSp modSp new mod">
        <pc:chgData name="Aiswarya Prasad" userId="0ce4ef10-ee10-425c-94b2-b7eeca22518e" providerId="ADAL" clId="{EAAB358D-3F8E-544E-9584-B9F7CA76A4F3}" dt="2022-09-11T19:57:31.559" v="4798" actId="1036"/>
        <pc:sldMkLst>
          <pc:docMk/>
          <pc:sldMk cId="1652938759" sldId="394"/>
        </pc:sldMkLst>
        <pc:spChg chg="mod">
          <ac:chgData name="Aiswarya Prasad" userId="0ce4ef10-ee10-425c-94b2-b7eeca22518e" providerId="ADAL" clId="{EAAB358D-3F8E-544E-9584-B9F7CA76A4F3}" dt="2022-09-11T19:57:22.658" v="4791" actId="20577"/>
          <ac:spMkLst>
            <pc:docMk/>
            <pc:sldMk cId="1652938759" sldId="394"/>
            <ac:spMk id="2" creationId="{EB9ADE18-8ACF-50F2-409D-32E08E0D85BB}"/>
          </ac:spMkLst>
        </pc:spChg>
        <pc:picChg chg="add mod">
          <ac:chgData name="Aiswarya Prasad" userId="0ce4ef10-ee10-425c-94b2-b7eeca22518e" providerId="ADAL" clId="{EAAB358D-3F8E-544E-9584-B9F7CA76A4F3}" dt="2022-09-11T19:57:31.559" v="4798" actId="1036"/>
          <ac:picMkLst>
            <pc:docMk/>
            <pc:sldMk cId="1652938759" sldId="394"/>
            <ac:picMk id="4" creationId="{A12B769B-5234-D26B-2E44-76F2210B5D82}"/>
          </ac:picMkLst>
        </pc:picChg>
      </pc:sldChg>
      <pc:sldChg chg="addSp delSp modSp new mod">
        <pc:chgData name="Aiswarya Prasad" userId="0ce4ef10-ee10-425c-94b2-b7eeca22518e" providerId="ADAL" clId="{EAAB358D-3F8E-544E-9584-B9F7CA76A4F3}" dt="2022-09-11T20:04:33.094" v="4897" actId="20577"/>
        <pc:sldMkLst>
          <pc:docMk/>
          <pc:sldMk cId="908817904" sldId="395"/>
        </pc:sldMkLst>
        <pc:spChg chg="mod">
          <ac:chgData name="Aiswarya Prasad" userId="0ce4ef10-ee10-425c-94b2-b7eeca22518e" providerId="ADAL" clId="{EAAB358D-3F8E-544E-9584-B9F7CA76A4F3}" dt="2022-09-11T20:04:33.094" v="4897" actId="20577"/>
          <ac:spMkLst>
            <pc:docMk/>
            <pc:sldMk cId="908817904" sldId="395"/>
            <ac:spMk id="2" creationId="{0A8B3A6C-7B92-BCEC-C36C-A17847C234EF}"/>
          </ac:spMkLst>
        </pc:spChg>
        <pc:picChg chg="add mod">
          <ac:chgData name="Aiswarya Prasad" userId="0ce4ef10-ee10-425c-94b2-b7eeca22518e" providerId="ADAL" clId="{EAAB358D-3F8E-544E-9584-B9F7CA76A4F3}" dt="2022-09-11T20:01:08.867" v="4838" actId="1076"/>
          <ac:picMkLst>
            <pc:docMk/>
            <pc:sldMk cId="908817904" sldId="395"/>
            <ac:picMk id="4" creationId="{90D5EF0F-3B34-EF3E-9F94-25F59E4B88C4}"/>
          </ac:picMkLst>
        </pc:picChg>
        <pc:picChg chg="add del mod">
          <ac:chgData name="Aiswarya Prasad" userId="0ce4ef10-ee10-425c-94b2-b7eeca22518e" providerId="ADAL" clId="{EAAB358D-3F8E-544E-9584-B9F7CA76A4F3}" dt="2022-09-11T20:01:00.864" v="4836" actId="478"/>
          <ac:picMkLst>
            <pc:docMk/>
            <pc:sldMk cId="908817904" sldId="395"/>
            <ac:picMk id="6" creationId="{C4B17A7D-CB90-ABD4-2999-6839DA48A10F}"/>
          </ac:picMkLst>
        </pc:picChg>
        <pc:picChg chg="add del mod">
          <ac:chgData name="Aiswarya Prasad" userId="0ce4ef10-ee10-425c-94b2-b7eeca22518e" providerId="ADAL" clId="{EAAB358D-3F8E-544E-9584-B9F7CA76A4F3}" dt="2022-09-11T20:00:59.651" v="4835" actId="478"/>
          <ac:picMkLst>
            <pc:docMk/>
            <pc:sldMk cId="908817904" sldId="395"/>
            <ac:picMk id="8" creationId="{B15058C3-4E67-21FB-709E-B8876CB6EDFA}"/>
          </ac:picMkLst>
        </pc:picChg>
        <pc:picChg chg="add mod">
          <ac:chgData name="Aiswarya Prasad" userId="0ce4ef10-ee10-425c-94b2-b7eeca22518e" providerId="ADAL" clId="{EAAB358D-3F8E-544E-9584-B9F7CA76A4F3}" dt="2022-09-11T20:01:05.712" v="4837" actId="1076"/>
          <ac:picMkLst>
            <pc:docMk/>
            <pc:sldMk cId="908817904" sldId="395"/>
            <ac:picMk id="10" creationId="{A58643B4-5309-C3F6-7126-47F61C84B045}"/>
          </ac:picMkLst>
        </pc:picChg>
      </pc:sldChg>
      <pc:sldChg chg="delSp modSp add mod">
        <pc:chgData name="Aiswarya Prasad" userId="0ce4ef10-ee10-425c-94b2-b7eeca22518e" providerId="ADAL" clId="{EAAB358D-3F8E-544E-9584-B9F7CA76A4F3}" dt="2022-09-11T20:04:41.767" v="4906" actId="20577"/>
        <pc:sldMkLst>
          <pc:docMk/>
          <pc:sldMk cId="2265235910" sldId="396"/>
        </pc:sldMkLst>
        <pc:spChg chg="mod">
          <ac:chgData name="Aiswarya Prasad" userId="0ce4ef10-ee10-425c-94b2-b7eeca22518e" providerId="ADAL" clId="{EAAB358D-3F8E-544E-9584-B9F7CA76A4F3}" dt="2022-09-11T20:04:41.767" v="4906" actId="20577"/>
          <ac:spMkLst>
            <pc:docMk/>
            <pc:sldMk cId="2265235910" sldId="396"/>
            <ac:spMk id="2" creationId="{0A8B3A6C-7B92-BCEC-C36C-A17847C234EF}"/>
          </ac:spMkLst>
        </pc:spChg>
        <pc:picChg chg="del">
          <ac:chgData name="Aiswarya Prasad" userId="0ce4ef10-ee10-425c-94b2-b7eeca22518e" providerId="ADAL" clId="{EAAB358D-3F8E-544E-9584-B9F7CA76A4F3}" dt="2022-09-11T20:01:16.218" v="4841" actId="478"/>
          <ac:picMkLst>
            <pc:docMk/>
            <pc:sldMk cId="2265235910" sldId="396"/>
            <ac:picMk id="4" creationId="{90D5EF0F-3B34-EF3E-9F94-25F59E4B88C4}"/>
          </ac:picMkLst>
        </pc:picChg>
        <pc:picChg chg="mod">
          <ac:chgData name="Aiswarya Prasad" userId="0ce4ef10-ee10-425c-94b2-b7eeca22518e" providerId="ADAL" clId="{EAAB358D-3F8E-544E-9584-B9F7CA76A4F3}" dt="2022-09-11T20:01:21.691" v="4843" actId="1076"/>
          <ac:picMkLst>
            <pc:docMk/>
            <pc:sldMk cId="2265235910" sldId="396"/>
            <ac:picMk id="6" creationId="{C4B17A7D-CB90-ABD4-2999-6839DA48A10F}"/>
          </ac:picMkLst>
        </pc:picChg>
        <pc:picChg chg="mod">
          <ac:chgData name="Aiswarya Prasad" userId="0ce4ef10-ee10-425c-94b2-b7eeca22518e" providerId="ADAL" clId="{EAAB358D-3F8E-544E-9584-B9F7CA76A4F3}" dt="2022-09-11T20:01:18.632" v="4842" actId="1076"/>
          <ac:picMkLst>
            <pc:docMk/>
            <pc:sldMk cId="2265235910" sldId="396"/>
            <ac:picMk id="8" creationId="{B15058C3-4E67-21FB-709E-B8876CB6EDFA}"/>
          </ac:picMkLst>
        </pc:picChg>
        <pc:picChg chg="del">
          <ac:chgData name="Aiswarya Prasad" userId="0ce4ef10-ee10-425c-94b2-b7eeca22518e" providerId="ADAL" clId="{EAAB358D-3F8E-544E-9584-B9F7CA76A4F3}" dt="2022-09-11T20:01:13.382" v="4839" actId="478"/>
          <ac:picMkLst>
            <pc:docMk/>
            <pc:sldMk cId="2265235910" sldId="396"/>
            <ac:picMk id="10" creationId="{A58643B4-5309-C3F6-7126-47F61C84B045}"/>
          </ac:picMkLst>
        </pc:picChg>
      </pc:sldChg>
      <pc:sldChg chg="modSp add del mod">
        <pc:chgData name="Aiswarya Prasad" userId="0ce4ef10-ee10-425c-94b2-b7eeca22518e" providerId="ADAL" clId="{EAAB358D-3F8E-544E-9584-B9F7CA76A4F3}" dt="2022-09-11T19:58:45.916" v="4805" actId="2890"/>
        <pc:sldMkLst>
          <pc:docMk/>
          <pc:sldMk cId="3525735020" sldId="396"/>
        </pc:sldMkLst>
        <pc:picChg chg="mod">
          <ac:chgData name="Aiswarya Prasad" userId="0ce4ef10-ee10-425c-94b2-b7eeca22518e" providerId="ADAL" clId="{EAAB358D-3F8E-544E-9584-B9F7CA76A4F3}" dt="2022-09-11T19:58:44.611" v="4804" actId="1076"/>
          <ac:picMkLst>
            <pc:docMk/>
            <pc:sldMk cId="3525735020" sldId="396"/>
            <ac:picMk id="10" creationId="{A58643B4-5309-C3F6-7126-47F61C84B045}"/>
          </ac:picMkLst>
        </pc:picChg>
      </pc:sldChg>
      <pc:sldChg chg="addSp modSp new mod">
        <pc:chgData name="Aiswarya Prasad" userId="0ce4ef10-ee10-425c-94b2-b7eeca22518e" providerId="ADAL" clId="{EAAB358D-3F8E-544E-9584-B9F7CA76A4F3}" dt="2022-09-12T12:41:13.015" v="5465" actId="14100"/>
        <pc:sldMkLst>
          <pc:docMk/>
          <pc:sldMk cId="492429323" sldId="397"/>
        </pc:sldMkLst>
        <pc:spChg chg="mod">
          <ac:chgData name="Aiswarya Prasad" userId="0ce4ef10-ee10-425c-94b2-b7eeca22518e" providerId="ADAL" clId="{EAAB358D-3F8E-544E-9584-B9F7CA76A4F3}" dt="2022-09-12T12:40:25.212" v="5455" actId="20577"/>
          <ac:spMkLst>
            <pc:docMk/>
            <pc:sldMk cId="492429323" sldId="397"/>
            <ac:spMk id="2" creationId="{EDFA1836-E132-0AC0-2B78-D2D836FEF1C6}"/>
          </ac:spMkLst>
        </pc:spChg>
        <pc:picChg chg="add mod modCrop">
          <ac:chgData name="Aiswarya Prasad" userId="0ce4ef10-ee10-425c-94b2-b7eeca22518e" providerId="ADAL" clId="{EAAB358D-3F8E-544E-9584-B9F7CA76A4F3}" dt="2022-09-12T12:41:11.314" v="5464" actId="14100"/>
          <ac:picMkLst>
            <pc:docMk/>
            <pc:sldMk cId="492429323" sldId="397"/>
            <ac:picMk id="3" creationId="{DBC8A77E-F3C8-3B71-625F-F691E06E0275}"/>
          </ac:picMkLst>
        </pc:picChg>
        <pc:picChg chg="add mod modCrop">
          <ac:chgData name="Aiswarya Prasad" userId="0ce4ef10-ee10-425c-94b2-b7eeca22518e" providerId="ADAL" clId="{EAAB358D-3F8E-544E-9584-B9F7CA76A4F3}" dt="2022-09-12T12:41:13.015" v="5465" actId="14100"/>
          <ac:picMkLst>
            <pc:docMk/>
            <pc:sldMk cId="492429323" sldId="397"/>
            <ac:picMk id="4" creationId="{4A95822D-2033-7A8C-65AF-994055A4D5A3}"/>
          </ac:picMkLst>
        </pc:picChg>
      </pc:sldChg>
      <pc:sldChg chg="addSp delSp modSp new mod">
        <pc:chgData name="Aiswarya Prasad" userId="0ce4ef10-ee10-425c-94b2-b7eeca22518e" providerId="ADAL" clId="{EAAB358D-3F8E-544E-9584-B9F7CA76A4F3}" dt="2022-09-12T12:39:37.961" v="5406" actId="20577"/>
        <pc:sldMkLst>
          <pc:docMk/>
          <pc:sldMk cId="1810945586" sldId="398"/>
        </pc:sldMkLst>
        <pc:spChg chg="mod">
          <ac:chgData name="Aiswarya Prasad" userId="0ce4ef10-ee10-425c-94b2-b7eeca22518e" providerId="ADAL" clId="{EAAB358D-3F8E-544E-9584-B9F7CA76A4F3}" dt="2022-09-12T12:39:37.961" v="5406" actId="20577"/>
          <ac:spMkLst>
            <pc:docMk/>
            <pc:sldMk cId="1810945586" sldId="398"/>
            <ac:spMk id="2" creationId="{4FA44493-4E05-C98D-3951-2D37457B98D1}"/>
          </ac:spMkLst>
        </pc:spChg>
        <pc:picChg chg="add del mod">
          <ac:chgData name="Aiswarya Prasad" userId="0ce4ef10-ee10-425c-94b2-b7eeca22518e" providerId="ADAL" clId="{EAAB358D-3F8E-544E-9584-B9F7CA76A4F3}" dt="2022-09-11T20:19:54.686" v="4920" actId="1076"/>
          <ac:picMkLst>
            <pc:docMk/>
            <pc:sldMk cId="1810945586" sldId="398"/>
            <ac:picMk id="4" creationId="{CD5A6964-0616-9E0F-B820-C337F2C11350}"/>
          </ac:picMkLst>
        </pc:picChg>
        <pc:picChg chg="add mod">
          <ac:chgData name="Aiswarya Prasad" userId="0ce4ef10-ee10-425c-94b2-b7eeca22518e" providerId="ADAL" clId="{EAAB358D-3F8E-544E-9584-B9F7CA76A4F3}" dt="2022-09-11T20:19:44.513" v="4919" actId="1076"/>
          <ac:picMkLst>
            <pc:docMk/>
            <pc:sldMk cId="1810945586" sldId="398"/>
            <ac:picMk id="5" creationId="{50FFBA9A-E7A9-75D8-D492-591713E68892}"/>
          </ac:picMkLst>
        </pc:picChg>
        <pc:picChg chg="add mod">
          <ac:chgData name="Aiswarya Prasad" userId="0ce4ef10-ee10-425c-94b2-b7eeca22518e" providerId="ADAL" clId="{EAAB358D-3F8E-544E-9584-B9F7CA76A4F3}" dt="2022-09-11T20:17:11.935" v="4915"/>
          <ac:picMkLst>
            <pc:docMk/>
            <pc:sldMk cId="1810945586" sldId="398"/>
            <ac:picMk id="5" creationId="{9094CCD6-6B10-1A7B-30E0-DC161097CD74}"/>
          </ac:picMkLst>
        </pc:picChg>
      </pc:sldChg>
      <pc:sldChg chg="addSp modSp new mod">
        <pc:chgData name="Aiswarya Prasad" userId="0ce4ef10-ee10-425c-94b2-b7eeca22518e" providerId="ADAL" clId="{EAAB358D-3F8E-544E-9584-B9F7CA76A4F3}" dt="2022-09-11T20:23:00.129" v="4928" actId="1076"/>
        <pc:sldMkLst>
          <pc:docMk/>
          <pc:sldMk cId="3748231465" sldId="399"/>
        </pc:sldMkLst>
        <pc:picChg chg="add mod">
          <ac:chgData name="Aiswarya Prasad" userId="0ce4ef10-ee10-425c-94b2-b7eeca22518e" providerId="ADAL" clId="{EAAB358D-3F8E-544E-9584-B9F7CA76A4F3}" dt="2022-09-11T20:23:00.129" v="4928" actId="1076"/>
          <ac:picMkLst>
            <pc:docMk/>
            <pc:sldMk cId="3748231465" sldId="399"/>
            <ac:picMk id="4" creationId="{CA8DBE39-3BE5-1244-22F8-34D3A023FD6B}"/>
          </ac:picMkLst>
        </pc:picChg>
        <pc:picChg chg="add mod">
          <ac:chgData name="Aiswarya Prasad" userId="0ce4ef10-ee10-425c-94b2-b7eeca22518e" providerId="ADAL" clId="{EAAB358D-3F8E-544E-9584-B9F7CA76A4F3}" dt="2022-09-11T20:21:22.095" v="4927" actId="1076"/>
          <ac:picMkLst>
            <pc:docMk/>
            <pc:sldMk cId="3748231465" sldId="399"/>
            <ac:picMk id="6" creationId="{C595674F-E154-7B6F-4E18-DB1FAA0420AE}"/>
          </ac:picMkLst>
        </pc:picChg>
      </pc:sldChg>
      <pc:sldChg chg="addSp modSp new mod">
        <pc:chgData name="Aiswarya Prasad" userId="0ce4ef10-ee10-425c-94b2-b7eeca22518e" providerId="ADAL" clId="{EAAB358D-3F8E-544E-9584-B9F7CA76A4F3}" dt="2022-09-11T20:24:55.718" v="4969" actId="1037"/>
        <pc:sldMkLst>
          <pc:docMk/>
          <pc:sldMk cId="1313201783" sldId="400"/>
        </pc:sldMkLst>
        <pc:spChg chg="mod">
          <ac:chgData name="Aiswarya Prasad" userId="0ce4ef10-ee10-425c-94b2-b7eeca22518e" providerId="ADAL" clId="{EAAB358D-3F8E-544E-9584-B9F7CA76A4F3}" dt="2022-09-11T20:24:50.594" v="4953" actId="20577"/>
          <ac:spMkLst>
            <pc:docMk/>
            <pc:sldMk cId="1313201783" sldId="400"/>
            <ac:spMk id="2" creationId="{571281C0-E5C2-520B-6A5E-7F7355506620}"/>
          </ac:spMkLst>
        </pc:spChg>
        <pc:picChg chg="add mod">
          <ac:chgData name="Aiswarya Prasad" userId="0ce4ef10-ee10-425c-94b2-b7eeca22518e" providerId="ADAL" clId="{EAAB358D-3F8E-544E-9584-B9F7CA76A4F3}" dt="2022-09-11T20:24:55.718" v="4969" actId="1037"/>
          <ac:picMkLst>
            <pc:docMk/>
            <pc:sldMk cId="1313201783" sldId="400"/>
            <ac:picMk id="4" creationId="{A369BC47-5FB5-5EEC-9E98-EE8ADEA48913}"/>
          </ac:picMkLst>
        </pc:picChg>
      </pc:sldChg>
      <pc:sldChg chg="addSp modSp new mod">
        <pc:chgData name="Aiswarya Prasad" userId="0ce4ef10-ee10-425c-94b2-b7eeca22518e" providerId="ADAL" clId="{EAAB358D-3F8E-544E-9584-B9F7CA76A4F3}" dt="2022-09-12T12:39:00.580" v="5368" actId="732"/>
        <pc:sldMkLst>
          <pc:docMk/>
          <pc:sldMk cId="3810608060" sldId="401"/>
        </pc:sldMkLst>
        <pc:spChg chg="mod">
          <ac:chgData name="Aiswarya Prasad" userId="0ce4ef10-ee10-425c-94b2-b7eeca22518e" providerId="ADAL" clId="{EAAB358D-3F8E-544E-9584-B9F7CA76A4F3}" dt="2022-09-12T12:38:36.801" v="5366" actId="20577"/>
          <ac:spMkLst>
            <pc:docMk/>
            <pc:sldMk cId="3810608060" sldId="401"/>
            <ac:spMk id="2" creationId="{B4E00B87-3346-8BC8-D6E5-801B0183CE4F}"/>
          </ac:spMkLst>
        </pc:spChg>
        <pc:picChg chg="add mod modCrop">
          <ac:chgData name="Aiswarya Prasad" userId="0ce4ef10-ee10-425c-94b2-b7eeca22518e" providerId="ADAL" clId="{EAAB358D-3F8E-544E-9584-B9F7CA76A4F3}" dt="2022-09-12T12:38:54.977" v="5367" actId="732"/>
          <ac:picMkLst>
            <pc:docMk/>
            <pc:sldMk cId="3810608060" sldId="401"/>
            <ac:picMk id="4" creationId="{BDBC9CF1-590D-A706-6C60-F33EC625C90E}"/>
          </ac:picMkLst>
        </pc:picChg>
        <pc:picChg chg="add mod modCrop">
          <ac:chgData name="Aiswarya Prasad" userId="0ce4ef10-ee10-425c-94b2-b7eeca22518e" providerId="ADAL" clId="{EAAB358D-3F8E-544E-9584-B9F7CA76A4F3}" dt="2022-09-12T12:39:00.580" v="5368" actId="732"/>
          <ac:picMkLst>
            <pc:docMk/>
            <pc:sldMk cId="3810608060" sldId="401"/>
            <ac:picMk id="6" creationId="{222125F7-460C-3E72-A1DC-DAB988BBB463}"/>
          </ac:picMkLst>
        </pc:picChg>
      </pc:sldChg>
      <pc:sldChg chg="addSp modSp new">
        <pc:chgData name="Aiswarya Prasad" userId="0ce4ef10-ee10-425c-94b2-b7eeca22518e" providerId="ADAL" clId="{EAAB358D-3F8E-544E-9584-B9F7CA76A4F3}" dt="2022-09-11T20:34:24.154" v="4996" actId="931"/>
        <pc:sldMkLst>
          <pc:docMk/>
          <pc:sldMk cId="1255145186" sldId="402"/>
        </pc:sldMkLst>
        <pc:picChg chg="add mod">
          <ac:chgData name="Aiswarya Prasad" userId="0ce4ef10-ee10-425c-94b2-b7eeca22518e" providerId="ADAL" clId="{EAAB358D-3F8E-544E-9584-B9F7CA76A4F3}" dt="2022-09-11T20:34:24.154" v="4996" actId="931"/>
          <ac:picMkLst>
            <pc:docMk/>
            <pc:sldMk cId="1255145186" sldId="402"/>
            <ac:picMk id="4" creationId="{F4C6D9CA-4E3F-1E4B-D685-5961DF099B82}"/>
          </ac:picMkLst>
        </pc:picChg>
      </pc:sldChg>
      <pc:sldChg chg="addSp modSp new mod">
        <pc:chgData name="Aiswarya Prasad" userId="0ce4ef10-ee10-425c-94b2-b7eeca22518e" providerId="ADAL" clId="{EAAB358D-3F8E-544E-9584-B9F7CA76A4F3}" dt="2022-09-11T20:36:35.655" v="5013" actId="20577"/>
        <pc:sldMkLst>
          <pc:docMk/>
          <pc:sldMk cId="2385992970" sldId="403"/>
        </pc:sldMkLst>
        <pc:spChg chg="mod">
          <ac:chgData name="Aiswarya Prasad" userId="0ce4ef10-ee10-425c-94b2-b7eeca22518e" providerId="ADAL" clId="{EAAB358D-3F8E-544E-9584-B9F7CA76A4F3}" dt="2022-09-11T20:36:35.655" v="5013" actId="20577"/>
          <ac:spMkLst>
            <pc:docMk/>
            <pc:sldMk cId="2385992970" sldId="403"/>
            <ac:spMk id="2" creationId="{B673ED8E-77C3-0D7A-0BDC-66C66419F860}"/>
          </ac:spMkLst>
        </pc:spChg>
        <pc:picChg chg="add mod">
          <ac:chgData name="Aiswarya Prasad" userId="0ce4ef10-ee10-425c-94b2-b7eeca22518e" providerId="ADAL" clId="{EAAB358D-3F8E-544E-9584-B9F7CA76A4F3}" dt="2022-09-11T20:36:28.637" v="4999" actId="1076"/>
          <ac:picMkLst>
            <pc:docMk/>
            <pc:sldMk cId="2385992970" sldId="403"/>
            <ac:picMk id="4" creationId="{72C3700E-C26E-D517-2680-A8E3FCB3F8C0}"/>
          </ac:picMkLst>
        </pc:picChg>
      </pc:sldChg>
      <pc:sldChg chg="addSp modSp new mod">
        <pc:chgData name="Aiswarya Prasad" userId="0ce4ef10-ee10-425c-94b2-b7eeca22518e" providerId="ADAL" clId="{EAAB358D-3F8E-544E-9584-B9F7CA76A4F3}" dt="2022-09-12T09:51:57.174" v="5328" actId="20577"/>
        <pc:sldMkLst>
          <pc:docMk/>
          <pc:sldMk cId="913609340" sldId="404"/>
        </pc:sldMkLst>
        <pc:spChg chg="mod">
          <ac:chgData name="Aiswarya Prasad" userId="0ce4ef10-ee10-425c-94b2-b7eeca22518e" providerId="ADAL" clId="{EAAB358D-3F8E-544E-9584-B9F7CA76A4F3}" dt="2022-09-12T09:46:24.669" v="5059" actId="20577"/>
          <ac:spMkLst>
            <pc:docMk/>
            <pc:sldMk cId="913609340" sldId="404"/>
            <ac:spMk id="2" creationId="{D235BD64-9828-9656-0FD4-C16F6C2F4FB4}"/>
          </ac:spMkLst>
        </pc:spChg>
        <pc:spChg chg="add mod">
          <ac:chgData name="Aiswarya Prasad" userId="0ce4ef10-ee10-425c-94b2-b7eeca22518e" providerId="ADAL" clId="{EAAB358D-3F8E-544E-9584-B9F7CA76A4F3}" dt="2022-09-12T09:51:57.174" v="5328" actId="20577"/>
          <ac:spMkLst>
            <pc:docMk/>
            <pc:sldMk cId="913609340" sldId="404"/>
            <ac:spMk id="4" creationId="{6468B4E1-7764-7C8C-593C-A9B3B4616EBB}"/>
          </ac:spMkLst>
        </pc:spChg>
      </pc:sldChg>
      <pc:sldMasterChg chg="modSldLayout">
        <pc:chgData name="Aiswarya Prasad" userId="0ce4ef10-ee10-425c-94b2-b7eeca22518e" providerId="ADAL" clId="{EAAB358D-3F8E-544E-9584-B9F7CA76A4F3}" dt="2022-09-10T11:45:28.067" v="3426" actId="207"/>
        <pc:sldMasterMkLst>
          <pc:docMk/>
          <pc:sldMasterMk cId="2961289149" sldId="2147483662"/>
        </pc:sldMasterMkLst>
        <pc:sldLayoutChg chg="addSp delSp modSp mod">
          <pc:chgData name="Aiswarya Prasad" userId="0ce4ef10-ee10-425c-94b2-b7eeca22518e" providerId="ADAL" clId="{EAAB358D-3F8E-544E-9584-B9F7CA76A4F3}" dt="2022-09-10T11:45:28.067" v="3426" actId="207"/>
          <pc:sldLayoutMkLst>
            <pc:docMk/>
            <pc:sldMasterMk cId="2961289149" sldId="2147483662"/>
            <pc:sldLayoutMk cId="3963410823" sldId="2147483676"/>
          </pc:sldLayoutMkLst>
          <pc:spChg chg="mod">
            <ac:chgData name="Aiswarya Prasad" userId="0ce4ef10-ee10-425c-94b2-b7eeca22518e" providerId="ADAL" clId="{EAAB358D-3F8E-544E-9584-B9F7CA76A4F3}" dt="2022-09-10T11:45:28.067" v="3426" actId="207"/>
            <ac:spMkLst>
              <pc:docMk/>
              <pc:sldMasterMk cId="2961289149" sldId="2147483662"/>
              <pc:sldLayoutMk cId="3963410823" sldId="2147483676"/>
              <ac:spMk id="10" creationId="{22B7198C-852C-A42D-07A2-455E85E6CB1C}"/>
            </ac:spMkLst>
          </pc:spChg>
          <pc:spChg chg="mod">
            <ac:chgData name="Aiswarya Prasad" userId="0ce4ef10-ee10-425c-94b2-b7eeca22518e" providerId="ADAL" clId="{EAAB358D-3F8E-544E-9584-B9F7CA76A4F3}" dt="2022-09-10T11:42:44.394" v="3334" actId="1076"/>
            <ac:spMkLst>
              <pc:docMk/>
              <pc:sldMasterMk cId="2961289149" sldId="2147483662"/>
              <pc:sldLayoutMk cId="3963410823" sldId="2147483676"/>
              <ac:spMk id="11" creationId="{0206FC1D-6A85-EF41-F12E-1F21B5DEFBB3}"/>
            </ac:spMkLst>
          </pc:spChg>
          <pc:spChg chg="add del">
            <ac:chgData name="Aiswarya Prasad" userId="0ce4ef10-ee10-425c-94b2-b7eeca22518e" providerId="ADAL" clId="{EAAB358D-3F8E-544E-9584-B9F7CA76A4F3}" dt="2022-09-10T11:42:39.803" v="3330" actId="478"/>
            <ac:spMkLst>
              <pc:docMk/>
              <pc:sldMasterMk cId="2961289149" sldId="2147483662"/>
              <pc:sldLayoutMk cId="3963410823" sldId="2147483676"/>
              <ac:spMk id="12" creationId="{F256ACF8-D22C-67C3-A2E9-301CDD91DF5B}"/>
            </ac:spMkLst>
          </pc:spChg>
          <pc:spChg chg="mod">
            <ac:chgData name="Aiswarya Prasad" userId="0ce4ef10-ee10-425c-94b2-b7eeca22518e" providerId="ADAL" clId="{EAAB358D-3F8E-544E-9584-B9F7CA76A4F3}" dt="2022-09-05T21:11:12.068" v="3084" actId="404"/>
            <ac:spMkLst>
              <pc:docMk/>
              <pc:sldMasterMk cId="2961289149" sldId="2147483662"/>
              <pc:sldLayoutMk cId="3963410823" sldId="2147483676"/>
              <ac:spMk id="19" creationId="{17F83759-B1D8-CFB6-3B19-A10296ADA1FD}"/>
            </ac:spMkLst>
          </pc:spChg>
        </pc:sldLayoutChg>
      </pc:sldMasterChg>
    </pc:docChg>
  </pc:docChgLst>
  <pc:docChgLst>
    <pc:chgData name="Aiswarya Prasad" userId="0ce4ef10-ee10-425c-94b2-b7eeca22518e" providerId="ADAL" clId="{C02EEC2E-6585-424A-8810-1304ED809DEE}"/>
    <pc:docChg chg="undo redo custSel addSld delSld modSld sldOrd">
      <pc:chgData name="Aiswarya Prasad" userId="0ce4ef10-ee10-425c-94b2-b7eeca22518e" providerId="ADAL" clId="{C02EEC2E-6585-424A-8810-1304ED809DEE}" dt="2021-05-16T23:54:59.212" v="2486" actId="20577"/>
      <pc:docMkLst>
        <pc:docMk/>
      </pc:docMkLst>
      <pc:sldChg chg="delSp mod">
        <pc:chgData name="Aiswarya Prasad" userId="0ce4ef10-ee10-425c-94b2-b7eeca22518e" providerId="ADAL" clId="{C02EEC2E-6585-424A-8810-1304ED809DEE}" dt="2021-05-16T22:49:34.651" v="209" actId="478"/>
        <pc:sldMkLst>
          <pc:docMk/>
          <pc:sldMk cId="1505294052" sldId="284"/>
        </pc:sldMkLst>
        <pc:spChg chg="del">
          <ac:chgData name="Aiswarya Prasad" userId="0ce4ef10-ee10-425c-94b2-b7eeca22518e" providerId="ADAL" clId="{C02EEC2E-6585-424A-8810-1304ED809DEE}" dt="2021-05-16T22:49:34.651" v="209" actId="478"/>
          <ac:spMkLst>
            <pc:docMk/>
            <pc:sldMk cId="1505294052" sldId="284"/>
            <ac:spMk id="18" creationId="{E1D80A4B-BEE3-844F-9AEF-9EDA1927DF08}"/>
          </ac:spMkLst>
        </pc:spChg>
      </pc:sldChg>
      <pc:sldChg chg="delSp mod">
        <pc:chgData name="Aiswarya Prasad" userId="0ce4ef10-ee10-425c-94b2-b7eeca22518e" providerId="ADAL" clId="{C02EEC2E-6585-424A-8810-1304ED809DEE}" dt="2021-05-16T22:49:37.578" v="210" actId="478"/>
        <pc:sldMkLst>
          <pc:docMk/>
          <pc:sldMk cId="4216644478" sldId="299"/>
        </pc:sldMkLst>
        <pc:spChg chg="del">
          <ac:chgData name="Aiswarya Prasad" userId="0ce4ef10-ee10-425c-94b2-b7eeca22518e" providerId="ADAL" clId="{C02EEC2E-6585-424A-8810-1304ED809DEE}" dt="2021-05-16T22:49:37.578" v="210" actId="478"/>
          <ac:spMkLst>
            <pc:docMk/>
            <pc:sldMk cId="4216644478" sldId="299"/>
            <ac:spMk id="26" creationId="{62C36EAD-EEF6-A34F-B361-823A670A93AF}"/>
          </ac:spMkLst>
        </pc:spChg>
      </pc:sldChg>
      <pc:sldChg chg="delSp mod">
        <pc:chgData name="Aiswarya Prasad" userId="0ce4ef10-ee10-425c-94b2-b7eeca22518e" providerId="ADAL" clId="{C02EEC2E-6585-424A-8810-1304ED809DEE}" dt="2021-05-16T22:49:43.304" v="211" actId="478"/>
        <pc:sldMkLst>
          <pc:docMk/>
          <pc:sldMk cId="352932577" sldId="300"/>
        </pc:sldMkLst>
        <pc:spChg chg="del">
          <ac:chgData name="Aiswarya Prasad" userId="0ce4ef10-ee10-425c-94b2-b7eeca22518e" providerId="ADAL" clId="{C02EEC2E-6585-424A-8810-1304ED809DEE}" dt="2021-05-16T22:49:43.304" v="211" actId="478"/>
          <ac:spMkLst>
            <pc:docMk/>
            <pc:sldMk cId="352932577" sldId="300"/>
            <ac:spMk id="143" creationId="{0F2E7950-4A09-754A-B8B0-BE4C98DF7B85}"/>
          </ac:spMkLst>
        </pc:spChg>
      </pc:sldChg>
      <pc:sldChg chg="delSp mod">
        <pc:chgData name="Aiswarya Prasad" userId="0ce4ef10-ee10-425c-94b2-b7eeca22518e" providerId="ADAL" clId="{C02EEC2E-6585-424A-8810-1304ED809DEE}" dt="2021-05-16T22:48:25.328" v="190" actId="478"/>
        <pc:sldMkLst>
          <pc:docMk/>
          <pc:sldMk cId="2772539797" sldId="303"/>
        </pc:sldMkLst>
        <pc:spChg chg="del">
          <ac:chgData name="Aiswarya Prasad" userId="0ce4ef10-ee10-425c-94b2-b7eeca22518e" providerId="ADAL" clId="{C02EEC2E-6585-424A-8810-1304ED809DEE}" dt="2021-05-16T22:48:25.328" v="190" actId="478"/>
          <ac:spMkLst>
            <pc:docMk/>
            <pc:sldMk cId="2772539797" sldId="303"/>
            <ac:spMk id="19" creationId="{E4A00D46-D404-A347-B152-AB52F3ECE96A}"/>
          </ac:spMkLst>
        </pc:spChg>
      </pc:sldChg>
      <pc:sldChg chg="delSp mod">
        <pc:chgData name="Aiswarya Prasad" userId="0ce4ef10-ee10-425c-94b2-b7eeca22518e" providerId="ADAL" clId="{C02EEC2E-6585-424A-8810-1304ED809DEE}" dt="2021-05-16T22:48:28.753" v="191" actId="478"/>
        <pc:sldMkLst>
          <pc:docMk/>
          <pc:sldMk cId="3809473494" sldId="306"/>
        </pc:sldMkLst>
        <pc:spChg chg="del">
          <ac:chgData name="Aiswarya Prasad" userId="0ce4ef10-ee10-425c-94b2-b7eeca22518e" providerId="ADAL" clId="{C02EEC2E-6585-424A-8810-1304ED809DEE}" dt="2021-05-16T22:48:28.753" v="191" actId="478"/>
          <ac:spMkLst>
            <pc:docMk/>
            <pc:sldMk cId="3809473494" sldId="306"/>
            <ac:spMk id="21" creationId="{00F3E278-B28F-2846-9D55-F8EE99C028F8}"/>
          </ac:spMkLst>
        </pc:spChg>
      </pc:sldChg>
      <pc:sldChg chg="delSp modSp mod">
        <pc:chgData name="Aiswarya Prasad" userId="0ce4ef10-ee10-425c-94b2-b7eeca22518e" providerId="ADAL" clId="{C02EEC2E-6585-424A-8810-1304ED809DEE}" dt="2021-05-16T22:48:33.021" v="193" actId="478"/>
        <pc:sldMkLst>
          <pc:docMk/>
          <pc:sldMk cId="2809529242" sldId="307"/>
        </pc:sldMkLst>
        <pc:spChg chg="del mod">
          <ac:chgData name="Aiswarya Prasad" userId="0ce4ef10-ee10-425c-94b2-b7eeca22518e" providerId="ADAL" clId="{C02EEC2E-6585-424A-8810-1304ED809DEE}" dt="2021-05-16T22:48:33.021" v="193" actId="478"/>
          <ac:spMkLst>
            <pc:docMk/>
            <pc:sldMk cId="2809529242" sldId="307"/>
            <ac:spMk id="58" creationId="{2FBBFCA6-D747-B54A-98B2-3ADEF80E56B7}"/>
          </ac:spMkLst>
        </pc:spChg>
      </pc:sldChg>
      <pc:sldChg chg="delSp mod">
        <pc:chgData name="Aiswarya Prasad" userId="0ce4ef10-ee10-425c-94b2-b7eeca22518e" providerId="ADAL" clId="{C02EEC2E-6585-424A-8810-1304ED809DEE}" dt="2021-05-16T22:48:45.995" v="196" actId="478"/>
        <pc:sldMkLst>
          <pc:docMk/>
          <pc:sldMk cId="1781534622" sldId="309"/>
        </pc:sldMkLst>
        <pc:spChg chg="del">
          <ac:chgData name="Aiswarya Prasad" userId="0ce4ef10-ee10-425c-94b2-b7eeca22518e" providerId="ADAL" clId="{C02EEC2E-6585-424A-8810-1304ED809DEE}" dt="2021-05-16T22:48:45.995" v="196" actId="478"/>
          <ac:spMkLst>
            <pc:docMk/>
            <pc:sldMk cId="1781534622" sldId="309"/>
            <ac:spMk id="9" creationId="{2ACDAE1D-35A7-944F-A350-C22735525767}"/>
          </ac:spMkLst>
        </pc:spChg>
      </pc:sldChg>
      <pc:sldChg chg="delSp mod">
        <pc:chgData name="Aiswarya Prasad" userId="0ce4ef10-ee10-425c-94b2-b7eeca22518e" providerId="ADAL" clId="{C02EEC2E-6585-424A-8810-1304ED809DEE}" dt="2021-05-16T22:49:27.133" v="207" actId="478"/>
        <pc:sldMkLst>
          <pc:docMk/>
          <pc:sldMk cId="370511302" sldId="320"/>
        </pc:sldMkLst>
        <pc:spChg chg="del">
          <ac:chgData name="Aiswarya Prasad" userId="0ce4ef10-ee10-425c-94b2-b7eeca22518e" providerId="ADAL" clId="{C02EEC2E-6585-424A-8810-1304ED809DEE}" dt="2021-05-16T22:49:27.133" v="207" actId="478"/>
          <ac:spMkLst>
            <pc:docMk/>
            <pc:sldMk cId="370511302" sldId="320"/>
            <ac:spMk id="17" creationId="{B135A60E-087A-D945-8C16-F75B61DBFF8B}"/>
          </ac:spMkLst>
        </pc:spChg>
      </pc:sldChg>
      <pc:sldChg chg="delSp mod">
        <pc:chgData name="Aiswarya Prasad" userId="0ce4ef10-ee10-425c-94b2-b7eeca22518e" providerId="ADAL" clId="{C02EEC2E-6585-424A-8810-1304ED809DEE}" dt="2021-05-16T22:48:52.912" v="197" actId="478"/>
        <pc:sldMkLst>
          <pc:docMk/>
          <pc:sldMk cId="812982463" sldId="323"/>
        </pc:sldMkLst>
        <pc:spChg chg="del">
          <ac:chgData name="Aiswarya Prasad" userId="0ce4ef10-ee10-425c-94b2-b7eeca22518e" providerId="ADAL" clId="{C02EEC2E-6585-424A-8810-1304ED809DEE}" dt="2021-05-16T22:48:52.912" v="197" actId="478"/>
          <ac:spMkLst>
            <pc:docMk/>
            <pc:sldMk cId="812982463" sldId="323"/>
            <ac:spMk id="17" creationId="{B135A60E-087A-D945-8C16-F75B61DBFF8B}"/>
          </ac:spMkLst>
        </pc:spChg>
      </pc:sldChg>
      <pc:sldChg chg="delSp mod">
        <pc:chgData name="Aiswarya Prasad" userId="0ce4ef10-ee10-425c-94b2-b7eeca22518e" providerId="ADAL" clId="{C02EEC2E-6585-424A-8810-1304ED809DEE}" dt="2021-05-16T22:48:37.901" v="194" actId="478"/>
        <pc:sldMkLst>
          <pc:docMk/>
          <pc:sldMk cId="1074286672" sldId="332"/>
        </pc:sldMkLst>
        <pc:spChg chg="del">
          <ac:chgData name="Aiswarya Prasad" userId="0ce4ef10-ee10-425c-94b2-b7eeca22518e" providerId="ADAL" clId="{C02EEC2E-6585-424A-8810-1304ED809DEE}" dt="2021-05-16T22:48:37.901" v="194" actId="478"/>
          <ac:spMkLst>
            <pc:docMk/>
            <pc:sldMk cId="1074286672" sldId="332"/>
            <ac:spMk id="19" creationId="{37B6B91E-7B89-7B41-ADDA-6874C1BB98AD}"/>
          </ac:spMkLst>
        </pc:spChg>
      </pc:sldChg>
      <pc:sldChg chg="delSp mod">
        <pc:chgData name="Aiswarya Prasad" userId="0ce4ef10-ee10-425c-94b2-b7eeca22518e" providerId="ADAL" clId="{C02EEC2E-6585-424A-8810-1304ED809DEE}" dt="2021-05-16T22:48:42.808" v="195" actId="478"/>
        <pc:sldMkLst>
          <pc:docMk/>
          <pc:sldMk cId="1014478113" sldId="333"/>
        </pc:sldMkLst>
        <pc:spChg chg="del">
          <ac:chgData name="Aiswarya Prasad" userId="0ce4ef10-ee10-425c-94b2-b7eeca22518e" providerId="ADAL" clId="{C02EEC2E-6585-424A-8810-1304ED809DEE}" dt="2021-05-16T22:48:42.808" v="195" actId="478"/>
          <ac:spMkLst>
            <pc:docMk/>
            <pc:sldMk cId="1014478113" sldId="333"/>
            <ac:spMk id="15" creationId="{A7590C36-FB68-CD48-8DE8-B6835AE8D9C7}"/>
          </ac:spMkLst>
        </pc:spChg>
      </pc:sldChg>
      <pc:sldChg chg="delSp mod">
        <pc:chgData name="Aiswarya Prasad" userId="0ce4ef10-ee10-425c-94b2-b7eeca22518e" providerId="ADAL" clId="{C02EEC2E-6585-424A-8810-1304ED809DEE}" dt="2021-05-16T22:49:00.785" v="199" actId="478"/>
        <pc:sldMkLst>
          <pc:docMk/>
          <pc:sldMk cId="120638640" sldId="338"/>
        </pc:sldMkLst>
        <pc:spChg chg="del">
          <ac:chgData name="Aiswarya Prasad" userId="0ce4ef10-ee10-425c-94b2-b7eeca22518e" providerId="ADAL" clId="{C02EEC2E-6585-424A-8810-1304ED809DEE}" dt="2021-05-16T22:49:00.785" v="199" actId="478"/>
          <ac:spMkLst>
            <pc:docMk/>
            <pc:sldMk cId="120638640" sldId="338"/>
            <ac:spMk id="17" creationId="{B135A60E-087A-D945-8C16-F75B61DBFF8B}"/>
          </ac:spMkLst>
        </pc:spChg>
      </pc:sldChg>
      <pc:sldChg chg="del">
        <pc:chgData name="Aiswarya Prasad" userId="0ce4ef10-ee10-425c-94b2-b7eeca22518e" providerId="ADAL" clId="{C02EEC2E-6585-424A-8810-1304ED809DEE}" dt="2021-05-16T22:49:24.157" v="206" actId="2696"/>
        <pc:sldMkLst>
          <pc:docMk/>
          <pc:sldMk cId="3144668736" sldId="340"/>
        </pc:sldMkLst>
      </pc:sldChg>
      <pc:sldChg chg="addSp delSp modSp mod">
        <pc:chgData name="Aiswarya Prasad" userId="0ce4ef10-ee10-425c-94b2-b7eeca22518e" providerId="ADAL" clId="{C02EEC2E-6585-424A-8810-1304ED809DEE}" dt="2021-05-16T22:49:46.124" v="212" actId="478"/>
        <pc:sldMkLst>
          <pc:docMk/>
          <pc:sldMk cId="1218477177" sldId="341"/>
        </pc:sldMkLst>
        <pc:spChg chg="add del mod">
          <ac:chgData name="Aiswarya Prasad" userId="0ce4ef10-ee10-425c-94b2-b7eeca22518e" providerId="ADAL" clId="{C02EEC2E-6585-424A-8810-1304ED809DEE}" dt="2021-05-16T22:33:57.610" v="2" actId="478"/>
          <ac:spMkLst>
            <pc:docMk/>
            <pc:sldMk cId="1218477177" sldId="341"/>
            <ac:spMk id="3" creationId="{609CF7D1-C61D-7F47-972C-B044422A051B}"/>
          </ac:spMkLst>
        </pc:spChg>
        <pc:spChg chg="del">
          <ac:chgData name="Aiswarya Prasad" userId="0ce4ef10-ee10-425c-94b2-b7eeca22518e" providerId="ADAL" clId="{C02EEC2E-6585-424A-8810-1304ED809DEE}" dt="2021-05-16T22:49:46.124" v="212" actId="478"/>
          <ac:spMkLst>
            <pc:docMk/>
            <pc:sldMk cId="1218477177" sldId="341"/>
            <ac:spMk id="19" creationId="{37B6B91E-7B89-7B41-ADDA-6874C1BB98AD}"/>
          </ac:spMkLst>
        </pc:spChg>
        <pc:picChg chg="add mod">
          <ac:chgData name="Aiswarya Prasad" userId="0ce4ef10-ee10-425c-94b2-b7eeca22518e" providerId="ADAL" clId="{C02EEC2E-6585-424A-8810-1304ED809DEE}" dt="2021-05-16T22:37:51.805" v="58" actId="1076"/>
          <ac:picMkLst>
            <pc:docMk/>
            <pc:sldMk cId="1218477177" sldId="341"/>
            <ac:picMk id="4" creationId="{0FA9A845-4C1B-F841-A470-DA91C5E9A984}"/>
          </ac:picMkLst>
        </pc:picChg>
        <pc:picChg chg="del mod">
          <ac:chgData name="Aiswarya Prasad" userId="0ce4ef10-ee10-425c-94b2-b7eeca22518e" providerId="ADAL" clId="{C02EEC2E-6585-424A-8810-1304ED809DEE}" dt="2021-05-16T22:37:45.468" v="55" actId="478"/>
          <ac:picMkLst>
            <pc:docMk/>
            <pc:sldMk cId="1218477177" sldId="341"/>
            <ac:picMk id="9" creationId="{1804603A-2CBC-4642-858D-202E63A81E4E}"/>
          </ac:picMkLst>
        </pc:picChg>
        <pc:picChg chg="add del mod modCrop">
          <ac:chgData name="Aiswarya Prasad" userId="0ce4ef10-ee10-425c-94b2-b7eeca22518e" providerId="ADAL" clId="{C02EEC2E-6585-424A-8810-1304ED809DEE}" dt="2021-05-16T22:37:48.228" v="57" actId="478"/>
          <ac:picMkLst>
            <pc:docMk/>
            <pc:sldMk cId="1218477177" sldId="341"/>
            <ac:picMk id="10" creationId="{6AA14ED3-FF76-0248-85D1-134FC5B090A9}"/>
          </ac:picMkLst>
        </pc:picChg>
        <pc:picChg chg="add del mod modCrop">
          <ac:chgData name="Aiswarya Prasad" userId="0ce4ef10-ee10-425c-94b2-b7eeca22518e" providerId="ADAL" clId="{C02EEC2E-6585-424A-8810-1304ED809DEE}" dt="2021-05-16T22:37:46.872" v="56" actId="478"/>
          <ac:picMkLst>
            <pc:docMk/>
            <pc:sldMk cId="1218477177" sldId="341"/>
            <ac:picMk id="11" creationId="{EEC52DA5-9D7E-6747-A7DB-0BAB23EA11F8}"/>
          </ac:picMkLst>
        </pc:picChg>
        <pc:picChg chg="add del mod">
          <ac:chgData name="Aiswarya Prasad" userId="0ce4ef10-ee10-425c-94b2-b7eeca22518e" providerId="ADAL" clId="{C02EEC2E-6585-424A-8810-1304ED809DEE}" dt="2021-05-16T22:37:42.928" v="52"/>
          <ac:picMkLst>
            <pc:docMk/>
            <pc:sldMk cId="1218477177" sldId="341"/>
            <ac:picMk id="12" creationId="{FB775D35-02AF-B64C-B9D2-EEAB29E6F29B}"/>
          </ac:picMkLst>
        </pc:picChg>
        <pc:picChg chg="add del mod">
          <ac:chgData name="Aiswarya Prasad" userId="0ce4ef10-ee10-425c-94b2-b7eeca22518e" providerId="ADAL" clId="{C02EEC2E-6585-424A-8810-1304ED809DEE}" dt="2021-05-16T22:37:42.928" v="52"/>
          <ac:picMkLst>
            <pc:docMk/>
            <pc:sldMk cId="1218477177" sldId="341"/>
            <ac:picMk id="14" creationId="{6A84C189-B887-DC42-B066-EE6C58FF66D6}"/>
          </ac:picMkLst>
        </pc:picChg>
        <pc:picChg chg="add del mod">
          <ac:chgData name="Aiswarya Prasad" userId="0ce4ef10-ee10-425c-94b2-b7eeca22518e" providerId="ADAL" clId="{C02EEC2E-6585-424A-8810-1304ED809DEE}" dt="2021-05-16T22:37:42.928" v="52"/>
          <ac:picMkLst>
            <pc:docMk/>
            <pc:sldMk cId="1218477177" sldId="341"/>
            <ac:picMk id="15" creationId="{D3F7F598-DF49-0246-8A30-CF2834E28397}"/>
          </ac:picMkLst>
        </pc:picChg>
      </pc:sldChg>
      <pc:sldChg chg="delSp mod">
        <pc:chgData name="Aiswarya Prasad" userId="0ce4ef10-ee10-425c-94b2-b7eeca22518e" providerId="ADAL" clId="{C02EEC2E-6585-424A-8810-1304ED809DEE}" dt="2021-05-16T22:49:30.684" v="208" actId="478"/>
        <pc:sldMkLst>
          <pc:docMk/>
          <pc:sldMk cId="3592519045" sldId="342"/>
        </pc:sldMkLst>
        <pc:spChg chg="del">
          <ac:chgData name="Aiswarya Prasad" userId="0ce4ef10-ee10-425c-94b2-b7eeca22518e" providerId="ADAL" clId="{C02EEC2E-6585-424A-8810-1304ED809DEE}" dt="2021-05-16T22:49:30.684" v="208" actId="478"/>
          <ac:spMkLst>
            <pc:docMk/>
            <pc:sldMk cId="3592519045" sldId="342"/>
            <ac:spMk id="17" creationId="{B135A60E-087A-D945-8C16-F75B61DBFF8B}"/>
          </ac:spMkLst>
        </pc:spChg>
      </pc:sldChg>
      <pc:sldChg chg="delSp mod">
        <pc:chgData name="Aiswarya Prasad" userId="0ce4ef10-ee10-425c-94b2-b7eeca22518e" providerId="ADAL" clId="{C02EEC2E-6585-424A-8810-1304ED809DEE}" dt="2021-05-16T22:48:14.331" v="188" actId="478"/>
        <pc:sldMkLst>
          <pc:docMk/>
          <pc:sldMk cId="1396209022" sldId="343"/>
        </pc:sldMkLst>
        <pc:spChg chg="del">
          <ac:chgData name="Aiswarya Prasad" userId="0ce4ef10-ee10-425c-94b2-b7eeca22518e" providerId="ADAL" clId="{C02EEC2E-6585-424A-8810-1304ED809DEE}" dt="2021-05-16T22:48:14.331" v="188" actId="478"/>
          <ac:spMkLst>
            <pc:docMk/>
            <pc:sldMk cId="1396209022" sldId="343"/>
            <ac:spMk id="58" creationId="{2FBBFCA6-D747-B54A-98B2-3ADEF80E56B7}"/>
          </ac:spMkLst>
        </pc:spChg>
      </pc:sldChg>
      <pc:sldChg chg="delSp mod">
        <pc:chgData name="Aiswarya Prasad" userId="0ce4ef10-ee10-425c-94b2-b7eeca22518e" providerId="ADAL" clId="{C02EEC2E-6585-424A-8810-1304ED809DEE}" dt="2021-05-16T22:48:19.204" v="189" actId="478"/>
        <pc:sldMkLst>
          <pc:docMk/>
          <pc:sldMk cId="2586517200" sldId="344"/>
        </pc:sldMkLst>
        <pc:spChg chg="del">
          <ac:chgData name="Aiswarya Prasad" userId="0ce4ef10-ee10-425c-94b2-b7eeca22518e" providerId="ADAL" clId="{C02EEC2E-6585-424A-8810-1304ED809DEE}" dt="2021-05-16T22:48:19.204" v="189" actId="478"/>
          <ac:spMkLst>
            <pc:docMk/>
            <pc:sldMk cId="2586517200" sldId="344"/>
            <ac:spMk id="58" creationId="{2FBBFCA6-D747-B54A-98B2-3ADEF80E56B7}"/>
          </ac:spMkLst>
        </pc:spChg>
      </pc:sldChg>
      <pc:sldChg chg="delSp mod">
        <pc:chgData name="Aiswarya Prasad" userId="0ce4ef10-ee10-425c-94b2-b7eeca22518e" providerId="ADAL" clId="{C02EEC2E-6585-424A-8810-1304ED809DEE}" dt="2021-05-16T22:49:21.139" v="205" actId="478"/>
        <pc:sldMkLst>
          <pc:docMk/>
          <pc:sldMk cId="1746693429" sldId="345"/>
        </pc:sldMkLst>
        <pc:spChg chg="del">
          <ac:chgData name="Aiswarya Prasad" userId="0ce4ef10-ee10-425c-94b2-b7eeca22518e" providerId="ADAL" clId="{C02EEC2E-6585-424A-8810-1304ED809DEE}" dt="2021-05-16T22:49:21.139" v="205" actId="478"/>
          <ac:spMkLst>
            <pc:docMk/>
            <pc:sldMk cId="1746693429" sldId="345"/>
            <ac:spMk id="17" creationId="{B135A60E-087A-D945-8C16-F75B61DBFF8B}"/>
          </ac:spMkLst>
        </pc:spChg>
      </pc:sldChg>
      <pc:sldChg chg="delSp mod">
        <pc:chgData name="Aiswarya Prasad" userId="0ce4ef10-ee10-425c-94b2-b7eeca22518e" providerId="ADAL" clId="{C02EEC2E-6585-424A-8810-1304ED809DEE}" dt="2021-05-16T22:48:57.171" v="198" actId="478"/>
        <pc:sldMkLst>
          <pc:docMk/>
          <pc:sldMk cId="681257566" sldId="346"/>
        </pc:sldMkLst>
        <pc:spChg chg="del">
          <ac:chgData name="Aiswarya Prasad" userId="0ce4ef10-ee10-425c-94b2-b7eeca22518e" providerId="ADAL" clId="{C02EEC2E-6585-424A-8810-1304ED809DEE}" dt="2021-05-16T22:48:57.171" v="198" actId="478"/>
          <ac:spMkLst>
            <pc:docMk/>
            <pc:sldMk cId="681257566" sldId="346"/>
            <ac:spMk id="17" creationId="{B135A60E-087A-D945-8C16-F75B61DBFF8B}"/>
          </ac:spMkLst>
        </pc:spChg>
      </pc:sldChg>
      <pc:sldChg chg="delSp mod">
        <pc:chgData name="Aiswarya Prasad" userId="0ce4ef10-ee10-425c-94b2-b7eeca22518e" providerId="ADAL" clId="{C02EEC2E-6585-424A-8810-1304ED809DEE}" dt="2021-05-16T22:49:03.722" v="200" actId="478"/>
        <pc:sldMkLst>
          <pc:docMk/>
          <pc:sldMk cId="2679030760" sldId="347"/>
        </pc:sldMkLst>
        <pc:spChg chg="del">
          <ac:chgData name="Aiswarya Prasad" userId="0ce4ef10-ee10-425c-94b2-b7eeca22518e" providerId="ADAL" clId="{C02EEC2E-6585-424A-8810-1304ED809DEE}" dt="2021-05-16T22:49:03.722" v="200" actId="478"/>
          <ac:spMkLst>
            <pc:docMk/>
            <pc:sldMk cId="2679030760" sldId="347"/>
            <ac:spMk id="17" creationId="{B135A60E-087A-D945-8C16-F75B61DBFF8B}"/>
          </ac:spMkLst>
        </pc:spChg>
      </pc:sldChg>
      <pc:sldChg chg="delSp mod">
        <pc:chgData name="Aiswarya Prasad" userId="0ce4ef10-ee10-425c-94b2-b7eeca22518e" providerId="ADAL" clId="{C02EEC2E-6585-424A-8810-1304ED809DEE}" dt="2021-05-16T22:49:14.253" v="203" actId="478"/>
        <pc:sldMkLst>
          <pc:docMk/>
          <pc:sldMk cId="3615524922" sldId="349"/>
        </pc:sldMkLst>
        <pc:spChg chg="del">
          <ac:chgData name="Aiswarya Prasad" userId="0ce4ef10-ee10-425c-94b2-b7eeca22518e" providerId="ADAL" clId="{C02EEC2E-6585-424A-8810-1304ED809DEE}" dt="2021-05-16T22:49:14.253" v="203" actId="478"/>
          <ac:spMkLst>
            <pc:docMk/>
            <pc:sldMk cId="3615524922" sldId="349"/>
            <ac:spMk id="17" creationId="{B135A60E-087A-D945-8C16-F75B61DBFF8B}"/>
          </ac:spMkLst>
        </pc:spChg>
      </pc:sldChg>
      <pc:sldChg chg="delSp mod">
        <pc:chgData name="Aiswarya Prasad" userId="0ce4ef10-ee10-425c-94b2-b7eeca22518e" providerId="ADAL" clId="{C02EEC2E-6585-424A-8810-1304ED809DEE}" dt="2021-05-16T22:49:18.062" v="204" actId="478"/>
        <pc:sldMkLst>
          <pc:docMk/>
          <pc:sldMk cId="3050175345" sldId="352"/>
        </pc:sldMkLst>
        <pc:spChg chg="del">
          <ac:chgData name="Aiswarya Prasad" userId="0ce4ef10-ee10-425c-94b2-b7eeca22518e" providerId="ADAL" clId="{C02EEC2E-6585-424A-8810-1304ED809DEE}" dt="2021-05-16T22:49:18.062" v="204" actId="478"/>
          <ac:spMkLst>
            <pc:docMk/>
            <pc:sldMk cId="3050175345" sldId="352"/>
            <ac:spMk id="17" creationId="{B135A60E-087A-D945-8C16-F75B61DBFF8B}"/>
          </ac:spMkLst>
        </pc:spChg>
      </pc:sldChg>
      <pc:sldChg chg="addSp delSp del mod modAnim">
        <pc:chgData name="Aiswarya Prasad" userId="0ce4ef10-ee10-425c-94b2-b7eeca22518e" providerId="ADAL" clId="{C02EEC2E-6585-424A-8810-1304ED809DEE}" dt="2021-05-16T22:44:17.108" v="157" actId="2696"/>
        <pc:sldMkLst>
          <pc:docMk/>
          <pc:sldMk cId="2926703825" sldId="353"/>
        </pc:sldMkLst>
        <pc:spChg chg="topLvl">
          <ac:chgData name="Aiswarya Prasad" userId="0ce4ef10-ee10-425c-94b2-b7eeca22518e" providerId="ADAL" clId="{C02EEC2E-6585-424A-8810-1304ED809DEE}" dt="2021-05-16T22:44:03.709" v="151" actId="164"/>
          <ac:spMkLst>
            <pc:docMk/>
            <pc:sldMk cId="2926703825" sldId="353"/>
            <ac:spMk id="68" creationId="{4A52960E-374F-614A-B88E-C9A60DB8DBD7}"/>
          </ac:spMkLst>
        </pc:spChg>
        <pc:spChg chg="topLvl">
          <ac:chgData name="Aiswarya Prasad" userId="0ce4ef10-ee10-425c-94b2-b7eeca22518e" providerId="ADAL" clId="{C02EEC2E-6585-424A-8810-1304ED809DEE}" dt="2021-05-16T22:44:03.709" v="151" actId="164"/>
          <ac:spMkLst>
            <pc:docMk/>
            <pc:sldMk cId="2926703825" sldId="353"/>
            <ac:spMk id="69" creationId="{FC284194-AEA3-714B-BFA7-ABE1EEF9EA17}"/>
          </ac:spMkLst>
        </pc:spChg>
        <pc:spChg chg="topLvl">
          <ac:chgData name="Aiswarya Prasad" userId="0ce4ef10-ee10-425c-94b2-b7eeca22518e" providerId="ADAL" clId="{C02EEC2E-6585-424A-8810-1304ED809DEE}" dt="2021-05-16T22:44:03.709" v="151" actId="164"/>
          <ac:spMkLst>
            <pc:docMk/>
            <pc:sldMk cId="2926703825" sldId="353"/>
            <ac:spMk id="70" creationId="{68901414-8A4B-6C4C-A963-C9F26BCDCB57}"/>
          </ac:spMkLst>
        </pc:spChg>
        <pc:spChg chg="topLvl">
          <ac:chgData name="Aiswarya Prasad" userId="0ce4ef10-ee10-425c-94b2-b7eeca22518e" providerId="ADAL" clId="{C02EEC2E-6585-424A-8810-1304ED809DEE}" dt="2021-05-16T22:44:03.709" v="151" actId="164"/>
          <ac:spMkLst>
            <pc:docMk/>
            <pc:sldMk cId="2926703825" sldId="353"/>
            <ac:spMk id="71" creationId="{FFF77A76-1FED-C842-B1B0-DC853DA2E9DC}"/>
          </ac:spMkLst>
        </pc:spChg>
        <pc:spChg chg="topLvl">
          <ac:chgData name="Aiswarya Prasad" userId="0ce4ef10-ee10-425c-94b2-b7eeca22518e" providerId="ADAL" clId="{C02EEC2E-6585-424A-8810-1304ED809DEE}" dt="2021-05-16T22:44:03.709" v="151" actId="164"/>
          <ac:spMkLst>
            <pc:docMk/>
            <pc:sldMk cId="2926703825" sldId="353"/>
            <ac:spMk id="72" creationId="{F7CF6404-20D8-2248-A167-AC3A621AAC7D}"/>
          </ac:spMkLst>
        </pc:spChg>
        <pc:spChg chg="topLvl">
          <ac:chgData name="Aiswarya Prasad" userId="0ce4ef10-ee10-425c-94b2-b7eeca22518e" providerId="ADAL" clId="{C02EEC2E-6585-424A-8810-1304ED809DEE}" dt="2021-05-16T22:44:03.709" v="151" actId="164"/>
          <ac:spMkLst>
            <pc:docMk/>
            <pc:sldMk cId="2926703825" sldId="353"/>
            <ac:spMk id="73" creationId="{95622964-EDFB-2B4A-AD27-364A04545296}"/>
          </ac:spMkLst>
        </pc:spChg>
        <pc:spChg chg="topLvl">
          <ac:chgData name="Aiswarya Prasad" userId="0ce4ef10-ee10-425c-94b2-b7eeca22518e" providerId="ADAL" clId="{C02EEC2E-6585-424A-8810-1304ED809DEE}" dt="2021-05-16T22:44:03.709" v="151" actId="164"/>
          <ac:spMkLst>
            <pc:docMk/>
            <pc:sldMk cId="2926703825" sldId="353"/>
            <ac:spMk id="74" creationId="{F714D8A7-45DC-5940-A36F-4504E9A7287D}"/>
          </ac:spMkLst>
        </pc:spChg>
        <pc:spChg chg="topLvl">
          <ac:chgData name="Aiswarya Prasad" userId="0ce4ef10-ee10-425c-94b2-b7eeca22518e" providerId="ADAL" clId="{C02EEC2E-6585-424A-8810-1304ED809DEE}" dt="2021-05-16T22:44:03.709" v="151" actId="164"/>
          <ac:spMkLst>
            <pc:docMk/>
            <pc:sldMk cId="2926703825" sldId="353"/>
            <ac:spMk id="83" creationId="{7D943FCB-4E30-384E-B85C-D3F214F3E278}"/>
          </ac:spMkLst>
        </pc:spChg>
        <pc:spChg chg="topLvl">
          <ac:chgData name="Aiswarya Prasad" userId="0ce4ef10-ee10-425c-94b2-b7eeca22518e" providerId="ADAL" clId="{C02EEC2E-6585-424A-8810-1304ED809DEE}" dt="2021-05-16T22:44:03.709" v="151" actId="164"/>
          <ac:spMkLst>
            <pc:docMk/>
            <pc:sldMk cId="2926703825" sldId="353"/>
            <ac:spMk id="101" creationId="{3A948F94-77A0-064B-B644-4EC27222477C}"/>
          </ac:spMkLst>
        </pc:spChg>
        <pc:spChg chg="topLvl">
          <ac:chgData name="Aiswarya Prasad" userId="0ce4ef10-ee10-425c-94b2-b7eeca22518e" providerId="ADAL" clId="{C02EEC2E-6585-424A-8810-1304ED809DEE}" dt="2021-05-16T22:44:03.709" v="151" actId="164"/>
          <ac:spMkLst>
            <pc:docMk/>
            <pc:sldMk cId="2926703825" sldId="353"/>
            <ac:spMk id="102" creationId="{A499514F-EFC3-A642-A966-6CED759E629D}"/>
          </ac:spMkLst>
        </pc:spChg>
        <pc:spChg chg="topLvl">
          <ac:chgData name="Aiswarya Prasad" userId="0ce4ef10-ee10-425c-94b2-b7eeca22518e" providerId="ADAL" clId="{C02EEC2E-6585-424A-8810-1304ED809DEE}" dt="2021-05-16T22:44:03.709" v="151" actId="164"/>
          <ac:spMkLst>
            <pc:docMk/>
            <pc:sldMk cId="2926703825" sldId="353"/>
            <ac:spMk id="103" creationId="{64DA434F-13AA-CF45-94BB-3059DC0DAF57}"/>
          </ac:spMkLst>
        </pc:spChg>
        <pc:spChg chg="topLvl">
          <ac:chgData name="Aiswarya Prasad" userId="0ce4ef10-ee10-425c-94b2-b7eeca22518e" providerId="ADAL" clId="{C02EEC2E-6585-424A-8810-1304ED809DEE}" dt="2021-05-16T22:44:03.709" v="151" actId="164"/>
          <ac:spMkLst>
            <pc:docMk/>
            <pc:sldMk cId="2926703825" sldId="353"/>
            <ac:spMk id="104" creationId="{57967BAC-23F6-5143-814C-3C9FFE68CC23}"/>
          </ac:spMkLst>
        </pc:spChg>
        <pc:spChg chg="topLvl">
          <ac:chgData name="Aiswarya Prasad" userId="0ce4ef10-ee10-425c-94b2-b7eeca22518e" providerId="ADAL" clId="{C02EEC2E-6585-424A-8810-1304ED809DEE}" dt="2021-05-16T22:44:03.709" v="151" actId="164"/>
          <ac:spMkLst>
            <pc:docMk/>
            <pc:sldMk cId="2926703825" sldId="353"/>
            <ac:spMk id="105" creationId="{BB25A68F-BE57-0940-A8D7-A3F6908F094A}"/>
          </ac:spMkLst>
        </pc:spChg>
        <pc:spChg chg="topLvl">
          <ac:chgData name="Aiswarya Prasad" userId="0ce4ef10-ee10-425c-94b2-b7eeca22518e" providerId="ADAL" clId="{C02EEC2E-6585-424A-8810-1304ED809DEE}" dt="2021-05-16T22:44:03.709" v="151" actId="164"/>
          <ac:spMkLst>
            <pc:docMk/>
            <pc:sldMk cId="2926703825" sldId="353"/>
            <ac:spMk id="106" creationId="{DAA3803B-AD2F-F34A-BB92-9D50DA844496}"/>
          </ac:spMkLst>
        </pc:spChg>
        <pc:spChg chg="topLvl">
          <ac:chgData name="Aiswarya Prasad" userId="0ce4ef10-ee10-425c-94b2-b7eeca22518e" providerId="ADAL" clId="{C02EEC2E-6585-424A-8810-1304ED809DEE}" dt="2021-05-16T22:44:03.709" v="151" actId="164"/>
          <ac:spMkLst>
            <pc:docMk/>
            <pc:sldMk cId="2926703825" sldId="353"/>
            <ac:spMk id="107" creationId="{D0113D71-3A2F-8E43-9992-1A61BB9C5317}"/>
          </ac:spMkLst>
        </pc:spChg>
        <pc:spChg chg="topLvl">
          <ac:chgData name="Aiswarya Prasad" userId="0ce4ef10-ee10-425c-94b2-b7eeca22518e" providerId="ADAL" clId="{C02EEC2E-6585-424A-8810-1304ED809DEE}" dt="2021-05-16T22:44:03.709" v="151" actId="164"/>
          <ac:spMkLst>
            <pc:docMk/>
            <pc:sldMk cId="2926703825" sldId="353"/>
            <ac:spMk id="108" creationId="{8BBFB7D8-7054-C345-B4EB-BBE22DACEEB4}"/>
          </ac:spMkLst>
        </pc:spChg>
        <pc:spChg chg="topLvl">
          <ac:chgData name="Aiswarya Prasad" userId="0ce4ef10-ee10-425c-94b2-b7eeca22518e" providerId="ADAL" clId="{C02EEC2E-6585-424A-8810-1304ED809DEE}" dt="2021-05-16T22:44:03.709" v="151" actId="164"/>
          <ac:spMkLst>
            <pc:docMk/>
            <pc:sldMk cId="2926703825" sldId="353"/>
            <ac:spMk id="109" creationId="{AA47F9C6-60D2-5D4A-AD77-CA6C47CBCC54}"/>
          </ac:spMkLst>
        </pc:spChg>
        <pc:spChg chg="topLvl">
          <ac:chgData name="Aiswarya Prasad" userId="0ce4ef10-ee10-425c-94b2-b7eeca22518e" providerId="ADAL" clId="{C02EEC2E-6585-424A-8810-1304ED809DEE}" dt="2021-05-16T22:44:03.709" v="151" actId="164"/>
          <ac:spMkLst>
            <pc:docMk/>
            <pc:sldMk cId="2926703825" sldId="353"/>
            <ac:spMk id="110" creationId="{D0CBFE68-6E13-6943-A87F-24E9A0697760}"/>
          </ac:spMkLst>
        </pc:spChg>
        <pc:spChg chg="topLvl">
          <ac:chgData name="Aiswarya Prasad" userId="0ce4ef10-ee10-425c-94b2-b7eeca22518e" providerId="ADAL" clId="{C02EEC2E-6585-424A-8810-1304ED809DEE}" dt="2021-05-16T22:44:03.709" v="151" actId="164"/>
          <ac:spMkLst>
            <pc:docMk/>
            <pc:sldMk cId="2926703825" sldId="353"/>
            <ac:spMk id="111" creationId="{81666D09-B699-0D49-BF5A-9D7B7CD8B96C}"/>
          </ac:spMkLst>
        </pc:spChg>
        <pc:spChg chg="topLvl">
          <ac:chgData name="Aiswarya Prasad" userId="0ce4ef10-ee10-425c-94b2-b7eeca22518e" providerId="ADAL" clId="{C02EEC2E-6585-424A-8810-1304ED809DEE}" dt="2021-05-16T22:44:03.709" v="151" actId="164"/>
          <ac:spMkLst>
            <pc:docMk/>
            <pc:sldMk cId="2926703825" sldId="353"/>
            <ac:spMk id="112" creationId="{80E049EB-6EDF-3C48-AC6A-B1AFABE99D0B}"/>
          </ac:spMkLst>
        </pc:spChg>
        <pc:spChg chg="topLvl">
          <ac:chgData name="Aiswarya Prasad" userId="0ce4ef10-ee10-425c-94b2-b7eeca22518e" providerId="ADAL" clId="{C02EEC2E-6585-424A-8810-1304ED809DEE}" dt="2021-05-16T22:44:03.709" v="151" actId="164"/>
          <ac:spMkLst>
            <pc:docMk/>
            <pc:sldMk cId="2926703825" sldId="353"/>
            <ac:spMk id="113" creationId="{FE709800-0DCA-7D42-8675-E75AB1559D75}"/>
          </ac:spMkLst>
        </pc:spChg>
        <pc:spChg chg="topLvl">
          <ac:chgData name="Aiswarya Prasad" userId="0ce4ef10-ee10-425c-94b2-b7eeca22518e" providerId="ADAL" clId="{C02EEC2E-6585-424A-8810-1304ED809DEE}" dt="2021-05-16T22:44:03.709" v="151" actId="164"/>
          <ac:spMkLst>
            <pc:docMk/>
            <pc:sldMk cId="2926703825" sldId="353"/>
            <ac:spMk id="114" creationId="{12D36034-91C4-EE4D-A95B-A31BCA4E04D2}"/>
          </ac:spMkLst>
        </pc:spChg>
        <pc:grpChg chg="add">
          <ac:chgData name="Aiswarya Prasad" userId="0ce4ef10-ee10-425c-94b2-b7eeca22518e" providerId="ADAL" clId="{C02EEC2E-6585-424A-8810-1304ED809DEE}" dt="2021-05-16T22:42:53.457" v="140" actId="164"/>
          <ac:grpSpMkLst>
            <pc:docMk/>
            <pc:sldMk cId="2926703825" sldId="353"/>
            <ac:grpSpMk id="4" creationId="{251C0A6B-5666-FB41-8D5A-6AA7EAB8141F}"/>
          </ac:grpSpMkLst>
        </pc:grpChg>
        <pc:grpChg chg="add">
          <ac:chgData name="Aiswarya Prasad" userId="0ce4ef10-ee10-425c-94b2-b7eeca22518e" providerId="ADAL" clId="{C02EEC2E-6585-424A-8810-1304ED809DEE}" dt="2021-05-16T22:43:06.639" v="141" actId="164"/>
          <ac:grpSpMkLst>
            <pc:docMk/>
            <pc:sldMk cId="2926703825" sldId="353"/>
            <ac:grpSpMk id="8" creationId="{DA474ED1-4DEF-1C46-8E4E-23CC1DAA40B5}"/>
          </ac:grpSpMkLst>
        </pc:grpChg>
        <pc:grpChg chg="add del">
          <ac:chgData name="Aiswarya Prasad" userId="0ce4ef10-ee10-425c-94b2-b7eeca22518e" providerId="ADAL" clId="{C02EEC2E-6585-424A-8810-1304ED809DEE}" dt="2021-05-16T22:44:05.326" v="152" actId="164"/>
          <ac:grpSpMkLst>
            <pc:docMk/>
            <pc:sldMk cId="2926703825" sldId="353"/>
            <ac:grpSpMk id="9" creationId="{99FDD244-4217-E34D-AE19-EC03B8058B60}"/>
          </ac:grpSpMkLst>
        </pc:grpChg>
        <pc:cxnChg chg="topLvl">
          <ac:chgData name="Aiswarya Prasad" userId="0ce4ef10-ee10-425c-94b2-b7eeca22518e" providerId="ADAL" clId="{C02EEC2E-6585-424A-8810-1304ED809DEE}" dt="2021-05-16T22:44:03.709" v="151" actId="164"/>
          <ac:cxnSpMkLst>
            <pc:docMk/>
            <pc:sldMk cId="2926703825" sldId="353"/>
            <ac:cxnSpMk id="58" creationId="{4311871D-255A-DF40-B6B9-369FFAF8C357}"/>
          </ac:cxnSpMkLst>
        </pc:cxnChg>
        <pc:cxnChg chg="topLvl">
          <ac:chgData name="Aiswarya Prasad" userId="0ce4ef10-ee10-425c-94b2-b7eeca22518e" providerId="ADAL" clId="{C02EEC2E-6585-424A-8810-1304ED809DEE}" dt="2021-05-16T22:44:03.709" v="151" actId="164"/>
          <ac:cxnSpMkLst>
            <pc:docMk/>
            <pc:sldMk cId="2926703825" sldId="353"/>
            <ac:cxnSpMk id="67" creationId="{63ED2980-CECC-554D-972E-83AF915979EB}"/>
          </ac:cxnSpMkLst>
        </pc:cxnChg>
      </pc:sldChg>
      <pc:sldChg chg="addSp delSp modSp mod ord delAnim modAnim">
        <pc:chgData name="Aiswarya Prasad" userId="0ce4ef10-ee10-425c-94b2-b7eeca22518e" providerId="ADAL" clId="{C02EEC2E-6585-424A-8810-1304ED809DEE}" dt="2021-05-16T23:49:54.757" v="2440" actId="1036"/>
        <pc:sldMkLst>
          <pc:docMk/>
          <pc:sldMk cId="2867757532" sldId="355"/>
        </pc:sldMkLst>
        <pc:spChg chg="mod">
          <ac:chgData name="Aiswarya Prasad" userId="0ce4ef10-ee10-425c-94b2-b7eeca22518e" providerId="ADAL" clId="{C02EEC2E-6585-424A-8810-1304ED809DEE}" dt="2021-05-16T23:03:59.112" v="694" actId="1038"/>
          <ac:spMkLst>
            <pc:docMk/>
            <pc:sldMk cId="2867757532" sldId="355"/>
            <ac:spMk id="3" creationId="{3382F99A-5E04-8243-905E-07206AD2E623}"/>
          </ac:spMkLst>
        </pc:spChg>
        <pc:spChg chg="del">
          <ac:chgData name="Aiswarya Prasad" userId="0ce4ef10-ee10-425c-94b2-b7eeca22518e" providerId="ADAL" clId="{C02EEC2E-6585-424A-8810-1304ED809DEE}" dt="2021-05-16T22:49:11.284" v="202" actId="478"/>
          <ac:spMkLst>
            <pc:docMk/>
            <pc:sldMk cId="2867757532" sldId="355"/>
            <ac:spMk id="17" creationId="{B135A60E-087A-D945-8C16-F75B61DBFF8B}"/>
          </ac:spMkLst>
        </pc:spChg>
        <pc:spChg chg="del">
          <ac:chgData name="Aiswarya Prasad" userId="0ce4ef10-ee10-425c-94b2-b7eeca22518e" providerId="ADAL" clId="{C02EEC2E-6585-424A-8810-1304ED809DEE}" dt="2021-05-16T23:38:49.018" v="2196" actId="478"/>
          <ac:spMkLst>
            <pc:docMk/>
            <pc:sldMk cId="2867757532" sldId="355"/>
            <ac:spMk id="101" creationId="{6D503E81-F41B-1442-A9B1-A15FFD3EBE70}"/>
          </ac:spMkLst>
        </pc:spChg>
        <pc:spChg chg="del">
          <ac:chgData name="Aiswarya Prasad" userId="0ce4ef10-ee10-425c-94b2-b7eeca22518e" providerId="ADAL" clId="{C02EEC2E-6585-424A-8810-1304ED809DEE}" dt="2021-05-16T23:38:49.018" v="2196" actId="478"/>
          <ac:spMkLst>
            <pc:docMk/>
            <pc:sldMk cId="2867757532" sldId="355"/>
            <ac:spMk id="102" creationId="{8E7A97B4-B36E-804F-8054-45B5BA6256F5}"/>
          </ac:spMkLst>
        </pc:spChg>
        <pc:spChg chg="del">
          <ac:chgData name="Aiswarya Prasad" userId="0ce4ef10-ee10-425c-94b2-b7eeca22518e" providerId="ADAL" clId="{C02EEC2E-6585-424A-8810-1304ED809DEE}" dt="2021-05-16T23:38:49.018" v="2196" actId="478"/>
          <ac:spMkLst>
            <pc:docMk/>
            <pc:sldMk cId="2867757532" sldId="355"/>
            <ac:spMk id="103" creationId="{A6992A71-02AD-CC45-9D46-18F3BF503AE2}"/>
          </ac:spMkLst>
        </pc:spChg>
        <pc:spChg chg="del">
          <ac:chgData name="Aiswarya Prasad" userId="0ce4ef10-ee10-425c-94b2-b7eeca22518e" providerId="ADAL" clId="{C02EEC2E-6585-424A-8810-1304ED809DEE}" dt="2021-05-16T23:38:49.018" v="2196" actId="478"/>
          <ac:spMkLst>
            <pc:docMk/>
            <pc:sldMk cId="2867757532" sldId="355"/>
            <ac:spMk id="104" creationId="{A3F4EA6F-BD19-2F46-A536-EEC9AE86CE74}"/>
          </ac:spMkLst>
        </pc:spChg>
        <pc:spChg chg="del">
          <ac:chgData name="Aiswarya Prasad" userId="0ce4ef10-ee10-425c-94b2-b7eeca22518e" providerId="ADAL" clId="{C02EEC2E-6585-424A-8810-1304ED809DEE}" dt="2021-05-16T23:38:49.018" v="2196" actId="478"/>
          <ac:spMkLst>
            <pc:docMk/>
            <pc:sldMk cId="2867757532" sldId="355"/>
            <ac:spMk id="105" creationId="{418D5E18-B14E-3848-9A12-103A8E6C7589}"/>
          </ac:spMkLst>
        </pc:spChg>
        <pc:spChg chg="del">
          <ac:chgData name="Aiswarya Prasad" userId="0ce4ef10-ee10-425c-94b2-b7eeca22518e" providerId="ADAL" clId="{C02EEC2E-6585-424A-8810-1304ED809DEE}" dt="2021-05-16T23:38:49.018" v="2196" actId="478"/>
          <ac:spMkLst>
            <pc:docMk/>
            <pc:sldMk cId="2867757532" sldId="355"/>
            <ac:spMk id="106" creationId="{3C8DC965-E464-B44F-B868-03B752B67701}"/>
          </ac:spMkLst>
        </pc:spChg>
        <pc:spChg chg="del">
          <ac:chgData name="Aiswarya Prasad" userId="0ce4ef10-ee10-425c-94b2-b7eeca22518e" providerId="ADAL" clId="{C02EEC2E-6585-424A-8810-1304ED809DEE}" dt="2021-05-16T23:38:49.018" v="2196" actId="478"/>
          <ac:spMkLst>
            <pc:docMk/>
            <pc:sldMk cId="2867757532" sldId="355"/>
            <ac:spMk id="107" creationId="{9986C2F1-36EF-5A4F-9C18-42BF5F124528}"/>
          </ac:spMkLst>
        </pc:spChg>
        <pc:spChg chg="del">
          <ac:chgData name="Aiswarya Prasad" userId="0ce4ef10-ee10-425c-94b2-b7eeca22518e" providerId="ADAL" clId="{C02EEC2E-6585-424A-8810-1304ED809DEE}" dt="2021-05-16T23:38:49.018" v="2196" actId="478"/>
          <ac:spMkLst>
            <pc:docMk/>
            <pc:sldMk cId="2867757532" sldId="355"/>
            <ac:spMk id="108" creationId="{909FD3A3-24FC-D04B-8DAD-57A153AE4CF9}"/>
          </ac:spMkLst>
        </pc:spChg>
        <pc:spChg chg="del">
          <ac:chgData name="Aiswarya Prasad" userId="0ce4ef10-ee10-425c-94b2-b7eeca22518e" providerId="ADAL" clId="{C02EEC2E-6585-424A-8810-1304ED809DEE}" dt="2021-05-16T23:38:49.018" v="2196" actId="478"/>
          <ac:spMkLst>
            <pc:docMk/>
            <pc:sldMk cId="2867757532" sldId="355"/>
            <ac:spMk id="109" creationId="{5524CB8A-48E9-B745-AF3D-E8556E235AFF}"/>
          </ac:spMkLst>
        </pc:spChg>
        <pc:spChg chg="del">
          <ac:chgData name="Aiswarya Prasad" userId="0ce4ef10-ee10-425c-94b2-b7eeca22518e" providerId="ADAL" clId="{C02EEC2E-6585-424A-8810-1304ED809DEE}" dt="2021-05-16T23:38:49.018" v="2196" actId="478"/>
          <ac:spMkLst>
            <pc:docMk/>
            <pc:sldMk cId="2867757532" sldId="355"/>
            <ac:spMk id="110" creationId="{2590C9B3-AC2D-D647-92BB-609C30C9532E}"/>
          </ac:spMkLst>
        </pc:spChg>
        <pc:spChg chg="del">
          <ac:chgData name="Aiswarya Prasad" userId="0ce4ef10-ee10-425c-94b2-b7eeca22518e" providerId="ADAL" clId="{C02EEC2E-6585-424A-8810-1304ED809DEE}" dt="2021-05-16T23:38:49.018" v="2196" actId="478"/>
          <ac:spMkLst>
            <pc:docMk/>
            <pc:sldMk cId="2867757532" sldId="355"/>
            <ac:spMk id="111" creationId="{167AC2A4-67CB-7D4A-A182-D22C8E39A256}"/>
          </ac:spMkLst>
        </pc:spChg>
        <pc:spChg chg="del">
          <ac:chgData name="Aiswarya Prasad" userId="0ce4ef10-ee10-425c-94b2-b7eeca22518e" providerId="ADAL" clId="{C02EEC2E-6585-424A-8810-1304ED809DEE}" dt="2021-05-16T23:38:49.018" v="2196" actId="478"/>
          <ac:spMkLst>
            <pc:docMk/>
            <pc:sldMk cId="2867757532" sldId="355"/>
            <ac:spMk id="112" creationId="{57B49C3F-5C1B-1842-AC9D-9DEB2016E617}"/>
          </ac:spMkLst>
        </pc:spChg>
        <pc:spChg chg="del">
          <ac:chgData name="Aiswarya Prasad" userId="0ce4ef10-ee10-425c-94b2-b7eeca22518e" providerId="ADAL" clId="{C02EEC2E-6585-424A-8810-1304ED809DEE}" dt="2021-05-16T23:38:49.018" v="2196" actId="478"/>
          <ac:spMkLst>
            <pc:docMk/>
            <pc:sldMk cId="2867757532" sldId="355"/>
            <ac:spMk id="113" creationId="{419BC8E2-1924-2941-A685-7AA6A8876889}"/>
          </ac:spMkLst>
        </pc:spChg>
        <pc:spChg chg="del">
          <ac:chgData name="Aiswarya Prasad" userId="0ce4ef10-ee10-425c-94b2-b7eeca22518e" providerId="ADAL" clId="{C02EEC2E-6585-424A-8810-1304ED809DEE}" dt="2021-05-16T23:38:49.018" v="2196" actId="478"/>
          <ac:spMkLst>
            <pc:docMk/>
            <pc:sldMk cId="2867757532" sldId="355"/>
            <ac:spMk id="114" creationId="{31968136-0E70-B84B-87CC-CA148530EE29}"/>
          </ac:spMkLst>
        </pc:spChg>
        <pc:spChg chg="del">
          <ac:chgData name="Aiswarya Prasad" userId="0ce4ef10-ee10-425c-94b2-b7eeca22518e" providerId="ADAL" clId="{C02EEC2E-6585-424A-8810-1304ED809DEE}" dt="2021-05-16T23:38:49.018" v="2196" actId="478"/>
          <ac:spMkLst>
            <pc:docMk/>
            <pc:sldMk cId="2867757532" sldId="355"/>
            <ac:spMk id="115" creationId="{10CBF52A-B0FD-F840-8E4D-CA87D1B9A203}"/>
          </ac:spMkLst>
        </pc:spChg>
        <pc:spChg chg="del">
          <ac:chgData name="Aiswarya Prasad" userId="0ce4ef10-ee10-425c-94b2-b7eeca22518e" providerId="ADAL" clId="{C02EEC2E-6585-424A-8810-1304ED809DEE}" dt="2021-05-16T23:38:49.018" v="2196" actId="478"/>
          <ac:spMkLst>
            <pc:docMk/>
            <pc:sldMk cId="2867757532" sldId="355"/>
            <ac:spMk id="116" creationId="{9B829A50-9057-0B41-AAC4-D72385BD0A59}"/>
          </ac:spMkLst>
        </pc:spChg>
        <pc:spChg chg="del">
          <ac:chgData name="Aiswarya Prasad" userId="0ce4ef10-ee10-425c-94b2-b7eeca22518e" providerId="ADAL" clId="{C02EEC2E-6585-424A-8810-1304ED809DEE}" dt="2021-05-16T23:38:49.018" v="2196" actId="478"/>
          <ac:spMkLst>
            <pc:docMk/>
            <pc:sldMk cId="2867757532" sldId="355"/>
            <ac:spMk id="117" creationId="{00359D89-7ED5-CD49-AE5B-B2007D89DE1E}"/>
          </ac:spMkLst>
        </pc:spChg>
        <pc:spChg chg="del">
          <ac:chgData name="Aiswarya Prasad" userId="0ce4ef10-ee10-425c-94b2-b7eeca22518e" providerId="ADAL" clId="{C02EEC2E-6585-424A-8810-1304ED809DEE}" dt="2021-05-16T23:38:49.018" v="2196" actId="478"/>
          <ac:spMkLst>
            <pc:docMk/>
            <pc:sldMk cId="2867757532" sldId="355"/>
            <ac:spMk id="118" creationId="{442657EE-FADE-0541-AA66-88CC869CB0E1}"/>
          </ac:spMkLst>
        </pc:spChg>
        <pc:spChg chg="del">
          <ac:chgData name="Aiswarya Prasad" userId="0ce4ef10-ee10-425c-94b2-b7eeca22518e" providerId="ADAL" clId="{C02EEC2E-6585-424A-8810-1304ED809DEE}" dt="2021-05-16T23:00:18.190" v="579" actId="478"/>
          <ac:spMkLst>
            <pc:docMk/>
            <pc:sldMk cId="2867757532" sldId="355"/>
            <ac:spMk id="119" creationId="{96A8CB2F-C552-FE43-B1A3-41A4FE72067F}"/>
          </ac:spMkLst>
        </pc:spChg>
        <pc:spChg chg="del">
          <ac:chgData name="Aiswarya Prasad" userId="0ce4ef10-ee10-425c-94b2-b7eeca22518e" providerId="ADAL" clId="{C02EEC2E-6585-424A-8810-1304ED809DEE}" dt="2021-05-16T23:00:18.190" v="579" actId="478"/>
          <ac:spMkLst>
            <pc:docMk/>
            <pc:sldMk cId="2867757532" sldId="355"/>
            <ac:spMk id="120" creationId="{F39E0671-D709-5A49-89ED-0D4EE7146B1C}"/>
          </ac:spMkLst>
        </pc:spChg>
        <pc:spChg chg="del">
          <ac:chgData name="Aiswarya Prasad" userId="0ce4ef10-ee10-425c-94b2-b7eeca22518e" providerId="ADAL" clId="{C02EEC2E-6585-424A-8810-1304ED809DEE}" dt="2021-05-16T23:00:18.190" v="579" actId="478"/>
          <ac:spMkLst>
            <pc:docMk/>
            <pc:sldMk cId="2867757532" sldId="355"/>
            <ac:spMk id="121" creationId="{F5E909D0-6C94-A642-A710-7A5BA2610543}"/>
          </ac:spMkLst>
        </pc:spChg>
        <pc:spChg chg="del">
          <ac:chgData name="Aiswarya Prasad" userId="0ce4ef10-ee10-425c-94b2-b7eeca22518e" providerId="ADAL" clId="{C02EEC2E-6585-424A-8810-1304ED809DEE}" dt="2021-05-16T23:00:18.190" v="579" actId="478"/>
          <ac:spMkLst>
            <pc:docMk/>
            <pc:sldMk cId="2867757532" sldId="355"/>
            <ac:spMk id="122" creationId="{E2B4DEF9-411C-344D-847B-973E15EF6357}"/>
          </ac:spMkLst>
        </pc:spChg>
        <pc:spChg chg="del">
          <ac:chgData name="Aiswarya Prasad" userId="0ce4ef10-ee10-425c-94b2-b7eeca22518e" providerId="ADAL" clId="{C02EEC2E-6585-424A-8810-1304ED809DEE}" dt="2021-05-16T23:00:18.190" v="579" actId="478"/>
          <ac:spMkLst>
            <pc:docMk/>
            <pc:sldMk cId="2867757532" sldId="355"/>
            <ac:spMk id="123" creationId="{8DC191EC-7B6D-2C47-A188-8A3A64634F86}"/>
          </ac:spMkLst>
        </pc:spChg>
        <pc:spChg chg="del">
          <ac:chgData name="Aiswarya Prasad" userId="0ce4ef10-ee10-425c-94b2-b7eeca22518e" providerId="ADAL" clId="{C02EEC2E-6585-424A-8810-1304ED809DEE}" dt="2021-05-16T23:00:18.190" v="579" actId="478"/>
          <ac:spMkLst>
            <pc:docMk/>
            <pc:sldMk cId="2867757532" sldId="355"/>
            <ac:spMk id="124" creationId="{005A3223-D3F6-9643-99C2-C152B1DD587B}"/>
          </ac:spMkLst>
        </pc:spChg>
        <pc:spChg chg="del">
          <ac:chgData name="Aiswarya Prasad" userId="0ce4ef10-ee10-425c-94b2-b7eeca22518e" providerId="ADAL" clId="{C02EEC2E-6585-424A-8810-1304ED809DEE}" dt="2021-05-16T23:00:18.190" v="579" actId="478"/>
          <ac:spMkLst>
            <pc:docMk/>
            <pc:sldMk cId="2867757532" sldId="355"/>
            <ac:spMk id="125" creationId="{E78A9004-857B-9642-9E6D-9166CBF93980}"/>
          </ac:spMkLst>
        </pc:spChg>
        <pc:spChg chg="del">
          <ac:chgData name="Aiswarya Prasad" userId="0ce4ef10-ee10-425c-94b2-b7eeca22518e" providerId="ADAL" clId="{C02EEC2E-6585-424A-8810-1304ED809DEE}" dt="2021-05-16T23:00:18.190" v="579" actId="478"/>
          <ac:spMkLst>
            <pc:docMk/>
            <pc:sldMk cId="2867757532" sldId="355"/>
            <ac:spMk id="126" creationId="{F867EA5F-4544-CA43-BC08-E1C8C76DC1EA}"/>
          </ac:spMkLst>
        </pc:spChg>
        <pc:spChg chg="del">
          <ac:chgData name="Aiswarya Prasad" userId="0ce4ef10-ee10-425c-94b2-b7eeca22518e" providerId="ADAL" clId="{C02EEC2E-6585-424A-8810-1304ED809DEE}" dt="2021-05-16T23:00:18.190" v="579" actId="478"/>
          <ac:spMkLst>
            <pc:docMk/>
            <pc:sldMk cId="2867757532" sldId="355"/>
            <ac:spMk id="127" creationId="{B9F93268-A740-9A44-9A1E-7B4B1B7E3745}"/>
          </ac:spMkLst>
        </pc:spChg>
        <pc:spChg chg="del">
          <ac:chgData name="Aiswarya Prasad" userId="0ce4ef10-ee10-425c-94b2-b7eeca22518e" providerId="ADAL" clId="{C02EEC2E-6585-424A-8810-1304ED809DEE}" dt="2021-05-16T23:00:18.190" v="579" actId="478"/>
          <ac:spMkLst>
            <pc:docMk/>
            <pc:sldMk cId="2867757532" sldId="355"/>
            <ac:spMk id="128" creationId="{699BB77D-B025-5949-B9F2-34EDAB6E7FE3}"/>
          </ac:spMkLst>
        </pc:spChg>
        <pc:spChg chg="del">
          <ac:chgData name="Aiswarya Prasad" userId="0ce4ef10-ee10-425c-94b2-b7eeca22518e" providerId="ADAL" clId="{C02EEC2E-6585-424A-8810-1304ED809DEE}" dt="2021-05-16T23:00:18.190" v="579" actId="478"/>
          <ac:spMkLst>
            <pc:docMk/>
            <pc:sldMk cId="2867757532" sldId="355"/>
            <ac:spMk id="129" creationId="{4D21BAF3-02B6-9F48-83FF-3D81A426F906}"/>
          </ac:spMkLst>
        </pc:spChg>
        <pc:spChg chg="del">
          <ac:chgData name="Aiswarya Prasad" userId="0ce4ef10-ee10-425c-94b2-b7eeca22518e" providerId="ADAL" clId="{C02EEC2E-6585-424A-8810-1304ED809DEE}" dt="2021-05-16T23:00:18.190" v="579" actId="478"/>
          <ac:spMkLst>
            <pc:docMk/>
            <pc:sldMk cId="2867757532" sldId="355"/>
            <ac:spMk id="130" creationId="{9652F4CE-93B3-6E4F-A945-6840A68DFC5A}"/>
          </ac:spMkLst>
        </pc:spChg>
        <pc:spChg chg="del">
          <ac:chgData name="Aiswarya Prasad" userId="0ce4ef10-ee10-425c-94b2-b7eeca22518e" providerId="ADAL" clId="{C02EEC2E-6585-424A-8810-1304ED809DEE}" dt="2021-05-16T23:00:18.190" v="579" actId="478"/>
          <ac:spMkLst>
            <pc:docMk/>
            <pc:sldMk cId="2867757532" sldId="355"/>
            <ac:spMk id="131" creationId="{568BB9CC-F1E2-E943-B333-CAB1A6DBE97E}"/>
          </ac:spMkLst>
        </pc:spChg>
        <pc:spChg chg="del">
          <ac:chgData name="Aiswarya Prasad" userId="0ce4ef10-ee10-425c-94b2-b7eeca22518e" providerId="ADAL" clId="{C02EEC2E-6585-424A-8810-1304ED809DEE}" dt="2021-05-16T23:00:18.190" v="579" actId="478"/>
          <ac:spMkLst>
            <pc:docMk/>
            <pc:sldMk cId="2867757532" sldId="355"/>
            <ac:spMk id="132" creationId="{6DF72794-0C30-6342-ABC1-738C4862B15E}"/>
          </ac:spMkLst>
        </pc:spChg>
        <pc:spChg chg="del">
          <ac:chgData name="Aiswarya Prasad" userId="0ce4ef10-ee10-425c-94b2-b7eeca22518e" providerId="ADAL" clId="{C02EEC2E-6585-424A-8810-1304ED809DEE}" dt="2021-05-16T23:00:18.190" v="579" actId="478"/>
          <ac:spMkLst>
            <pc:docMk/>
            <pc:sldMk cId="2867757532" sldId="355"/>
            <ac:spMk id="133" creationId="{2C610244-426E-914D-BB0F-907D2396C28C}"/>
          </ac:spMkLst>
        </pc:spChg>
        <pc:spChg chg="del">
          <ac:chgData name="Aiswarya Prasad" userId="0ce4ef10-ee10-425c-94b2-b7eeca22518e" providerId="ADAL" clId="{C02EEC2E-6585-424A-8810-1304ED809DEE}" dt="2021-05-16T23:00:18.190" v="579" actId="478"/>
          <ac:spMkLst>
            <pc:docMk/>
            <pc:sldMk cId="2867757532" sldId="355"/>
            <ac:spMk id="134" creationId="{D7806CDD-61EB-0141-AFCA-5028C0FF3729}"/>
          </ac:spMkLst>
        </pc:spChg>
        <pc:spChg chg="del">
          <ac:chgData name="Aiswarya Prasad" userId="0ce4ef10-ee10-425c-94b2-b7eeca22518e" providerId="ADAL" clId="{C02EEC2E-6585-424A-8810-1304ED809DEE}" dt="2021-05-16T23:38:49.018" v="2196" actId="478"/>
          <ac:spMkLst>
            <pc:docMk/>
            <pc:sldMk cId="2867757532" sldId="355"/>
            <ac:spMk id="135" creationId="{07F215F0-200D-884D-A0E9-1B7F36042B59}"/>
          </ac:spMkLst>
        </pc:spChg>
        <pc:spChg chg="del">
          <ac:chgData name="Aiswarya Prasad" userId="0ce4ef10-ee10-425c-94b2-b7eeca22518e" providerId="ADAL" clId="{C02EEC2E-6585-424A-8810-1304ED809DEE}" dt="2021-05-16T23:38:49.018" v="2196" actId="478"/>
          <ac:spMkLst>
            <pc:docMk/>
            <pc:sldMk cId="2867757532" sldId="355"/>
            <ac:spMk id="136" creationId="{E1712B86-6968-D445-B2AA-0144931C1EBA}"/>
          </ac:spMkLst>
        </pc:spChg>
        <pc:spChg chg="del">
          <ac:chgData name="Aiswarya Prasad" userId="0ce4ef10-ee10-425c-94b2-b7eeca22518e" providerId="ADAL" clId="{C02EEC2E-6585-424A-8810-1304ED809DEE}" dt="2021-05-16T23:00:18.190" v="579" actId="478"/>
          <ac:spMkLst>
            <pc:docMk/>
            <pc:sldMk cId="2867757532" sldId="355"/>
            <ac:spMk id="137" creationId="{85C3178D-5F0B-634A-9784-F303B71BA37C}"/>
          </ac:spMkLst>
        </pc:spChg>
        <pc:spChg chg="del">
          <ac:chgData name="Aiswarya Prasad" userId="0ce4ef10-ee10-425c-94b2-b7eeca22518e" providerId="ADAL" clId="{C02EEC2E-6585-424A-8810-1304ED809DEE}" dt="2021-05-16T23:00:18.190" v="579" actId="478"/>
          <ac:spMkLst>
            <pc:docMk/>
            <pc:sldMk cId="2867757532" sldId="355"/>
            <ac:spMk id="138" creationId="{CCFB73F3-BC63-8F48-B3FA-82FC8D2D397E}"/>
          </ac:spMkLst>
        </pc:spChg>
        <pc:spChg chg="del">
          <ac:chgData name="Aiswarya Prasad" userId="0ce4ef10-ee10-425c-94b2-b7eeca22518e" providerId="ADAL" clId="{C02EEC2E-6585-424A-8810-1304ED809DEE}" dt="2021-05-16T23:00:22.950" v="582" actId="478"/>
          <ac:spMkLst>
            <pc:docMk/>
            <pc:sldMk cId="2867757532" sldId="355"/>
            <ac:spMk id="139" creationId="{E7C27D2E-52C2-CA48-9516-CEB19AD54B30}"/>
          </ac:spMkLst>
        </pc:spChg>
        <pc:spChg chg="del mod">
          <ac:chgData name="Aiswarya Prasad" userId="0ce4ef10-ee10-425c-94b2-b7eeca22518e" providerId="ADAL" clId="{C02EEC2E-6585-424A-8810-1304ED809DEE}" dt="2021-05-16T23:00:21.542" v="581" actId="478"/>
          <ac:spMkLst>
            <pc:docMk/>
            <pc:sldMk cId="2867757532" sldId="355"/>
            <ac:spMk id="140" creationId="{067C6CBB-E943-5146-AD70-9819FDD6B708}"/>
          </ac:spMkLst>
        </pc:spChg>
        <pc:spChg chg="del">
          <ac:chgData name="Aiswarya Prasad" userId="0ce4ef10-ee10-425c-94b2-b7eeca22518e" providerId="ADAL" clId="{C02EEC2E-6585-424A-8810-1304ED809DEE}" dt="2021-05-16T23:00:18.190" v="579" actId="478"/>
          <ac:spMkLst>
            <pc:docMk/>
            <pc:sldMk cId="2867757532" sldId="355"/>
            <ac:spMk id="141" creationId="{FC004FF1-9163-7A42-8E19-1F3020B7068A}"/>
          </ac:spMkLst>
        </pc:spChg>
        <pc:spChg chg="del">
          <ac:chgData name="Aiswarya Prasad" userId="0ce4ef10-ee10-425c-94b2-b7eeca22518e" providerId="ADAL" clId="{C02EEC2E-6585-424A-8810-1304ED809DEE}" dt="2021-05-16T23:38:49.018" v="2196" actId="478"/>
          <ac:spMkLst>
            <pc:docMk/>
            <pc:sldMk cId="2867757532" sldId="355"/>
            <ac:spMk id="142" creationId="{C5553B34-F93F-D049-9CE6-F50542058B3F}"/>
          </ac:spMkLst>
        </pc:spChg>
        <pc:spChg chg="del">
          <ac:chgData name="Aiswarya Prasad" userId="0ce4ef10-ee10-425c-94b2-b7eeca22518e" providerId="ADAL" clId="{C02EEC2E-6585-424A-8810-1304ED809DEE}" dt="2021-05-16T23:00:18.190" v="579" actId="478"/>
          <ac:spMkLst>
            <pc:docMk/>
            <pc:sldMk cId="2867757532" sldId="355"/>
            <ac:spMk id="143" creationId="{9001A5AA-F356-B24E-AB4E-EB7B6818C819}"/>
          </ac:spMkLst>
        </pc:spChg>
        <pc:spChg chg="del">
          <ac:chgData name="Aiswarya Prasad" userId="0ce4ef10-ee10-425c-94b2-b7eeca22518e" providerId="ADAL" clId="{C02EEC2E-6585-424A-8810-1304ED809DEE}" dt="2021-05-16T23:38:49.018" v="2196" actId="478"/>
          <ac:spMkLst>
            <pc:docMk/>
            <pc:sldMk cId="2867757532" sldId="355"/>
            <ac:spMk id="144" creationId="{72C91B25-FEE7-0E4D-A12D-4FFCF17A7B59}"/>
          </ac:spMkLst>
        </pc:spChg>
        <pc:spChg chg="del">
          <ac:chgData name="Aiswarya Prasad" userId="0ce4ef10-ee10-425c-94b2-b7eeca22518e" providerId="ADAL" clId="{C02EEC2E-6585-424A-8810-1304ED809DEE}" dt="2021-05-16T23:38:58.575" v="2198" actId="478"/>
          <ac:spMkLst>
            <pc:docMk/>
            <pc:sldMk cId="2867757532" sldId="355"/>
            <ac:spMk id="147" creationId="{F607F9B7-A9B2-AA48-A527-FA5C4BE3601F}"/>
          </ac:spMkLst>
        </pc:spChg>
        <pc:spChg chg="del">
          <ac:chgData name="Aiswarya Prasad" userId="0ce4ef10-ee10-425c-94b2-b7eeca22518e" providerId="ADAL" clId="{C02EEC2E-6585-424A-8810-1304ED809DEE}" dt="2021-05-16T23:38:58.575" v="2198" actId="478"/>
          <ac:spMkLst>
            <pc:docMk/>
            <pc:sldMk cId="2867757532" sldId="355"/>
            <ac:spMk id="148" creationId="{F9032638-1C39-CF47-BBC0-AD570A66E28A}"/>
          </ac:spMkLst>
        </pc:spChg>
        <pc:spChg chg="del">
          <ac:chgData name="Aiswarya Prasad" userId="0ce4ef10-ee10-425c-94b2-b7eeca22518e" providerId="ADAL" clId="{C02EEC2E-6585-424A-8810-1304ED809DEE}" dt="2021-05-16T23:38:58.575" v="2198" actId="478"/>
          <ac:spMkLst>
            <pc:docMk/>
            <pc:sldMk cId="2867757532" sldId="355"/>
            <ac:spMk id="149" creationId="{2510401A-C7DD-E741-A48C-0D58CBA81569}"/>
          </ac:spMkLst>
        </pc:spChg>
        <pc:spChg chg="del">
          <ac:chgData name="Aiswarya Prasad" userId="0ce4ef10-ee10-425c-94b2-b7eeca22518e" providerId="ADAL" clId="{C02EEC2E-6585-424A-8810-1304ED809DEE}" dt="2021-05-16T23:38:58.575" v="2198" actId="478"/>
          <ac:spMkLst>
            <pc:docMk/>
            <pc:sldMk cId="2867757532" sldId="355"/>
            <ac:spMk id="150" creationId="{894B15A0-FD99-BE44-9585-57AFBEE2307B}"/>
          </ac:spMkLst>
        </pc:spChg>
        <pc:spChg chg="del">
          <ac:chgData name="Aiswarya Prasad" userId="0ce4ef10-ee10-425c-94b2-b7eeca22518e" providerId="ADAL" clId="{C02EEC2E-6585-424A-8810-1304ED809DEE}" dt="2021-05-16T23:38:58.575" v="2198" actId="478"/>
          <ac:spMkLst>
            <pc:docMk/>
            <pc:sldMk cId="2867757532" sldId="355"/>
            <ac:spMk id="151" creationId="{0E9A380E-2C96-874A-BCF0-6D2796235CFE}"/>
          </ac:spMkLst>
        </pc:spChg>
        <pc:spChg chg="del">
          <ac:chgData name="Aiswarya Prasad" userId="0ce4ef10-ee10-425c-94b2-b7eeca22518e" providerId="ADAL" clId="{C02EEC2E-6585-424A-8810-1304ED809DEE}" dt="2021-05-16T23:38:58.575" v="2198" actId="478"/>
          <ac:spMkLst>
            <pc:docMk/>
            <pc:sldMk cId="2867757532" sldId="355"/>
            <ac:spMk id="152" creationId="{5E629407-150C-AF43-BC57-D09A911FE2C4}"/>
          </ac:spMkLst>
        </pc:spChg>
        <pc:spChg chg="del">
          <ac:chgData name="Aiswarya Prasad" userId="0ce4ef10-ee10-425c-94b2-b7eeca22518e" providerId="ADAL" clId="{C02EEC2E-6585-424A-8810-1304ED809DEE}" dt="2021-05-16T23:38:58.575" v="2198" actId="478"/>
          <ac:spMkLst>
            <pc:docMk/>
            <pc:sldMk cId="2867757532" sldId="355"/>
            <ac:spMk id="153" creationId="{01A9E89E-5483-F24E-BA3F-6954C7C5ADF3}"/>
          </ac:spMkLst>
        </pc:spChg>
        <pc:spChg chg="del">
          <ac:chgData name="Aiswarya Prasad" userId="0ce4ef10-ee10-425c-94b2-b7eeca22518e" providerId="ADAL" clId="{C02EEC2E-6585-424A-8810-1304ED809DEE}" dt="2021-05-16T23:38:58.575" v="2198" actId="478"/>
          <ac:spMkLst>
            <pc:docMk/>
            <pc:sldMk cId="2867757532" sldId="355"/>
            <ac:spMk id="154" creationId="{7A3A2308-F922-CB4C-AA88-6D6E4EEB0747}"/>
          </ac:spMkLst>
        </pc:spChg>
        <pc:spChg chg="del">
          <ac:chgData name="Aiswarya Prasad" userId="0ce4ef10-ee10-425c-94b2-b7eeca22518e" providerId="ADAL" clId="{C02EEC2E-6585-424A-8810-1304ED809DEE}" dt="2021-05-16T23:00:18.190" v="579" actId="478"/>
          <ac:spMkLst>
            <pc:docMk/>
            <pc:sldMk cId="2867757532" sldId="355"/>
            <ac:spMk id="155" creationId="{602B1E5F-CD4A-A74F-BAFA-9E2D873D14B8}"/>
          </ac:spMkLst>
        </pc:spChg>
        <pc:spChg chg="del">
          <ac:chgData name="Aiswarya Prasad" userId="0ce4ef10-ee10-425c-94b2-b7eeca22518e" providerId="ADAL" clId="{C02EEC2E-6585-424A-8810-1304ED809DEE}" dt="2021-05-16T23:00:18.190" v="579" actId="478"/>
          <ac:spMkLst>
            <pc:docMk/>
            <pc:sldMk cId="2867757532" sldId="355"/>
            <ac:spMk id="156" creationId="{C474C033-1BE6-B343-A827-04131006B056}"/>
          </ac:spMkLst>
        </pc:spChg>
        <pc:spChg chg="del mod">
          <ac:chgData name="Aiswarya Prasad" userId="0ce4ef10-ee10-425c-94b2-b7eeca22518e" providerId="ADAL" clId="{C02EEC2E-6585-424A-8810-1304ED809DEE}" dt="2021-05-16T23:39:02.292" v="2201" actId="478"/>
          <ac:spMkLst>
            <pc:docMk/>
            <pc:sldMk cId="2867757532" sldId="355"/>
            <ac:spMk id="157" creationId="{BDFB678E-3482-A848-BC63-7248F7CBA6F5}"/>
          </ac:spMkLst>
        </pc:spChg>
        <pc:spChg chg="del">
          <ac:chgData name="Aiswarya Prasad" userId="0ce4ef10-ee10-425c-94b2-b7eeca22518e" providerId="ADAL" clId="{C02EEC2E-6585-424A-8810-1304ED809DEE}" dt="2021-05-16T23:39:00.234" v="2199" actId="478"/>
          <ac:spMkLst>
            <pc:docMk/>
            <pc:sldMk cId="2867757532" sldId="355"/>
            <ac:spMk id="158" creationId="{0108D39A-44A0-E346-9EBA-7778E62A2FFA}"/>
          </ac:spMkLst>
        </pc:spChg>
        <pc:spChg chg="del">
          <ac:chgData name="Aiswarya Prasad" userId="0ce4ef10-ee10-425c-94b2-b7eeca22518e" providerId="ADAL" clId="{C02EEC2E-6585-424A-8810-1304ED809DEE}" dt="2021-05-16T23:38:58.575" v="2198" actId="478"/>
          <ac:spMkLst>
            <pc:docMk/>
            <pc:sldMk cId="2867757532" sldId="355"/>
            <ac:spMk id="159" creationId="{D160FA38-0E89-4849-A216-A842AAAF2F1D}"/>
          </ac:spMkLst>
        </pc:spChg>
        <pc:spChg chg="del">
          <ac:chgData name="Aiswarya Prasad" userId="0ce4ef10-ee10-425c-94b2-b7eeca22518e" providerId="ADAL" clId="{C02EEC2E-6585-424A-8810-1304ED809DEE}" dt="2021-05-16T23:38:58.575" v="2198" actId="478"/>
          <ac:spMkLst>
            <pc:docMk/>
            <pc:sldMk cId="2867757532" sldId="355"/>
            <ac:spMk id="160" creationId="{1C3AE8AD-137B-CF47-AD6F-3A5BF7254E9B}"/>
          </ac:spMkLst>
        </pc:spChg>
        <pc:spChg chg="del">
          <ac:chgData name="Aiswarya Prasad" userId="0ce4ef10-ee10-425c-94b2-b7eeca22518e" providerId="ADAL" clId="{C02EEC2E-6585-424A-8810-1304ED809DEE}" dt="2021-05-16T23:38:58.575" v="2198" actId="478"/>
          <ac:spMkLst>
            <pc:docMk/>
            <pc:sldMk cId="2867757532" sldId="355"/>
            <ac:spMk id="161" creationId="{299C0905-4321-F448-B00C-A64B90FBD92F}"/>
          </ac:spMkLst>
        </pc:spChg>
        <pc:spChg chg="del">
          <ac:chgData name="Aiswarya Prasad" userId="0ce4ef10-ee10-425c-94b2-b7eeca22518e" providerId="ADAL" clId="{C02EEC2E-6585-424A-8810-1304ED809DEE}" dt="2021-05-16T23:38:58.575" v="2198" actId="478"/>
          <ac:spMkLst>
            <pc:docMk/>
            <pc:sldMk cId="2867757532" sldId="355"/>
            <ac:spMk id="162" creationId="{6E273141-92CF-F443-8123-1A908A6605FE}"/>
          </ac:spMkLst>
        </pc:spChg>
        <pc:spChg chg="del">
          <ac:chgData name="Aiswarya Prasad" userId="0ce4ef10-ee10-425c-94b2-b7eeca22518e" providerId="ADAL" clId="{C02EEC2E-6585-424A-8810-1304ED809DEE}" dt="2021-05-16T23:38:58.575" v="2198" actId="478"/>
          <ac:spMkLst>
            <pc:docMk/>
            <pc:sldMk cId="2867757532" sldId="355"/>
            <ac:spMk id="163" creationId="{964CDB5A-D90C-2946-96B1-59993AAE367B}"/>
          </ac:spMkLst>
        </pc:spChg>
        <pc:spChg chg="del">
          <ac:chgData name="Aiswarya Prasad" userId="0ce4ef10-ee10-425c-94b2-b7eeca22518e" providerId="ADAL" clId="{C02EEC2E-6585-424A-8810-1304ED809DEE}" dt="2021-05-16T23:38:58.575" v="2198" actId="478"/>
          <ac:spMkLst>
            <pc:docMk/>
            <pc:sldMk cId="2867757532" sldId="355"/>
            <ac:spMk id="164" creationId="{30E9AB69-4229-4D43-81A2-9E52983BE15C}"/>
          </ac:spMkLst>
        </pc:spChg>
        <pc:spChg chg="del">
          <ac:chgData name="Aiswarya Prasad" userId="0ce4ef10-ee10-425c-94b2-b7eeca22518e" providerId="ADAL" clId="{C02EEC2E-6585-424A-8810-1304ED809DEE}" dt="2021-05-16T23:38:58.575" v="2198" actId="478"/>
          <ac:spMkLst>
            <pc:docMk/>
            <pc:sldMk cId="2867757532" sldId="355"/>
            <ac:spMk id="165" creationId="{18799E8C-F077-8A48-9970-541A52F88007}"/>
          </ac:spMkLst>
        </pc:spChg>
        <pc:spChg chg="del">
          <ac:chgData name="Aiswarya Prasad" userId="0ce4ef10-ee10-425c-94b2-b7eeca22518e" providerId="ADAL" clId="{C02EEC2E-6585-424A-8810-1304ED809DEE}" dt="2021-05-16T23:38:58.575" v="2198" actId="478"/>
          <ac:spMkLst>
            <pc:docMk/>
            <pc:sldMk cId="2867757532" sldId="355"/>
            <ac:spMk id="166" creationId="{BCE0D55C-E1F0-CA46-9B22-0F70D3348F92}"/>
          </ac:spMkLst>
        </pc:spChg>
        <pc:spChg chg="del">
          <ac:chgData name="Aiswarya Prasad" userId="0ce4ef10-ee10-425c-94b2-b7eeca22518e" providerId="ADAL" clId="{C02EEC2E-6585-424A-8810-1304ED809DEE}" dt="2021-05-16T23:38:58.575" v="2198" actId="478"/>
          <ac:spMkLst>
            <pc:docMk/>
            <pc:sldMk cId="2867757532" sldId="355"/>
            <ac:spMk id="167" creationId="{D1F361F3-8C93-BA42-A700-B3F04E868EFF}"/>
          </ac:spMkLst>
        </pc:spChg>
        <pc:spChg chg="del">
          <ac:chgData name="Aiswarya Prasad" userId="0ce4ef10-ee10-425c-94b2-b7eeca22518e" providerId="ADAL" clId="{C02EEC2E-6585-424A-8810-1304ED809DEE}" dt="2021-05-16T23:38:58.575" v="2198" actId="478"/>
          <ac:spMkLst>
            <pc:docMk/>
            <pc:sldMk cId="2867757532" sldId="355"/>
            <ac:spMk id="168" creationId="{99EBFAC0-B0DA-744A-AC24-B08FA68AD0F7}"/>
          </ac:spMkLst>
        </pc:spChg>
        <pc:spChg chg="mod">
          <ac:chgData name="Aiswarya Prasad" userId="0ce4ef10-ee10-425c-94b2-b7eeca22518e" providerId="ADAL" clId="{C02EEC2E-6585-424A-8810-1304ED809DEE}" dt="2021-05-16T23:46:29.650" v="2417" actId="1038"/>
          <ac:spMkLst>
            <pc:docMk/>
            <pc:sldMk cId="2867757532" sldId="355"/>
            <ac:spMk id="169" creationId="{9AC7B4AD-4957-1244-9729-BD134F953816}"/>
          </ac:spMkLst>
        </pc:spChg>
        <pc:spChg chg="mod">
          <ac:chgData name="Aiswarya Prasad" userId="0ce4ef10-ee10-425c-94b2-b7eeca22518e" providerId="ADAL" clId="{C02EEC2E-6585-424A-8810-1304ED809DEE}" dt="2021-05-16T22:59:25.090" v="551"/>
          <ac:spMkLst>
            <pc:docMk/>
            <pc:sldMk cId="2867757532" sldId="355"/>
            <ac:spMk id="173" creationId="{E3767E9F-5FFC-FF42-8A7B-DA0422332DAE}"/>
          </ac:spMkLst>
        </pc:spChg>
        <pc:spChg chg="mod">
          <ac:chgData name="Aiswarya Prasad" userId="0ce4ef10-ee10-425c-94b2-b7eeca22518e" providerId="ADAL" clId="{C02EEC2E-6585-424A-8810-1304ED809DEE}" dt="2021-05-16T22:59:25.090" v="551"/>
          <ac:spMkLst>
            <pc:docMk/>
            <pc:sldMk cId="2867757532" sldId="355"/>
            <ac:spMk id="174" creationId="{464D724C-3C92-7947-B0B3-728EC90E075D}"/>
          </ac:spMkLst>
        </pc:spChg>
        <pc:spChg chg="mod">
          <ac:chgData name="Aiswarya Prasad" userId="0ce4ef10-ee10-425c-94b2-b7eeca22518e" providerId="ADAL" clId="{C02EEC2E-6585-424A-8810-1304ED809DEE}" dt="2021-05-16T22:59:25.090" v="551"/>
          <ac:spMkLst>
            <pc:docMk/>
            <pc:sldMk cId="2867757532" sldId="355"/>
            <ac:spMk id="175" creationId="{97A3CD65-56AB-A947-AC41-ACD0C20D333F}"/>
          </ac:spMkLst>
        </pc:spChg>
        <pc:spChg chg="mod">
          <ac:chgData name="Aiswarya Prasad" userId="0ce4ef10-ee10-425c-94b2-b7eeca22518e" providerId="ADAL" clId="{C02EEC2E-6585-424A-8810-1304ED809DEE}" dt="2021-05-16T22:59:25.090" v="551"/>
          <ac:spMkLst>
            <pc:docMk/>
            <pc:sldMk cId="2867757532" sldId="355"/>
            <ac:spMk id="176" creationId="{D75CCD03-F222-5749-89D4-E8C703A3E86D}"/>
          </ac:spMkLst>
        </pc:spChg>
        <pc:spChg chg="mod">
          <ac:chgData name="Aiswarya Prasad" userId="0ce4ef10-ee10-425c-94b2-b7eeca22518e" providerId="ADAL" clId="{C02EEC2E-6585-424A-8810-1304ED809DEE}" dt="2021-05-16T22:59:25.090" v="551"/>
          <ac:spMkLst>
            <pc:docMk/>
            <pc:sldMk cId="2867757532" sldId="355"/>
            <ac:spMk id="177" creationId="{6F715E89-C6FE-DF49-9AFC-8049C6F81ABB}"/>
          </ac:spMkLst>
        </pc:spChg>
        <pc:spChg chg="mod">
          <ac:chgData name="Aiswarya Prasad" userId="0ce4ef10-ee10-425c-94b2-b7eeca22518e" providerId="ADAL" clId="{C02EEC2E-6585-424A-8810-1304ED809DEE}" dt="2021-05-16T22:59:25.090" v="551"/>
          <ac:spMkLst>
            <pc:docMk/>
            <pc:sldMk cId="2867757532" sldId="355"/>
            <ac:spMk id="178" creationId="{63B87E2C-3A8B-1545-9338-24D616263FEF}"/>
          </ac:spMkLst>
        </pc:spChg>
        <pc:spChg chg="mod">
          <ac:chgData name="Aiswarya Prasad" userId="0ce4ef10-ee10-425c-94b2-b7eeca22518e" providerId="ADAL" clId="{C02EEC2E-6585-424A-8810-1304ED809DEE}" dt="2021-05-16T22:59:25.090" v="551"/>
          <ac:spMkLst>
            <pc:docMk/>
            <pc:sldMk cId="2867757532" sldId="355"/>
            <ac:spMk id="179" creationId="{72010478-CFD8-F74F-9459-AF20EEC36528}"/>
          </ac:spMkLst>
        </pc:spChg>
        <pc:spChg chg="mod">
          <ac:chgData name="Aiswarya Prasad" userId="0ce4ef10-ee10-425c-94b2-b7eeca22518e" providerId="ADAL" clId="{C02EEC2E-6585-424A-8810-1304ED809DEE}" dt="2021-05-16T22:59:25.090" v="551"/>
          <ac:spMkLst>
            <pc:docMk/>
            <pc:sldMk cId="2867757532" sldId="355"/>
            <ac:spMk id="180" creationId="{6F3BBAA7-1A2A-4749-9CD6-024A3420A84F}"/>
          </ac:spMkLst>
        </pc:spChg>
        <pc:spChg chg="mod">
          <ac:chgData name="Aiswarya Prasad" userId="0ce4ef10-ee10-425c-94b2-b7eeca22518e" providerId="ADAL" clId="{C02EEC2E-6585-424A-8810-1304ED809DEE}" dt="2021-05-16T22:59:25.090" v="551"/>
          <ac:spMkLst>
            <pc:docMk/>
            <pc:sldMk cId="2867757532" sldId="355"/>
            <ac:spMk id="181" creationId="{53A64DEF-8D8B-DC4B-B3B2-106E5B9784EA}"/>
          </ac:spMkLst>
        </pc:spChg>
        <pc:spChg chg="mod">
          <ac:chgData name="Aiswarya Prasad" userId="0ce4ef10-ee10-425c-94b2-b7eeca22518e" providerId="ADAL" clId="{C02EEC2E-6585-424A-8810-1304ED809DEE}" dt="2021-05-16T22:59:25.090" v="551"/>
          <ac:spMkLst>
            <pc:docMk/>
            <pc:sldMk cId="2867757532" sldId="355"/>
            <ac:spMk id="182" creationId="{265C4456-BE76-B143-AB9E-ED0F602BFA97}"/>
          </ac:spMkLst>
        </pc:spChg>
        <pc:spChg chg="mod">
          <ac:chgData name="Aiswarya Prasad" userId="0ce4ef10-ee10-425c-94b2-b7eeca22518e" providerId="ADAL" clId="{C02EEC2E-6585-424A-8810-1304ED809DEE}" dt="2021-05-16T22:59:25.090" v="551"/>
          <ac:spMkLst>
            <pc:docMk/>
            <pc:sldMk cId="2867757532" sldId="355"/>
            <ac:spMk id="183" creationId="{3E306A50-7785-B241-87CB-D036001A3059}"/>
          </ac:spMkLst>
        </pc:spChg>
        <pc:spChg chg="mod">
          <ac:chgData name="Aiswarya Prasad" userId="0ce4ef10-ee10-425c-94b2-b7eeca22518e" providerId="ADAL" clId="{C02EEC2E-6585-424A-8810-1304ED809DEE}" dt="2021-05-16T22:59:25.090" v="551"/>
          <ac:spMkLst>
            <pc:docMk/>
            <pc:sldMk cId="2867757532" sldId="355"/>
            <ac:spMk id="184" creationId="{B1BC7BC1-6D0F-2248-A4F5-04E02FB5D9FD}"/>
          </ac:spMkLst>
        </pc:spChg>
        <pc:spChg chg="mod">
          <ac:chgData name="Aiswarya Prasad" userId="0ce4ef10-ee10-425c-94b2-b7eeca22518e" providerId="ADAL" clId="{C02EEC2E-6585-424A-8810-1304ED809DEE}" dt="2021-05-16T23:00:36.262" v="588" actId="1038"/>
          <ac:spMkLst>
            <pc:docMk/>
            <pc:sldMk cId="2867757532" sldId="355"/>
            <ac:spMk id="185" creationId="{E323861A-76AB-A442-B397-AAAA976EA3EB}"/>
          </ac:spMkLst>
        </pc:spChg>
        <pc:spChg chg="mod">
          <ac:chgData name="Aiswarya Prasad" userId="0ce4ef10-ee10-425c-94b2-b7eeca22518e" providerId="ADAL" clId="{C02EEC2E-6585-424A-8810-1304ED809DEE}" dt="2021-05-16T22:59:25.090" v="551"/>
          <ac:spMkLst>
            <pc:docMk/>
            <pc:sldMk cId="2867757532" sldId="355"/>
            <ac:spMk id="186" creationId="{66E2A975-8222-9049-B417-9ADED8F426F3}"/>
          </ac:spMkLst>
        </pc:spChg>
        <pc:spChg chg="mod">
          <ac:chgData name="Aiswarya Prasad" userId="0ce4ef10-ee10-425c-94b2-b7eeca22518e" providerId="ADAL" clId="{C02EEC2E-6585-424A-8810-1304ED809DEE}" dt="2021-05-16T22:59:25.090" v="551"/>
          <ac:spMkLst>
            <pc:docMk/>
            <pc:sldMk cId="2867757532" sldId="355"/>
            <ac:spMk id="187" creationId="{E01972AB-7B93-2245-B4DC-29AE010EA40B}"/>
          </ac:spMkLst>
        </pc:spChg>
        <pc:spChg chg="mod">
          <ac:chgData name="Aiswarya Prasad" userId="0ce4ef10-ee10-425c-94b2-b7eeca22518e" providerId="ADAL" clId="{C02EEC2E-6585-424A-8810-1304ED809DEE}" dt="2021-05-16T22:59:25.090" v="551"/>
          <ac:spMkLst>
            <pc:docMk/>
            <pc:sldMk cId="2867757532" sldId="355"/>
            <ac:spMk id="188" creationId="{ABEE30A6-FB1F-D04B-BD1C-2DD05C6145F3}"/>
          </ac:spMkLst>
        </pc:spChg>
        <pc:spChg chg="mod">
          <ac:chgData name="Aiswarya Prasad" userId="0ce4ef10-ee10-425c-94b2-b7eeca22518e" providerId="ADAL" clId="{C02EEC2E-6585-424A-8810-1304ED809DEE}" dt="2021-05-16T23:00:08.997" v="577" actId="13822"/>
          <ac:spMkLst>
            <pc:docMk/>
            <pc:sldMk cId="2867757532" sldId="355"/>
            <ac:spMk id="189" creationId="{4C0AD5A5-EC88-EC4F-8867-2ED38AF8A590}"/>
          </ac:spMkLst>
        </pc:spChg>
        <pc:spChg chg="mod">
          <ac:chgData name="Aiswarya Prasad" userId="0ce4ef10-ee10-425c-94b2-b7eeca22518e" providerId="ADAL" clId="{C02EEC2E-6585-424A-8810-1304ED809DEE}" dt="2021-05-16T23:00:04.474" v="576" actId="13822"/>
          <ac:spMkLst>
            <pc:docMk/>
            <pc:sldMk cId="2867757532" sldId="355"/>
            <ac:spMk id="190" creationId="{E2F217FB-2395-A940-9D68-44D881138C33}"/>
          </ac:spMkLst>
        </pc:spChg>
        <pc:spChg chg="mod">
          <ac:chgData name="Aiswarya Prasad" userId="0ce4ef10-ee10-425c-94b2-b7eeca22518e" providerId="ADAL" clId="{C02EEC2E-6585-424A-8810-1304ED809DEE}" dt="2021-05-16T22:59:37.032" v="568" actId="20577"/>
          <ac:spMkLst>
            <pc:docMk/>
            <pc:sldMk cId="2867757532" sldId="355"/>
            <ac:spMk id="191" creationId="{1D916B6A-DA5C-DA42-8B96-2FFB851B38CF}"/>
          </ac:spMkLst>
        </pc:spChg>
        <pc:spChg chg="mod">
          <ac:chgData name="Aiswarya Prasad" userId="0ce4ef10-ee10-425c-94b2-b7eeca22518e" providerId="ADAL" clId="{C02EEC2E-6585-424A-8810-1304ED809DEE}" dt="2021-05-16T22:59:42.488" v="575" actId="20577"/>
          <ac:spMkLst>
            <pc:docMk/>
            <pc:sldMk cId="2867757532" sldId="355"/>
            <ac:spMk id="192" creationId="{A3454FB9-1ACC-3940-B924-577566D5EE34}"/>
          </ac:spMkLst>
        </pc:spChg>
        <pc:spChg chg="mod">
          <ac:chgData name="Aiswarya Prasad" userId="0ce4ef10-ee10-425c-94b2-b7eeca22518e" providerId="ADAL" clId="{C02EEC2E-6585-424A-8810-1304ED809DEE}" dt="2021-05-16T22:59:25.090" v="551"/>
          <ac:spMkLst>
            <pc:docMk/>
            <pc:sldMk cId="2867757532" sldId="355"/>
            <ac:spMk id="193" creationId="{82D20AE9-8090-064F-9FF7-8FD0D5AE6F85}"/>
          </ac:spMkLst>
        </pc:spChg>
        <pc:spChg chg="mod">
          <ac:chgData name="Aiswarya Prasad" userId="0ce4ef10-ee10-425c-94b2-b7eeca22518e" providerId="ADAL" clId="{C02EEC2E-6585-424A-8810-1304ED809DEE}" dt="2021-05-16T22:59:25.090" v="551"/>
          <ac:spMkLst>
            <pc:docMk/>
            <pc:sldMk cId="2867757532" sldId="355"/>
            <ac:spMk id="194" creationId="{650EC139-3C50-084F-8D9F-F44E66EBC53B}"/>
          </ac:spMkLst>
        </pc:spChg>
        <pc:spChg chg="mod">
          <ac:chgData name="Aiswarya Prasad" userId="0ce4ef10-ee10-425c-94b2-b7eeca22518e" providerId="ADAL" clId="{C02EEC2E-6585-424A-8810-1304ED809DEE}" dt="2021-05-16T23:39:10.784" v="2202"/>
          <ac:spMkLst>
            <pc:docMk/>
            <pc:sldMk cId="2867757532" sldId="355"/>
            <ac:spMk id="198" creationId="{905D12B8-1789-9342-8877-CC373C1D774A}"/>
          </ac:spMkLst>
        </pc:spChg>
        <pc:spChg chg="mod">
          <ac:chgData name="Aiswarya Prasad" userId="0ce4ef10-ee10-425c-94b2-b7eeca22518e" providerId="ADAL" clId="{C02EEC2E-6585-424A-8810-1304ED809DEE}" dt="2021-05-16T23:39:10.784" v="2202"/>
          <ac:spMkLst>
            <pc:docMk/>
            <pc:sldMk cId="2867757532" sldId="355"/>
            <ac:spMk id="199" creationId="{052D58F7-2119-0048-AE3C-5F0474098149}"/>
          </ac:spMkLst>
        </pc:spChg>
        <pc:spChg chg="mod">
          <ac:chgData name="Aiswarya Prasad" userId="0ce4ef10-ee10-425c-94b2-b7eeca22518e" providerId="ADAL" clId="{C02EEC2E-6585-424A-8810-1304ED809DEE}" dt="2021-05-16T23:39:10.784" v="2202"/>
          <ac:spMkLst>
            <pc:docMk/>
            <pc:sldMk cId="2867757532" sldId="355"/>
            <ac:spMk id="200" creationId="{93416FAB-A6FA-3B4A-8FA7-57A42DA2CA53}"/>
          </ac:spMkLst>
        </pc:spChg>
        <pc:spChg chg="mod">
          <ac:chgData name="Aiswarya Prasad" userId="0ce4ef10-ee10-425c-94b2-b7eeca22518e" providerId="ADAL" clId="{C02EEC2E-6585-424A-8810-1304ED809DEE}" dt="2021-05-16T23:39:10.784" v="2202"/>
          <ac:spMkLst>
            <pc:docMk/>
            <pc:sldMk cId="2867757532" sldId="355"/>
            <ac:spMk id="201" creationId="{D06015FF-9F46-0A4B-AF8B-D5BFF7B0FBFE}"/>
          </ac:spMkLst>
        </pc:spChg>
        <pc:spChg chg="mod">
          <ac:chgData name="Aiswarya Prasad" userId="0ce4ef10-ee10-425c-94b2-b7eeca22518e" providerId="ADAL" clId="{C02EEC2E-6585-424A-8810-1304ED809DEE}" dt="2021-05-16T23:39:10.784" v="2202"/>
          <ac:spMkLst>
            <pc:docMk/>
            <pc:sldMk cId="2867757532" sldId="355"/>
            <ac:spMk id="202" creationId="{4D9ADDDF-7B52-2E4D-B9A7-1B7E2A92B22A}"/>
          </ac:spMkLst>
        </pc:spChg>
        <pc:spChg chg="mod">
          <ac:chgData name="Aiswarya Prasad" userId="0ce4ef10-ee10-425c-94b2-b7eeca22518e" providerId="ADAL" clId="{C02EEC2E-6585-424A-8810-1304ED809DEE}" dt="2021-05-16T23:39:10.784" v="2202"/>
          <ac:spMkLst>
            <pc:docMk/>
            <pc:sldMk cId="2867757532" sldId="355"/>
            <ac:spMk id="203" creationId="{45443E7D-6AF8-A048-8416-C25075B4A195}"/>
          </ac:spMkLst>
        </pc:spChg>
        <pc:spChg chg="mod">
          <ac:chgData name="Aiswarya Prasad" userId="0ce4ef10-ee10-425c-94b2-b7eeca22518e" providerId="ADAL" clId="{C02EEC2E-6585-424A-8810-1304ED809DEE}" dt="2021-05-16T23:39:10.784" v="2202"/>
          <ac:spMkLst>
            <pc:docMk/>
            <pc:sldMk cId="2867757532" sldId="355"/>
            <ac:spMk id="204" creationId="{7BB1ED91-5144-F347-88B9-52B561C5C9F7}"/>
          </ac:spMkLst>
        </pc:spChg>
        <pc:spChg chg="mod">
          <ac:chgData name="Aiswarya Prasad" userId="0ce4ef10-ee10-425c-94b2-b7eeca22518e" providerId="ADAL" clId="{C02EEC2E-6585-424A-8810-1304ED809DEE}" dt="2021-05-16T23:39:10.784" v="2202"/>
          <ac:spMkLst>
            <pc:docMk/>
            <pc:sldMk cId="2867757532" sldId="355"/>
            <ac:spMk id="205" creationId="{F994D6CD-91E8-744F-9256-F11436D5DE2D}"/>
          </ac:spMkLst>
        </pc:spChg>
        <pc:spChg chg="mod">
          <ac:chgData name="Aiswarya Prasad" userId="0ce4ef10-ee10-425c-94b2-b7eeca22518e" providerId="ADAL" clId="{C02EEC2E-6585-424A-8810-1304ED809DEE}" dt="2021-05-16T23:39:10.784" v="2202"/>
          <ac:spMkLst>
            <pc:docMk/>
            <pc:sldMk cId="2867757532" sldId="355"/>
            <ac:spMk id="206" creationId="{0C7F9EA6-F9A1-7249-A4FA-B1C20F0C00F1}"/>
          </ac:spMkLst>
        </pc:spChg>
        <pc:spChg chg="mod">
          <ac:chgData name="Aiswarya Prasad" userId="0ce4ef10-ee10-425c-94b2-b7eeca22518e" providerId="ADAL" clId="{C02EEC2E-6585-424A-8810-1304ED809DEE}" dt="2021-05-16T23:39:10.784" v="2202"/>
          <ac:spMkLst>
            <pc:docMk/>
            <pc:sldMk cId="2867757532" sldId="355"/>
            <ac:spMk id="207" creationId="{7A98623F-7766-D349-B9E7-8266860596B5}"/>
          </ac:spMkLst>
        </pc:spChg>
        <pc:spChg chg="mod">
          <ac:chgData name="Aiswarya Prasad" userId="0ce4ef10-ee10-425c-94b2-b7eeca22518e" providerId="ADAL" clId="{C02EEC2E-6585-424A-8810-1304ED809DEE}" dt="2021-05-16T23:39:10.784" v="2202"/>
          <ac:spMkLst>
            <pc:docMk/>
            <pc:sldMk cId="2867757532" sldId="355"/>
            <ac:spMk id="208" creationId="{3F0C9E10-C2DB-E248-8668-6A93AAC56106}"/>
          </ac:spMkLst>
        </pc:spChg>
        <pc:spChg chg="mod">
          <ac:chgData name="Aiswarya Prasad" userId="0ce4ef10-ee10-425c-94b2-b7eeca22518e" providerId="ADAL" clId="{C02EEC2E-6585-424A-8810-1304ED809DEE}" dt="2021-05-16T23:39:10.784" v="2202"/>
          <ac:spMkLst>
            <pc:docMk/>
            <pc:sldMk cId="2867757532" sldId="355"/>
            <ac:spMk id="209" creationId="{D13377BE-BE5D-BE4F-9212-CDB7B038EB14}"/>
          </ac:spMkLst>
        </pc:spChg>
        <pc:spChg chg="mod">
          <ac:chgData name="Aiswarya Prasad" userId="0ce4ef10-ee10-425c-94b2-b7eeca22518e" providerId="ADAL" clId="{C02EEC2E-6585-424A-8810-1304ED809DEE}" dt="2021-05-16T23:39:10.784" v="2202"/>
          <ac:spMkLst>
            <pc:docMk/>
            <pc:sldMk cId="2867757532" sldId="355"/>
            <ac:spMk id="210" creationId="{AC8762AE-5FA6-9E4E-A811-FE904D9A9AF6}"/>
          </ac:spMkLst>
        </pc:spChg>
        <pc:spChg chg="mod">
          <ac:chgData name="Aiswarya Prasad" userId="0ce4ef10-ee10-425c-94b2-b7eeca22518e" providerId="ADAL" clId="{C02EEC2E-6585-424A-8810-1304ED809DEE}" dt="2021-05-16T23:39:10.784" v="2202"/>
          <ac:spMkLst>
            <pc:docMk/>
            <pc:sldMk cId="2867757532" sldId="355"/>
            <ac:spMk id="211" creationId="{8C8228C2-05D3-D845-AD54-CDBFD30F8114}"/>
          </ac:spMkLst>
        </pc:spChg>
        <pc:spChg chg="mod">
          <ac:chgData name="Aiswarya Prasad" userId="0ce4ef10-ee10-425c-94b2-b7eeca22518e" providerId="ADAL" clId="{C02EEC2E-6585-424A-8810-1304ED809DEE}" dt="2021-05-16T23:39:10.784" v="2202"/>
          <ac:spMkLst>
            <pc:docMk/>
            <pc:sldMk cId="2867757532" sldId="355"/>
            <ac:spMk id="212" creationId="{ED5A0E80-215A-F447-925D-F8293709CC18}"/>
          </ac:spMkLst>
        </pc:spChg>
        <pc:spChg chg="mod">
          <ac:chgData name="Aiswarya Prasad" userId="0ce4ef10-ee10-425c-94b2-b7eeca22518e" providerId="ADAL" clId="{C02EEC2E-6585-424A-8810-1304ED809DEE}" dt="2021-05-16T23:39:10.784" v="2202"/>
          <ac:spMkLst>
            <pc:docMk/>
            <pc:sldMk cId="2867757532" sldId="355"/>
            <ac:spMk id="213" creationId="{8274CE56-D546-9B47-A0ED-E9184CB09285}"/>
          </ac:spMkLst>
        </pc:spChg>
        <pc:spChg chg="mod">
          <ac:chgData name="Aiswarya Prasad" userId="0ce4ef10-ee10-425c-94b2-b7eeca22518e" providerId="ADAL" clId="{C02EEC2E-6585-424A-8810-1304ED809DEE}" dt="2021-05-16T23:39:10.784" v="2202"/>
          <ac:spMkLst>
            <pc:docMk/>
            <pc:sldMk cId="2867757532" sldId="355"/>
            <ac:spMk id="214" creationId="{7E4EFA71-6983-8E45-B879-96D145F3F2B7}"/>
          </ac:spMkLst>
        </pc:spChg>
        <pc:spChg chg="mod">
          <ac:chgData name="Aiswarya Prasad" userId="0ce4ef10-ee10-425c-94b2-b7eeca22518e" providerId="ADAL" clId="{C02EEC2E-6585-424A-8810-1304ED809DEE}" dt="2021-05-16T23:39:10.784" v="2202"/>
          <ac:spMkLst>
            <pc:docMk/>
            <pc:sldMk cId="2867757532" sldId="355"/>
            <ac:spMk id="215" creationId="{1B06724F-F2CB-E246-9BBB-AFCB12502CD6}"/>
          </ac:spMkLst>
        </pc:spChg>
        <pc:spChg chg="mod">
          <ac:chgData name="Aiswarya Prasad" userId="0ce4ef10-ee10-425c-94b2-b7eeca22518e" providerId="ADAL" clId="{C02EEC2E-6585-424A-8810-1304ED809DEE}" dt="2021-05-16T23:39:10.784" v="2202"/>
          <ac:spMkLst>
            <pc:docMk/>
            <pc:sldMk cId="2867757532" sldId="355"/>
            <ac:spMk id="216" creationId="{CA6E6EF5-51D7-EC4F-982C-8DDE7AE94BBF}"/>
          </ac:spMkLst>
        </pc:spChg>
        <pc:spChg chg="mod">
          <ac:chgData name="Aiswarya Prasad" userId="0ce4ef10-ee10-425c-94b2-b7eeca22518e" providerId="ADAL" clId="{C02EEC2E-6585-424A-8810-1304ED809DEE}" dt="2021-05-16T23:39:10.784" v="2202"/>
          <ac:spMkLst>
            <pc:docMk/>
            <pc:sldMk cId="2867757532" sldId="355"/>
            <ac:spMk id="217" creationId="{79B8AFDA-78B7-1B47-97F9-1A26C53CA27D}"/>
          </ac:spMkLst>
        </pc:spChg>
        <pc:spChg chg="mod">
          <ac:chgData name="Aiswarya Prasad" userId="0ce4ef10-ee10-425c-94b2-b7eeca22518e" providerId="ADAL" clId="{C02EEC2E-6585-424A-8810-1304ED809DEE}" dt="2021-05-16T23:39:10.784" v="2202"/>
          <ac:spMkLst>
            <pc:docMk/>
            <pc:sldMk cId="2867757532" sldId="355"/>
            <ac:spMk id="218" creationId="{93BFB943-E10E-0F4D-8348-AFFC5D8FB78A}"/>
          </ac:spMkLst>
        </pc:spChg>
        <pc:spChg chg="mod">
          <ac:chgData name="Aiswarya Prasad" userId="0ce4ef10-ee10-425c-94b2-b7eeca22518e" providerId="ADAL" clId="{C02EEC2E-6585-424A-8810-1304ED809DEE}" dt="2021-05-16T23:39:10.784" v="2202"/>
          <ac:spMkLst>
            <pc:docMk/>
            <pc:sldMk cId="2867757532" sldId="355"/>
            <ac:spMk id="219" creationId="{E2B127A6-B3FB-5749-A2FA-0E23EAE1DF86}"/>
          </ac:spMkLst>
        </pc:spChg>
        <pc:spChg chg="mod">
          <ac:chgData name="Aiswarya Prasad" userId="0ce4ef10-ee10-425c-94b2-b7eeca22518e" providerId="ADAL" clId="{C02EEC2E-6585-424A-8810-1304ED809DEE}" dt="2021-05-16T23:39:10.784" v="2202"/>
          <ac:spMkLst>
            <pc:docMk/>
            <pc:sldMk cId="2867757532" sldId="355"/>
            <ac:spMk id="220" creationId="{0558F3C0-5FBA-D240-B80F-C1F3C3156D1C}"/>
          </ac:spMkLst>
        </pc:spChg>
        <pc:spChg chg="mod">
          <ac:chgData name="Aiswarya Prasad" userId="0ce4ef10-ee10-425c-94b2-b7eeca22518e" providerId="ADAL" clId="{C02EEC2E-6585-424A-8810-1304ED809DEE}" dt="2021-05-16T23:39:10.784" v="2202"/>
          <ac:spMkLst>
            <pc:docMk/>
            <pc:sldMk cId="2867757532" sldId="355"/>
            <ac:spMk id="221" creationId="{0E3E8747-BBF2-A941-A916-5C2EF79013AF}"/>
          </ac:spMkLst>
        </pc:spChg>
        <pc:spChg chg="mod">
          <ac:chgData name="Aiswarya Prasad" userId="0ce4ef10-ee10-425c-94b2-b7eeca22518e" providerId="ADAL" clId="{C02EEC2E-6585-424A-8810-1304ED809DEE}" dt="2021-05-16T23:39:10.784" v="2202"/>
          <ac:spMkLst>
            <pc:docMk/>
            <pc:sldMk cId="2867757532" sldId="355"/>
            <ac:spMk id="222" creationId="{66797CDA-9A31-0D4B-B0C0-1ED3108378C9}"/>
          </ac:spMkLst>
        </pc:spChg>
        <pc:spChg chg="mod">
          <ac:chgData name="Aiswarya Prasad" userId="0ce4ef10-ee10-425c-94b2-b7eeca22518e" providerId="ADAL" clId="{C02EEC2E-6585-424A-8810-1304ED809DEE}" dt="2021-05-16T23:39:10.784" v="2202"/>
          <ac:spMkLst>
            <pc:docMk/>
            <pc:sldMk cId="2867757532" sldId="355"/>
            <ac:spMk id="223" creationId="{E9B50ED0-F34D-2040-AC26-2B262B8300AB}"/>
          </ac:spMkLst>
        </pc:spChg>
        <pc:spChg chg="mod">
          <ac:chgData name="Aiswarya Prasad" userId="0ce4ef10-ee10-425c-94b2-b7eeca22518e" providerId="ADAL" clId="{C02EEC2E-6585-424A-8810-1304ED809DEE}" dt="2021-05-16T23:39:10.784" v="2202"/>
          <ac:spMkLst>
            <pc:docMk/>
            <pc:sldMk cId="2867757532" sldId="355"/>
            <ac:spMk id="224" creationId="{D8AD9B05-6E4C-A14C-8521-977F057B5A3D}"/>
          </ac:spMkLst>
        </pc:spChg>
        <pc:spChg chg="mod">
          <ac:chgData name="Aiswarya Prasad" userId="0ce4ef10-ee10-425c-94b2-b7eeca22518e" providerId="ADAL" clId="{C02EEC2E-6585-424A-8810-1304ED809DEE}" dt="2021-05-16T23:39:10.784" v="2202"/>
          <ac:spMkLst>
            <pc:docMk/>
            <pc:sldMk cId="2867757532" sldId="355"/>
            <ac:spMk id="225" creationId="{3404B3AC-CFCA-F44B-9308-1BE0BC74354D}"/>
          </ac:spMkLst>
        </pc:spChg>
        <pc:spChg chg="mod">
          <ac:chgData name="Aiswarya Prasad" userId="0ce4ef10-ee10-425c-94b2-b7eeca22518e" providerId="ADAL" clId="{C02EEC2E-6585-424A-8810-1304ED809DEE}" dt="2021-05-16T23:39:10.784" v="2202"/>
          <ac:spMkLst>
            <pc:docMk/>
            <pc:sldMk cId="2867757532" sldId="355"/>
            <ac:spMk id="226" creationId="{B4C54983-018C-C146-86BF-D6397B68C891}"/>
          </ac:spMkLst>
        </pc:spChg>
        <pc:spChg chg="mod">
          <ac:chgData name="Aiswarya Prasad" userId="0ce4ef10-ee10-425c-94b2-b7eeca22518e" providerId="ADAL" clId="{C02EEC2E-6585-424A-8810-1304ED809DEE}" dt="2021-05-16T23:39:10.784" v="2202"/>
          <ac:spMkLst>
            <pc:docMk/>
            <pc:sldMk cId="2867757532" sldId="355"/>
            <ac:spMk id="227" creationId="{3063B56E-6F58-8A40-A633-604F2AB150D9}"/>
          </ac:spMkLst>
        </pc:spChg>
        <pc:spChg chg="mod">
          <ac:chgData name="Aiswarya Prasad" userId="0ce4ef10-ee10-425c-94b2-b7eeca22518e" providerId="ADAL" clId="{C02EEC2E-6585-424A-8810-1304ED809DEE}" dt="2021-05-16T23:39:10.784" v="2202"/>
          <ac:spMkLst>
            <pc:docMk/>
            <pc:sldMk cId="2867757532" sldId="355"/>
            <ac:spMk id="228" creationId="{9A1E2BF2-FC04-5848-8558-FC3BBE46CB87}"/>
          </ac:spMkLst>
        </pc:spChg>
        <pc:spChg chg="mod">
          <ac:chgData name="Aiswarya Prasad" userId="0ce4ef10-ee10-425c-94b2-b7eeca22518e" providerId="ADAL" clId="{C02EEC2E-6585-424A-8810-1304ED809DEE}" dt="2021-05-16T23:39:10.784" v="2202"/>
          <ac:spMkLst>
            <pc:docMk/>
            <pc:sldMk cId="2867757532" sldId="355"/>
            <ac:spMk id="229" creationId="{91AABB19-62AA-EB4C-ADC8-58400EACE4C8}"/>
          </ac:spMkLst>
        </pc:spChg>
        <pc:spChg chg="mod">
          <ac:chgData name="Aiswarya Prasad" userId="0ce4ef10-ee10-425c-94b2-b7eeca22518e" providerId="ADAL" clId="{C02EEC2E-6585-424A-8810-1304ED809DEE}" dt="2021-05-16T23:39:10.784" v="2202"/>
          <ac:spMkLst>
            <pc:docMk/>
            <pc:sldMk cId="2867757532" sldId="355"/>
            <ac:spMk id="230" creationId="{7663413D-C559-8844-B417-19846708A49B}"/>
          </ac:spMkLst>
        </pc:spChg>
        <pc:spChg chg="mod">
          <ac:chgData name="Aiswarya Prasad" userId="0ce4ef10-ee10-425c-94b2-b7eeca22518e" providerId="ADAL" clId="{C02EEC2E-6585-424A-8810-1304ED809DEE}" dt="2021-05-16T23:39:10.784" v="2202"/>
          <ac:spMkLst>
            <pc:docMk/>
            <pc:sldMk cId="2867757532" sldId="355"/>
            <ac:spMk id="231" creationId="{841943AF-CBF5-FC45-A646-2CDB5652B99B}"/>
          </ac:spMkLst>
        </pc:spChg>
        <pc:spChg chg="mod">
          <ac:chgData name="Aiswarya Prasad" userId="0ce4ef10-ee10-425c-94b2-b7eeca22518e" providerId="ADAL" clId="{C02EEC2E-6585-424A-8810-1304ED809DEE}" dt="2021-05-16T23:39:10.784" v="2202"/>
          <ac:spMkLst>
            <pc:docMk/>
            <pc:sldMk cId="2867757532" sldId="355"/>
            <ac:spMk id="232" creationId="{65A1245E-4BBB-6C48-916E-109874035F20}"/>
          </ac:spMkLst>
        </pc:spChg>
        <pc:spChg chg="mod">
          <ac:chgData name="Aiswarya Prasad" userId="0ce4ef10-ee10-425c-94b2-b7eeca22518e" providerId="ADAL" clId="{C02EEC2E-6585-424A-8810-1304ED809DEE}" dt="2021-05-16T23:39:10.784" v="2202"/>
          <ac:spMkLst>
            <pc:docMk/>
            <pc:sldMk cId="2867757532" sldId="355"/>
            <ac:spMk id="233" creationId="{1DB646AC-4DB6-0F48-9685-E96BD8E8C48C}"/>
          </ac:spMkLst>
        </pc:spChg>
        <pc:spChg chg="mod">
          <ac:chgData name="Aiswarya Prasad" userId="0ce4ef10-ee10-425c-94b2-b7eeca22518e" providerId="ADAL" clId="{C02EEC2E-6585-424A-8810-1304ED809DEE}" dt="2021-05-16T23:39:10.784" v="2202"/>
          <ac:spMkLst>
            <pc:docMk/>
            <pc:sldMk cId="2867757532" sldId="355"/>
            <ac:spMk id="234" creationId="{31D0BF50-4450-4A4B-91AE-F6177DB1D338}"/>
          </ac:spMkLst>
        </pc:spChg>
        <pc:spChg chg="mod">
          <ac:chgData name="Aiswarya Prasad" userId="0ce4ef10-ee10-425c-94b2-b7eeca22518e" providerId="ADAL" clId="{C02EEC2E-6585-424A-8810-1304ED809DEE}" dt="2021-05-16T23:39:10.784" v="2202"/>
          <ac:spMkLst>
            <pc:docMk/>
            <pc:sldMk cId="2867757532" sldId="355"/>
            <ac:spMk id="235" creationId="{43BCE136-79C5-AC40-A07D-C9898F8C8C3E}"/>
          </ac:spMkLst>
        </pc:spChg>
        <pc:spChg chg="mod">
          <ac:chgData name="Aiswarya Prasad" userId="0ce4ef10-ee10-425c-94b2-b7eeca22518e" providerId="ADAL" clId="{C02EEC2E-6585-424A-8810-1304ED809DEE}" dt="2021-05-16T23:39:10.784" v="2202"/>
          <ac:spMkLst>
            <pc:docMk/>
            <pc:sldMk cId="2867757532" sldId="355"/>
            <ac:spMk id="236" creationId="{3BBED1AD-D87E-134A-8E08-75CA3967FAE9}"/>
          </ac:spMkLst>
        </pc:spChg>
        <pc:spChg chg="mod">
          <ac:chgData name="Aiswarya Prasad" userId="0ce4ef10-ee10-425c-94b2-b7eeca22518e" providerId="ADAL" clId="{C02EEC2E-6585-424A-8810-1304ED809DEE}" dt="2021-05-16T23:39:10.784" v="2202"/>
          <ac:spMkLst>
            <pc:docMk/>
            <pc:sldMk cId="2867757532" sldId="355"/>
            <ac:spMk id="237" creationId="{87C5BE40-8708-A94A-999F-38C5C31B8E7E}"/>
          </ac:spMkLst>
        </pc:spChg>
        <pc:spChg chg="mod">
          <ac:chgData name="Aiswarya Prasad" userId="0ce4ef10-ee10-425c-94b2-b7eeca22518e" providerId="ADAL" clId="{C02EEC2E-6585-424A-8810-1304ED809DEE}" dt="2021-05-16T23:39:10.784" v="2202"/>
          <ac:spMkLst>
            <pc:docMk/>
            <pc:sldMk cId="2867757532" sldId="355"/>
            <ac:spMk id="238" creationId="{BE5160D5-48FC-5749-93E1-63ECCF487B1C}"/>
          </ac:spMkLst>
        </pc:spChg>
        <pc:spChg chg="mod">
          <ac:chgData name="Aiswarya Prasad" userId="0ce4ef10-ee10-425c-94b2-b7eeca22518e" providerId="ADAL" clId="{C02EEC2E-6585-424A-8810-1304ED809DEE}" dt="2021-05-16T23:39:10.784" v="2202"/>
          <ac:spMkLst>
            <pc:docMk/>
            <pc:sldMk cId="2867757532" sldId="355"/>
            <ac:spMk id="239" creationId="{A7E841B1-E67A-284E-9EC5-D5164905CE0E}"/>
          </ac:spMkLst>
        </pc:spChg>
        <pc:spChg chg="mod">
          <ac:chgData name="Aiswarya Prasad" userId="0ce4ef10-ee10-425c-94b2-b7eeca22518e" providerId="ADAL" clId="{C02EEC2E-6585-424A-8810-1304ED809DEE}" dt="2021-05-16T23:39:10.784" v="2202"/>
          <ac:spMkLst>
            <pc:docMk/>
            <pc:sldMk cId="2867757532" sldId="355"/>
            <ac:spMk id="241" creationId="{1A1C44F2-7B1F-5940-886C-70C029DB62B6}"/>
          </ac:spMkLst>
        </pc:spChg>
        <pc:spChg chg="mod">
          <ac:chgData name="Aiswarya Prasad" userId="0ce4ef10-ee10-425c-94b2-b7eeca22518e" providerId="ADAL" clId="{C02EEC2E-6585-424A-8810-1304ED809DEE}" dt="2021-05-16T23:39:10.784" v="2202"/>
          <ac:spMkLst>
            <pc:docMk/>
            <pc:sldMk cId="2867757532" sldId="355"/>
            <ac:spMk id="242" creationId="{968E2396-5FC9-8349-88FE-7D03D391EE5D}"/>
          </ac:spMkLst>
        </pc:spChg>
        <pc:spChg chg="mod">
          <ac:chgData name="Aiswarya Prasad" userId="0ce4ef10-ee10-425c-94b2-b7eeca22518e" providerId="ADAL" clId="{C02EEC2E-6585-424A-8810-1304ED809DEE}" dt="2021-05-16T23:39:40.526" v="2211" actId="1037"/>
          <ac:spMkLst>
            <pc:docMk/>
            <pc:sldMk cId="2867757532" sldId="355"/>
            <ac:spMk id="245" creationId="{3FA0621D-D2E4-8D4B-BB2E-58A17582CCD2}"/>
          </ac:spMkLst>
        </pc:spChg>
        <pc:spChg chg="mod">
          <ac:chgData name="Aiswarya Prasad" userId="0ce4ef10-ee10-425c-94b2-b7eeca22518e" providerId="ADAL" clId="{C02EEC2E-6585-424A-8810-1304ED809DEE}" dt="2021-05-16T23:39:10.784" v="2202"/>
          <ac:spMkLst>
            <pc:docMk/>
            <pc:sldMk cId="2867757532" sldId="355"/>
            <ac:spMk id="246" creationId="{36053A27-B427-4746-97FE-1257861B06F5}"/>
          </ac:spMkLst>
        </pc:spChg>
        <pc:spChg chg="mod">
          <ac:chgData name="Aiswarya Prasad" userId="0ce4ef10-ee10-425c-94b2-b7eeca22518e" providerId="ADAL" clId="{C02EEC2E-6585-424A-8810-1304ED809DEE}" dt="2021-05-16T23:39:10.784" v="2202"/>
          <ac:spMkLst>
            <pc:docMk/>
            <pc:sldMk cId="2867757532" sldId="355"/>
            <ac:spMk id="247" creationId="{E9AE5782-B472-CC49-A3FD-42D100D30C6A}"/>
          </ac:spMkLst>
        </pc:spChg>
        <pc:spChg chg="mod">
          <ac:chgData name="Aiswarya Prasad" userId="0ce4ef10-ee10-425c-94b2-b7eeca22518e" providerId="ADAL" clId="{C02EEC2E-6585-424A-8810-1304ED809DEE}" dt="2021-05-16T23:39:10.784" v="2202"/>
          <ac:spMkLst>
            <pc:docMk/>
            <pc:sldMk cId="2867757532" sldId="355"/>
            <ac:spMk id="248" creationId="{31BA37AC-CB00-8D47-BCF1-D274DC610961}"/>
          </ac:spMkLst>
        </pc:spChg>
        <pc:spChg chg="mod">
          <ac:chgData name="Aiswarya Prasad" userId="0ce4ef10-ee10-425c-94b2-b7eeca22518e" providerId="ADAL" clId="{C02EEC2E-6585-424A-8810-1304ED809DEE}" dt="2021-05-16T23:39:10.784" v="2202"/>
          <ac:spMkLst>
            <pc:docMk/>
            <pc:sldMk cId="2867757532" sldId="355"/>
            <ac:spMk id="249" creationId="{B57314E6-7A2A-6243-B459-77E149C33037}"/>
          </ac:spMkLst>
        </pc:spChg>
        <pc:spChg chg="mod">
          <ac:chgData name="Aiswarya Prasad" userId="0ce4ef10-ee10-425c-94b2-b7eeca22518e" providerId="ADAL" clId="{C02EEC2E-6585-424A-8810-1304ED809DEE}" dt="2021-05-16T23:39:10.784" v="2202"/>
          <ac:spMkLst>
            <pc:docMk/>
            <pc:sldMk cId="2867757532" sldId="355"/>
            <ac:spMk id="250" creationId="{EBCB47AC-A006-7A4C-B5D6-CBA67FE603F4}"/>
          </ac:spMkLst>
        </pc:spChg>
        <pc:spChg chg="mod">
          <ac:chgData name="Aiswarya Prasad" userId="0ce4ef10-ee10-425c-94b2-b7eeca22518e" providerId="ADAL" clId="{C02EEC2E-6585-424A-8810-1304ED809DEE}" dt="2021-05-16T23:39:10.784" v="2202"/>
          <ac:spMkLst>
            <pc:docMk/>
            <pc:sldMk cId="2867757532" sldId="355"/>
            <ac:spMk id="251" creationId="{67CEABCE-1E35-FF43-BE93-0F232D6A5CEB}"/>
          </ac:spMkLst>
        </pc:spChg>
        <pc:spChg chg="mod">
          <ac:chgData name="Aiswarya Prasad" userId="0ce4ef10-ee10-425c-94b2-b7eeca22518e" providerId="ADAL" clId="{C02EEC2E-6585-424A-8810-1304ED809DEE}" dt="2021-05-16T23:39:10.784" v="2202"/>
          <ac:spMkLst>
            <pc:docMk/>
            <pc:sldMk cId="2867757532" sldId="355"/>
            <ac:spMk id="252" creationId="{8A76797E-D1B6-2B48-9129-15107B29D71C}"/>
          </ac:spMkLst>
        </pc:spChg>
        <pc:spChg chg="mod">
          <ac:chgData name="Aiswarya Prasad" userId="0ce4ef10-ee10-425c-94b2-b7eeca22518e" providerId="ADAL" clId="{C02EEC2E-6585-424A-8810-1304ED809DEE}" dt="2021-05-16T23:39:10.784" v="2202"/>
          <ac:spMkLst>
            <pc:docMk/>
            <pc:sldMk cId="2867757532" sldId="355"/>
            <ac:spMk id="253" creationId="{8EB7FB54-A8D7-E640-9F37-158EA4A76713}"/>
          </ac:spMkLst>
        </pc:spChg>
        <pc:spChg chg="mod">
          <ac:chgData name="Aiswarya Prasad" userId="0ce4ef10-ee10-425c-94b2-b7eeca22518e" providerId="ADAL" clId="{C02EEC2E-6585-424A-8810-1304ED809DEE}" dt="2021-05-16T23:39:10.784" v="2202"/>
          <ac:spMkLst>
            <pc:docMk/>
            <pc:sldMk cId="2867757532" sldId="355"/>
            <ac:spMk id="254" creationId="{8FB0BD45-F377-EC4F-9D0C-2306BA6E1926}"/>
          </ac:spMkLst>
        </pc:spChg>
        <pc:spChg chg="mod">
          <ac:chgData name="Aiswarya Prasad" userId="0ce4ef10-ee10-425c-94b2-b7eeca22518e" providerId="ADAL" clId="{C02EEC2E-6585-424A-8810-1304ED809DEE}" dt="2021-05-16T23:39:10.784" v="2202"/>
          <ac:spMkLst>
            <pc:docMk/>
            <pc:sldMk cId="2867757532" sldId="355"/>
            <ac:spMk id="255" creationId="{88DE8D38-A5DB-7C45-96D8-9D328A72F881}"/>
          </ac:spMkLst>
        </pc:spChg>
        <pc:spChg chg="mod">
          <ac:chgData name="Aiswarya Prasad" userId="0ce4ef10-ee10-425c-94b2-b7eeca22518e" providerId="ADAL" clId="{C02EEC2E-6585-424A-8810-1304ED809DEE}" dt="2021-05-16T23:39:10.784" v="2202"/>
          <ac:spMkLst>
            <pc:docMk/>
            <pc:sldMk cId="2867757532" sldId="355"/>
            <ac:spMk id="256" creationId="{ED67B251-6B94-BE4F-9C42-DBD15BA3FBF3}"/>
          </ac:spMkLst>
        </pc:spChg>
        <pc:spChg chg="mod">
          <ac:chgData name="Aiswarya Prasad" userId="0ce4ef10-ee10-425c-94b2-b7eeca22518e" providerId="ADAL" clId="{C02EEC2E-6585-424A-8810-1304ED809DEE}" dt="2021-05-16T23:39:10.784" v="2202"/>
          <ac:spMkLst>
            <pc:docMk/>
            <pc:sldMk cId="2867757532" sldId="355"/>
            <ac:spMk id="257" creationId="{79783437-9F3A-9B44-A752-65662EA9EEF8}"/>
          </ac:spMkLst>
        </pc:spChg>
        <pc:spChg chg="mod">
          <ac:chgData name="Aiswarya Prasad" userId="0ce4ef10-ee10-425c-94b2-b7eeca22518e" providerId="ADAL" clId="{C02EEC2E-6585-424A-8810-1304ED809DEE}" dt="2021-05-16T23:39:10.784" v="2202"/>
          <ac:spMkLst>
            <pc:docMk/>
            <pc:sldMk cId="2867757532" sldId="355"/>
            <ac:spMk id="258" creationId="{39BC8E74-17AF-A145-9FF4-D340DA9B45AE}"/>
          </ac:spMkLst>
        </pc:spChg>
        <pc:spChg chg="mod">
          <ac:chgData name="Aiswarya Prasad" userId="0ce4ef10-ee10-425c-94b2-b7eeca22518e" providerId="ADAL" clId="{C02EEC2E-6585-424A-8810-1304ED809DEE}" dt="2021-05-16T23:39:10.784" v="2202"/>
          <ac:spMkLst>
            <pc:docMk/>
            <pc:sldMk cId="2867757532" sldId="355"/>
            <ac:spMk id="259" creationId="{FBF3E2C1-D13E-9C4D-B1B6-6E1064028584}"/>
          </ac:spMkLst>
        </pc:spChg>
        <pc:spChg chg="mod">
          <ac:chgData name="Aiswarya Prasad" userId="0ce4ef10-ee10-425c-94b2-b7eeca22518e" providerId="ADAL" clId="{C02EEC2E-6585-424A-8810-1304ED809DEE}" dt="2021-05-16T23:39:10.784" v="2202"/>
          <ac:spMkLst>
            <pc:docMk/>
            <pc:sldMk cId="2867757532" sldId="355"/>
            <ac:spMk id="260" creationId="{750CB32C-BB1B-204A-AB28-C920DB66D937}"/>
          </ac:spMkLst>
        </pc:spChg>
        <pc:spChg chg="mod">
          <ac:chgData name="Aiswarya Prasad" userId="0ce4ef10-ee10-425c-94b2-b7eeca22518e" providerId="ADAL" clId="{C02EEC2E-6585-424A-8810-1304ED809DEE}" dt="2021-05-16T23:39:10.784" v="2202"/>
          <ac:spMkLst>
            <pc:docMk/>
            <pc:sldMk cId="2867757532" sldId="355"/>
            <ac:spMk id="261" creationId="{9C4692BB-B4B6-8042-813E-C51EE2BB4B9B}"/>
          </ac:spMkLst>
        </pc:spChg>
        <pc:spChg chg="mod">
          <ac:chgData name="Aiswarya Prasad" userId="0ce4ef10-ee10-425c-94b2-b7eeca22518e" providerId="ADAL" clId="{C02EEC2E-6585-424A-8810-1304ED809DEE}" dt="2021-05-16T23:39:10.784" v="2202"/>
          <ac:spMkLst>
            <pc:docMk/>
            <pc:sldMk cId="2867757532" sldId="355"/>
            <ac:spMk id="262" creationId="{52CA9982-FCC4-B64B-B219-F7B7FCFB1E11}"/>
          </ac:spMkLst>
        </pc:spChg>
        <pc:spChg chg="mod">
          <ac:chgData name="Aiswarya Prasad" userId="0ce4ef10-ee10-425c-94b2-b7eeca22518e" providerId="ADAL" clId="{C02EEC2E-6585-424A-8810-1304ED809DEE}" dt="2021-05-16T23:39:10.784" v="2202"/>
          <ac:spMkLst>
            <pc:docMk/>
            <pc:sldMk cId="2867757532" sldId="355"/>
            <ac:spMk id="263" creationId="{1D85FF6B-0608-4C4F-AAD2-DF58F8A7D5B0}"/>
          </ac:spMkLst>
        </pc:spChg>
        <pc:spChg chg="mod">
          <ac:chgData name="Aiswarya Prasad" userId="0ce4ef10-ee10-425c-94b2-b7eeca22518e" providerId="ADAL" clId="{C02EEC2E-6585-424A-8810-1304ED809DEE}" dt="2021-05-16T23:39:10.784" v="2202"/>
          <ac:spMkLst>
            <pc:docMk/>
            <pc:sldMk cId="2867757532" sldId="355"/>
            <ac:spMk id="264" creationId="{D60E710E-E2F6-F742-B781-69D2C6549CD9}"/>
          </ac:spMkLst>
        </pc:spChg>
        <pc:spChg chg="mod">
          <ac:chgData name="Aiswarya Prasad" userId="0ce4ef10-ee10-425c-94b2-b7eeca22518e" providerId="ADAL" clId="{C02EEC2E-6585-424A-8810-1304ED809DEE}" dt="2021-05-16T23:39:10.784" v="2202"/>
          <ac:spMkLst>
            <pc:docMk/>
            <pc:sldMk cId="2867757532" sldId="355"/>
            <ac:spMk id="265" creationId="{61C2EAB7-6532-F540-9646-371B0A8F56C4}"/>
          </ac:spMkLst>
        </pc:spChg>
        <pc:spChg chg="mod">
          <ac:chgData name="Aiswarya Prasad" userId="0ce4ef10-ee10-425c-94b2-b7eeca22518e" providerId="ADAL" clId="{C02EEC2E-6585-424A-8810-1304ED809DEE}" dt="2021-05-16T23:39:10.784" v="2202"/>
          <ac:spMkLst>
            <pc:docMk/>
            <pc:sldMk cId="2867757532" sldId="355"/>
            <ac:spMk id="266" creationId="{529FB003-2D74-E341-9288-92C9963F4E07}"/>
          </ac:spMkLst>
        </pc:spChg>
        <pc:spChg chg="mod">
          <ac:chgData name="Aiswarya Prasad" userId="0ce4ef10-ee10-425c-94b2-b7eeca22518e" providerId="ADAL" clId="{C02EEC2E-6585-424A-8810-1304ED809DEE}" dt="2021-05-16T23:39:10.784" v="2202"/>
          <ac:spMkLst>
            <pc:docMk/>
            <pc:sldMk cId="2867757532" sldId="355"/>
            <ac:spMk id="267" creationId="{1D1AC13F-C9C9-9945-AEE1-CB6F58B5D62C}"/>
          </ac:spMkLst>
        </pc:spChg>
        <pc:spChg chg="mod">
          <ac:chgData name="Aiswarya Prasad" userId="0ce4ef10-ee10-425c-94b2-b7eeca22518e" providerId="ADAL" clId="{C02EEC2E-6585-424A-8810-1304ED809DEE}" dt="2021-05-16T23:39:10.784" v="2202"/>
          <ac:spMkLst>
            <pc:docMk/>
            <pc:sldMk cId="2867757532" sldId="355"/>
            <ac:spMk id="268" creationId="{7F8AE8ED-4276-4A4C-B42D-730ADB7BC054}"/>
          </ac:spMkLst>
        </pc:spChg>
        <pc:spChg chg="mod">
          <ac:chgData name="Aiswarya Prasad" userId="0ce4ef10-ee10-425c-94b2-b7eeca22518e" providerId="ADAL" clId="{C02EEC2E-6585-424A-8810-1304ED809DEE}" dt="2021-05-16T23:39:10.784" v="2202"/>
          <ac:spMkLst>
            <pc:docMk/>
            <pc:sldMk cId="2867757532" sldId="355"/>
            <ac:spMk id="269" creationId="{6761761A-C0D2-AA44-8650-FB5D03928A9E}"/>
          </ac:spMkLst>
        </pc:spChg>
        <pc:spChg chg="mod">
          <ac:chgData name="Aiswarya Prasad" userId="0ce4ef10-ee10-425c-94b2-b7eeca22518e" providerId="ADAL" clId="{C02EEC2E-6585-424A-8810-1304ED809DEE}" dt="2021-05-16T23:39:10.784" v="2202"/>
          <ac:spMkLst>
            <pc:docMk/>
            <pc:sldMk cId="2867757532" sldId="355"/>
            <ac:spMk id="270" creationId="{D119B6B4-9ED3-FC46-93B0-2D7CB4E82C06}"/>
          </ac:spMkLst>
        </pc:spChg>
        <pc:spChg chg="mod">
          <ac:chgData name="Aiswarya Prasad" userId="0ce4ef10-ee10-425c-94b2-b7eeca22518e" providerId="ADAL" clId="{C02EEC2E-6585-424A-8810-1304ED809DEE}" dt="2021-05-16T23:39:10.784" v="2202"/>
          <ac:spMkLst>
            <pc:docMk/>
            <pc:sldMk cId="2867757532" sldId="355"/>
            <ac:spMk id="271" creationId="{FF7106BB-04D6-8D4D-B76C-A21582A32858}"/>
          </ac:spMkLst>
        </pc:spChg>
        <pc:spChg chg="mod">
          <ac:chgData name="Aiswarya Prasad" userId="0ce4ef10-ee10-425c-94b2-b7eeca22518e" providerId="ADAL" clId="{C02EEC2E-6585-424A-8810-1304ED809DEE}" dt="2021-05-16T23:39:10.784" v="2202"/>
          <ac:spMkLst>
            <pc:docMk/>
            <pc:sldMk cId="2867757532" sldId="355"/>
            <ac:spMk id="272" creationId="{466D273E-36A4-6544-AA21-0CB678C066D6}"/>
          </ac:spMkLst>
        </pc:spChg>
        <pc:spChg chg="mod">
          <ac:chgData name="Aiswarya Prasad" userId="0ce4ef10-ee10-425c-94b2-b7eeca22518e" providerId="ADAL" clId="{C02EEC2E-6585-424A-8810-1304ED809DEE}" dt="2021-05-16T23:39:10.784" v="2202"/>
          <ac:spMkLst>
            <pc:docMk/>
            <pc:sldMk cId="2867757532" sldId="355"/>
            <ac:spMk id="273" creationId="{03F2C4CE-3616-8640-843B-CEA9C7DC74AA}"/>
          </ac:spMkLst>
        </pc:spChg>
        <pc:spChg chg="mod">
          <ac:chgData name="Aiswarya Prasad" userId="0ce4ef10-ee10-425c-94b2-b7eeca22518e" providerId="ADAL" clId="{C02EEC2E-6585-424A-8810-1304ED809DEE}" dt="2021-05-16T23:39:10.784" v="2202"/>
          <ac:spMkLst>
            <pc:docMk/>
            <pc:sldMk cId="2867757532" sldId="355"/>
            <ac:spMk id="274" creationId="{2B0FE937-44FE-E848-AA7D-171E53213617}"/>
          </ac:spMkLst>
        </pc:spChg>
        <pc:spChg chg="mod">
          <ac:chgData name="Aiswarya Prasad" userId="0ce4ef10-ee10-425c-94b2-b7eeca22518e" providerId="ADAL" clId="{C02EEC2E-6585-424A-8810-1304ED809DEE}" dt="2021-05-16T23:39:10.784" v="2202"/>
          <ac:spMkLst>
            <pc:docMk/>
            <pc:sldMk cId="2867757532" sldId="355"/>
            <ac:spMk id="275" creationId="{F080B431-C5A4-8542-A7E0-3B35C390C737}"/>
          </ac:spMkLst>
        </pc:spChg>
        <pc:spChg chg="mod">
          <ac:chgData name="Aiswarya Prasad" userId="0ce4ef10-ee10-425c-94b2-b7eeca22518e" providerId="ADAL" clId="{C02EEC2E-6585-424A-8810-1304ED809DEE}" dt="2021-05-16T23:39:10.784" v="2202"/>
          <ac:spMkLst>
            <pc:docMk/>
            <pc:sldMk cId="2867757532" sldId="355"/>
            <ac:spMk id="276" creationId="{5482F34B-2B19-EA4B-855E-B61C4C188B9A}"/>
          </ac:spMkLst>
        </pc:spChg>
        <pc:spChg chg="mod">
          <ac:chgData name="Aiswarya Prasad" userId="0ce4ef10-ee10-425c-94b2-b7eeca22518e" providerId="ADAL" clId="{C02EEC2E-6585-424A-8810-1304ED809DEE}" dt="2021-05-16T23:39:10.784" v="2202"/>
          <ac:spMkLst>
            <pc:docMk/>
            <pc:sldMk cId="2867757532" sldId="355"/>
            <ac:spMk id="277" creationId="{19929F8B-B66E-6340-BF81-8149EA85992C}"/>
          </ac:spMkLst>
        </pc:spChg>
        <pc:spChg chg="mod">
          <ac:chgData name="Aiswarya Prasad" userId="0ce4ef10-ee10-425c-94b2-b7eeca22518e" providerId="ADAL" clId="{C02EEC2E-6585-424A-8810-1304ED809DEE}" dt="2021-05-16T23:39:10.784" v="2202"/>
          <ac:spMkLst>
            <pc:docMk/>
            <pc:sldMk cId="2867757532" sldId="355"/>
            <ac:spMk id="278" creationId="{BF9122EA-A902-9D43-BAA5-F4C47FB436EE}"/>
          </ac:spMkLst>
        </pc:spChg>
        <pc:spChg chg="mod">
          <ac:chgData name="Aiswarya Prasad" userId="0ce4ef10-ee10-425c-94b2-b7eeca22518e" providerId="ADAL" clId="{C02EEC2E-6585-424A-8810-1304ED809DEE}" dt="2021-05-16T23:39:10.784" v="2202"/>
          <ac:spMkLst>
            <pc:docMk/>
            <pc:sldMk cId="2867757532" sldId="355"/>
            <ac:spMk id="279" creationId="{D84A1B69-8674-2447-B8E3-258497EDF22B}"/>
          </ac:spMkLst>
        </pc:spChg>
        <pc:spChg chg="mod">
          <ac:chgData name="Aiswarya Prasad" userId="0ce4ef10-ee10-425c-94b2-b7eeca22518e" providerId="ADAL" clId="{C02EEC2E-6585-424A-8810-1304ED809DEE}" dt="2021-05-16T23:39:10.784" v="2202"/>
          <ac:spMkLst>
            <pc:docMk/>
            <pc:sldMk cId="2867757532" sldId="355"/>
            <ac:spMk id="280" creationId="{3A80E550-F1F0-2747-9946-9A948C18E10A}"/>
          </ac:spMkLst>
        </pc:spChg>
        <pc:spChg chg="mod">
          <ac:chgData name="Aiswarya Prasad" userId="0ce4ef10-ee10-425c-94b2-b7eeca22518e" providerId="ADAL" clId="{C02EEC2E-6585-424A-8810-1304ED809DEE}" dt="2021-05-16T23:39:10.784" v="2202"/>
          <ac:spMkLst>
            <pc:docMk/>
            <pc:sldMk cId="2867757532" sldId="355"/>
            <ac:spMk id="281" creationId="{606B98C0-492A-B14F-9DB4-700ABB5BDDE4}"/>
          </ac:spMkLst>
        </pc:spChg>
        <pc:spChg chg="mod">
          <ac:chgData name="Aiswarya Prasad" userId="0ce4ef10-ee10-425c-94b2-b7eeca22518e" providerId="ADAL" clId="{C02EEC2E-6585-424A-8810-1304ED809DEE}" dt="2021-05-16T23:39:10.784" v="2202"/>
          <ac:spMkLst>
            <pc:docMk/>
            <pc:sldMk cId="2867757532" sldId="355"/>
            <ac:spMk id="282" creationId="{A5D30FE1-5FB4-6945-AFF5-E48E583DD09B}"/>
          </ac:spMkLst>
        </pc:spChg>
        <pc:spChg chg="mod">
          <ac:chgData name="Aiswarya Prasad" userId="0ce4ef10-ee10-425c-94b2-b7eeca22518e" providerId="ADAL" clId="{C02EEC2E-6585-424A-8810-1304ED809DEE}" dt="2021-05-16T23:39:10.784" v="2202"/>
          <ac:spMkLst>
            <pc:docMk/>
            <pc:sldMk cId="2867757532" sldId="355"/>
            <ac:spMk id="283" creationId="{CC823CC1-E6AF-C443-9644-D61E649F8166}"/>
          </ac:spMkLst>
        </pc:spChg>
        <pc:spChg chg="mod">
          <ac:chgData name="Aiswarya Prasad" userId="0ce4ef10-ee10-425c-94b2-b7eeca22518e" providerId="ADAL" clId="{C02EEC2E-6585-424A-8810-1304ED809DEE}" dt="2021-05-16T23:39:10.784" v="2202"/>
          <ac:spMkLst>
            <pc:docMk/>
            <pc:sldMk cId="2867757532" sldId="355"/>
            <ac:spMk id="284" creationId="{A26AE64E-C2A2-B743-AFA2-4A0A4910B83A}"/>
          </ac:spMkLst>
        </pc:spChg>
        <pc:spChg chg="mod">
          <ac:chgData name="Aiswarya Prasad" userId="0ce4ef10-ee10-425c-94b2-b7eeca22518e" providerId="ADAL" clId="{C02EEC2E-6585-424A-8810-1304ED809DEE}" dt="2021-05-16T23:39:10.784" v="2202"/>
          <ac:spMkLst>
            <pc:docMk/>
            <pc:sldMk cId="2867757532" sldId="355"/>
            <ac:spMk id="288" creationId="{4E7F50D7-3B78-5E4D-A2AD-802395EC810C}"/>
          </ac:spMkLst>
        </pc:spChg>
        <pc:spChg chg="mod">
          <ac:chgData name="Aiswarya Prasad" userId="0ce4ef10-ee10-425c-94b2-b7eeca22518e" providerId="ADAL" clId="{C02EEC2E-6585-424A-8810-1304ED809DEE}" dt="2021-05-16T23:39:10.784" v="2202"/>
          <ac:spMkLst>
            <pc:docMk/>
            <pc:sldMk cId="2867757532" sldId="355"/>
            <ac:spMk id="289" creationId="{99CB4E19-1E79-6940-B6D3-15D3A6C3845F}"/>
          </ac:spMkLst>
        </pc:spChg>
        <pc:spChg chg="mod">
          <ac:chgData name="Aiswarya Prasad" userId="0ce4ef10-ee10-425c-94b2-b7eeca22518e" providerId="ADAL" clId="{C02EEC2E-6585-424A-8810-1304ED809DEE}" dt="2021-05-16T23:39:10.784" v="2202"/>
          <ac:spMkLst>
            <pc:docMk/>
            <pc:sldMk cId="2867757532" sldId="355"/>
            <ac:spMk id="290" creationId="{AECD1C2B-27C8-7545-B736-9DDCFFE6C15B}"/>
          </ac:spMkLst>
        </pc:spChg>
        <pc:spChg chg="mod">
          <ac:chgData name="Aiswarya Prasad" userId="0ce4ef10-ee10-425c-94b2-b7eeca22518e" providerId="ADAL" clId="{C02EEC2E-6585-424A-8810-1304ED809DEE}" dt="2021-05-16T23:39:10.784" v="2202"/>
          <ac:spMkLst>
            <pc:docMk/>
            <pc:sldMk cId="2867757532" sldId="355"/>
            <ac:spMk id="291" creationId="{1545E163-0D89-DB40-B1AB-F74F24C1C99A}"/>
          </ac:spMkLst>
        </pc:spChg>
        <pc:spChg chg="mod">
          <ac:chgData name="Aiswarya Prasad" userId="0ce4ef10-ee10-425c-94b2-b7eeca22518e" providerId="ADAL" clId="{C02EEC2E-6585-424A-8810-1304ED809DEE}" dt="2021-05-16T23:39:10.784" v="2202"/>
          <ac:spMkLst>
            <pc:docMk/>
            <pc:sldMk cId="2867757532" sldId="355"/>
            <ac:spMk id="292" creationId="{73838183-5C70-9640-9F72-A4D37431189F}"/>
          </ac:spMkLst>
        </pc:spChg>
        <pc:spChg chg="mod">
          <ac:chgData name="Aiswarya Prasad" userId="0ce4ef10-ee10-425c-94b2-b7eeca22518e" providerId="ADAL" clId="{C02EEC2E-6585-424A-8810-1304ED809DEE}" dt="2021-05-16T23:39:10.784" v="2202"/>
          <ac:spMkLst>
            <pc:docMk/>
            <pc:sldMk cId="2867757532" sldId="355"/>
            <ac:spMk id="293" creationId="{AD325D83-EDDB-A849-8783-660274B90FDB}"/>
          </ac:spMkLst>
        </pc:spChg>
        <pc:spChg chg="mod">
          <ac:chgData name="Aiswarya Prasad" userId="0ce4ef10-ee10-425c-94b2-b7eeca22518e" providerId="ADAL" clId="{C02EEC2E-6585-424A-8810-1304ED809DEE}" dt="2021-05-16T23:39:10.784" v="2202"/>
          <ac:spMkLst>
            <pc:docMk/>
            <pc:sldMk cId="2867757532" sldId="355"/>
            <ac:spMk id="294" creationId="{A8E510EF-FAB7-EA4B-B937-CE0DFE67D3A5}"/>
          </ac:spMkLst>
        </pc:spChg>
        <pc:spChg chg="mod">
          <ac:chgData name="Aiswarya Prasad" userId="0ce4ef10-ee10-425c-94b2-b7eeca22518e" providerId="ADAL" clId="{C02EEC2E-6585-424A-8810-1304ED809DEE}" dt="2021-05-16T23:39:10.784" v="2202"/>
          <ac:spMkLst>
            <pc:docMk/>
            <pc:sldMk cId="2867757532" sldId="355"/>
            <ac:spMk id="295" creationId="{AC555BEF-4FFC-0B40-9EEA-62BAF5850A43}"/>
          </ac:spMkLst>
        </pc:spChg>
        <pc:spChg chg="mod">
          <ac:chgData name="Aiswarya Prasad" userId="0ce4ef10-ee10-425c-94b2-b7eeca22518e" providerId="ADAL" clId="{C02EEC2E-6585-424A-8810-1304ED809DEE}" dt="2021-05-16T23:39:10.784" v="2202"/>
          <ac:spMkLst>
            <pc:docMk/>
            <pc:sldMk cId="2867757532" sldId="355"/>
            <ac:spMk id="296" creationId="{6F732D45-6DA5-C54D-8AEA-058EA9F1576E}"/>
          </ac:spMkLst>
        </pc:spChg>
        <pc:spChg chg="mod">
          <ac:chgData name="Aiswarya Prasad" userId="0ce4ef10-ee10-425c-94b2-b7eeca22518e" providerId="ADAL" clId="{C02EEC2E-6585-424A-8810-1304ED809DEE}" dt="2021-05-16T23:39:10.784" v="2202"/>
          <ac:spMkLst>
            <pc:docMk/>
            <pc:sldMk cId="2867757532" sldId="355"/>
            <ac:spMk id="297" creationId="{A6DA7C5B-28AC-E649-AD2A-F4CE5F6D11C8}"/>
          </ac:spMkLst>
        </pc:spChg>
        <pc:spChg chg="mod">
          <ac:chgData name="Aiswarya Prasad" userId="0ce4ef10-ee10-425c-94b2-b7eeca22518e" providerId="ADAL" clId="{C02EEC2E-6585-424A-8810-1304ED809DEE}" dt="2021-05-16T23:39:10.784" v="2202"/>
          <ac:spMkLst>
            <pc:docMk/>
            <pc:sldMk cId="2867757532" sldId="355"/>
            <ac:spMk id="298" creationId="{20C2F22B-74DC-4D4E-BBD4-16AEE56130D9}"/>
          </ac:spMkLst>
        </pc:spChg>
        <pc:spChg chg="mod">
          <ac:chgData name="Aiswarya Prasad" userId="0ce4ef10-ee10-425c-94b2-b7eeca22518e" providerId="ADAL" clId="{C02EEC2E-6585-424A-8810-1304ED809DEE}" dt="2021-05-16T23:39:10.784" v="2202"/>
          <ac:spMkLst>
            <pc:docMk/>
            <pc:sldMk cId="2867757532" sldId="355"/>
            <ac:spMk id="299" creationId="{D08E07DD-6168-9141-9E27-A14CD3DCDBEE}"/>
          </ac:spMkLst>
        </pc:spChg>
        <pc:spChg chg="mod">
          <ac:chgData name="Aiswarya Prasad" userId="0ce4ef10-ee10-425c-94b2-b7eeca22518e" providerId="ADAL" clId="{C02EEC2E-6585-424A-8810-1304ED809DEE}" dt="2021-05-16T23:39:10.784" v="2202"/>
          <ac:spMkLst>
            <pc:docMk/>
            <pc:sldMk cId="2867757532" sldId="355"/>
            <ac:spMk id="300" creationId="{04A1541F-4074-5F46-B2C9-B89421A8619D}"/>
          </ac:spMkLst>
        </pc:spChg>
        <pc:spChg chg="mod">
          <ac:chgData name="Aiswarya Prasad" userId="0ce4ef10-ee10-425c-94b2-b7eeca22518e" providerId="ADAL" clId="{C02EEC2E-6585-424A-8810-1304ED809DEE}" dt="2021-05-16T23:39:10.784" v="2202"/>
          <ac:spMkLst>
            <pc:docMk/>
            <pc:sldMk cId="2867757532" sldId="355"/>
            <ac:spMk id="301" creationId="{B8116635-6884-A243-B9EC-ECF0812AD03D}"/>
          </ac:spMkLst>
        </pc:spChg>
        <pc:spChg chg="mod">
          <ac:chgData name="Aiswarya Prasad" userId="0ce4ef10-ee10-425c-94b2-b7eeca22518e" providerId="ADAL" clId="{C02EEC2E-6585-424A-8810-1304ED809DEE}" dt="2021-05-16T23:39:10.784" v="2202"/>
          <ac:spMkLst>
            <pc:docMk/>
            <pc:sldMk cId="2867757532" sldId="355"/>
            <ac:spMk id="302" creationId="{745C93D9-A576-484F-900B-30CD353D4E54}"/>
          </ac:spMkLst>
        </pc:spChg>
        <pc:spChg chg="mod">
          <ac:chgData name="Aiswarya Prasad" userId="0ce4ef10-ee10-425c-94b2-b7eeca22518e" providerId="ADAL" clId="{C02EEC2E-6585-424A-8810-1304ED809DEE}" dt="2021-05-16T23:39:10.784" v="2202"/>
          <ac:spMkLst>
            <pc:docMk/>
            <pc:sldMk cId="2867757532" sldId="355"/>
            <ac:spMk id="303" creationId="{5661F03B-6F0D-3B49-AD8A-163C957FFC5A}"/>
          </ac:spMkLst>
        </pc:spChg>
        <pc:spChg chg="mod">
          <ac:chgData name="Aiswarya Prasad" userId="0ce4ef10-ee10-425c-94b2-b7eeca22518e" providerId="ADAL" clId="{C02EEC2E-6585-424A-8810-1304ED809DEE}" dt="2021-05-16T23:39:10.784" v="2202"/>
          <ac:spMkLst>
            <pc:docMk/>
            <pc:sldMk cId="2867757532" sldId="355"/>
            <ac:spMk id="304" creationId="{607C0F21-E15A-8E44-84EF-02B4126A507E}"/>
          </ac:spMkLst>
        </pc:spChg>
        <pc:spChg chg="mod">
          <ac:chgData name="Aiswarya Prasad" userId="0ce4ef10-ee10-425c-94b2-b7eeca22518e" providerId="ADAL" clId="{C02EEC2E-6585-424A-8810-1304ED809DEE}" dt="2021-05-16T23:39:10.784" v="2202"/>
          <ac:spMkLst>
            <pc:docMk/>
            <pc:sldMk cId="2867757532" sldId="355"/>
            <ac:spMk id="305" creationId="{439C1D99-C7D1-234C-99BF-7E16E902E8F4}"/>
          </ac:spMkLst>
        </pc:spChg>
        <pc:spChg chg="mod">
          <ac:chgData name="Aiswarya Prasad" userId="0ce4ef10-ee10-425c-94b2-b7eeca22518e" providerId="ADAL" clId="{C02EEC2E-6585-424A-8810-1304ED809DEE}" dt="2021-05-16T23:39:10.784" v="2202"/>
          <ac:spMkLst>
            <pc:docMk/>
            <pc:sldMk cId="2867757532" sldId="355"/>
            <ac:spMk id="306" creationId="{334B3CD7-B869-6643-AC23-29D2B87F3B4C}"/>
          </ac:spMkLst>
        </pc:spChg>
        <pc:spChg chg="mod">
          <ac:chgData name="Aiswarya Prasad" userId="0ce4ef10-ee10-425c-94b2-b7eeca22518e" providerId="ADAL" clId="{C02EEC2E-6585-424A-8810-1304ED809DEE}" dt="2021-05-16T23:39:10.784" v="2202"/>
          <ac:spMkLst>
            <pc:docMk/>
            <pc:sldMk cId="2867757532" sldId="355"/>
            <ac:spMk id="307" creationId="{57B18839-5F6C-9440-BD77-5B1792EC3BFF}"/>
          </ac:spMkLst>
        </pc:spChg>
        <pc:spChg chg="mod">
          <ac:chgData name="Aiswarya Prasad" userId="0ce4ef10-ee10-425c-94b2-b7eeca22518e" providerId="ADAL" clId="{C02EEC2E-6585-424A-8810-1304ED809DEE}" dt="2021-05-16T23:39:10.784" v="2202"/>
          <ac:spMkLst>
            <pc:docMk/>
            <pc:sldMk cId="2867757532" sldId="355"/>
            <ac:spMk id="308" creationId="{E4F1C2D0-A131-2A44-9DB8-6E4565C433EB}"/>
          </ac:spMkLst>
        </pc:spChg>
        <pc:spChg chg="del mod">
          <ac:chgData name="Aiswarya Prasad" userId="0ce4ef10-ee10-425c-94b2-b7eeca22518e" providerId="ADAL" clId="{C02EEC2E-6585-424A-8810-1304ED809DEE}" dt="2021-05-16T23:46:06.584" v="2407" actId="478"/>
          <ac:spMkLst>
            <pc:docMk/>
            <pc:sldMk cId="2867757532" sldId="355"/>
            <ac:spMk id="309" creationId="{C90D350B-A034-2A45-B835-3547F5A34F93}"/>
          </ac:spMkLst>
        </pc:spChg>
        <pc:spChg chg="mod">
          <ac:chgData name="Aiswarya Prasad" userId="0ce4ef10-ee10-425c-94b2-b7eeca22518e" providerId="ADAL" clId="{C02EEC2E-6585-424A-8810-1304ED809DEE}" dt="2021-05-16T23:39:10.784" v="2202"/>
          <ac:spMkLst>
            <pc:docMk/>
            <pc:sldMk cId="2867757532" sldId="355"/>
            <ac:spMk id="310" creationId="{37CF64F2-0FAE-D64B-97D6-2DEE8F6D2B3E}"/>
          </ac:spMkLst>
        </pc:spChg>
        <pc:spChg chg="mod">
          <ac:chgData name="Aiswarya Prasad" userId="0ce4ef10-ee10-425c-94b2-b7eeca22518e" providerId="ADAL" clId="{C02EEC2E-6585-424A-8810-1304ED809DEE}" dt="2021-05-16T23:39:10.784" v="2202"/>
          <ac:spMkLst>
            <pc:docMk/>
            <pc:sldMk cId="2867757532" sldId="355"/>
            <ac:spMk id="311" creationId="{C9402D33-2522-7B47-8193-1EF71C3CB5CF}"/>
          </ac:spMkLst>
        </pc:spChg>
        <pc:spChg chg="mod">
          <ac:chgData name="Aiswarya Prasad" userId="0ce4ef10-ee10-425c-94b2-b7eeca22518e" providerId="ADAL" clId="{C02EEC2E-6585-424A-8810-1304ED809DEE}" dt="2021-05-16T23:39:10.784" v="2202"/>
          <ac:spMkLst>
            <pc:docMk/>
            <pc:sldMk cId="2867757532" sldId="355"/>
            <ac:spMk id="312" creationId="{3568C5CF-A8AF-C442-983D-BB9E8639D997}"/>
          </ac:spMkLst>
        </pc:spChg>
        <pc:spChg chg="mod">
          <ac:chgData name="Aiswarya Prasad" userId="0ce4ef10-ee10-425c-94b2-b7eeca22518e" providerId="ADAL" clId="{C02EEC2E-6585-424A-8810-1304ED809DEE}" dt="2021-05-16T23:39:10.784" v="2202"/>
          <ac:spMkLst>
            <pc:docMk/>
            <pc:sldMk cId="2867757532" sldId="355"/>
            <ac:spMk id="313" creationId="{F1186975-7C90-1449-A31F-C132D0711825}"/>
          </ac:spMkLst>
        </pc:spChg>
        <pc:spChg chg="mod">
          <ac:chgData name="Aiswarya Prasad" userId="0ce4ef10-ee10-425c-94b2-b7eeca22518e" providerId="ADAL" clId="{C02EEC2E-6585-424A-8810-1304ED809DEE}" dt="2021-05-16T23:39:10.784" v="2202"/>
          <ac:spMkLst>
            <pc:docMk/>
            <pc:sldMk cId="2867757532" sldId="355"/>
            <ac:spMk id="314" creationId="{4F4247EA-E248-AF41-921C-5451D1EDCE1E}"/>
          </ac:spMkLst>
        </pc:spChg>
        <pc:spChg chg="mod">
          <ac:chgData name="Aiswarya Prasad" userId="0ce4ef10-ee10-425c-94b2-b7eeca22518e" providerId="ADAL" clId="{C02EEC2E-6585-424A-8810-1304ED809DEE}" dt="2021-05-16T23:39:10.784" v="2202"/>
          <ac:spMkLst>
            <pc:docMk/>
            <pc:sldMk cId="2867757532" sldId="355"/>
            <ac:spMk id="315" creationId="{2905EEBD-A8CF-F34B-A631-F689F4CDA8D2}"/>
          </ac:spMkLst>
        </pc:spChg>
        <pc:spChg chg="mod">
          <ac:chgData name="Aiswarya Prasad" userId="0ce4ef10-ee10-425c-94b2-b7eeca22518e" providerId="ADAL" clId="{C02EEC2E-6585-424A-8810-1304ED809DEE}" dt="2021-05-16T23:39:10.784" v="2202"/>
          <ac:spMkLst>
            <pc:docMk/>
            <pc:sldMk cId="2867757532" sldId="355"/>
            <ac:spMk id="316" creationId="{951E4D0A-65C4-1548-AB09-C36BB2C3D626}"/>
          </ac:spMkLst>
        </pc:spChg>
        <pc:spChg chg="mod">
          <ac:chgData name="Aiswarya Prasad" userId="0ce4ef10-ee10-425c-94b2-b7eeca22518e" providerId="ADAL" clId="{C02EEC2E-6585-424A-8810-1304ED809DEE}" dt="2021-05-16T23:39:10.784" v="2202"/>
          <ac:spMkLst>
            <pc:docMk/>
            <pc:sldMk cId="2867757532" sldId="355"/>
            <ac:spMk id="317" creationId="{248DF205-4CFB-F649-8BD1-3CCB985DF752}"/>
          </ac:spMkLst>
        </pc:spChg>
        <pc:spChg chg="mod">
          <ac:chgData name="Aiswarya Prasad" userId="0ce4ef10-ee10-425c-94b2-b7eeca22518e" providerId="ADAL" clId="{C02EEC2E-6585-424A-8810-1304ED809DEE}" dt="2021-05-16T23:39:10.784" v="2202"/>
          <ac:spMkLst>
            <pc:docMk/>
            <pc:sldMk cId="2867757532" sldId="355"/>
            <ac:spMk id="318" creationId="{09649CA5-CA80-7B46-B8D3-7B58EA5B4F04}"/>
          </ac:spMkLst>
        </pc:spChg>
        <pc:spChg chg="mod">
          <ac:chgData name="Aiswarya Prasad" userId="0ce4ef10-ee10-425c-94b2-b7eeca22518e" providerId="ADAL" clId="{C02EEC2E-6585-424A-8810-1304ED809DEE}" dt="2021-05-16T23:39:10.784" v="2202"/>
          <ac:spMkLst>
            <pc:docMk/>
            <pc:sldMk cId="2867757532" sldId="355"/>
            <ac:spMk id="319" creationId="{A91009A3-EB79-8E40-9BA3-482BE2ACC2F6}"/>
          </ac:spMkLst>
        </pc:spChg>
        <pc:spChg chg="mod">
          <ac:chgData name="Aiswarya Prasad" userId="0ce4ef10-ee10-425c-94b2-b7eeca22518e" providerId="ADAL" clId="{C02EEC2E-6585-424A-8810-1304ED809DEE}" dt="2021-05-16T23:39:10.784" v="2202"/>
          <ac:spMkLst>
            <pc:docMk/>
            <pc:sldMk cId="2867757532" sldId="355"/>
            <ac:spMk id="320" creationId="{6164F8AD-DD9D-F44B-BA9A-FACF9107B343}"/>
          </ac:spMkLst>
        </pc:spChg>
        <pc:spChg chg="mod">
          <ac:chgData name="Aiswarya Prasad" userId="0ce4ef10-ee10-425c-94b2-b7eeca22518e" providerId="ADAL" clId="{C02EEC2E-6585-424A-8810-1304ED809DEE}" dt="2021-05-16T23:39:10.784" v="2202"/>
          <ac:spMkLst>
            <pc:docMk/>
            <pc:sldMk cId="2867757532" sldId="355"/>
            <ac:spMk id="321" creationId="{431E1074-DBFB-EA44-AA90-8F76F3518DBE}"/>
          </ac:spMkLst>
        </pc:spChg>
        <pc:spChg chg="mod">
          <ac:chgData name="Aiswarya Prasad" userId="0ce4ef10-ee10-425c-94b2-b7eeca22518e" providerId="ADAL" clId="{C02EEC2E-6585-424A-8810-1304ED809DEE}" dt="2021-05-16T23:39:10.784" v="2202"/>
          <ac:spMkLst>
            <pc:docMk/>
            <pc:sldMk cId="2867757532" sldId="355"/>
            <ac:spMk id="322" creationId="{7A7E319F-E08E-804B-8A4D-719652F752A8}"/>
          </ac:spMkLst>
        </pc:spChg>
        <pc:spChg chg="mod">
          <ac:chgData name="Aiswarya Prasad" userId="0ce4ef10-ee10-425c-94b2-b7eeca22518e" providerId="ADAL" clId="{C02EEC2E-6585-424A-8810-1304ED809DEE}" dt="2021-05-16T23:39:10.784" v="2202"/>
          <ac:spMkLst>
            <pc:docMk/>
            <pc:sldMk cId="2867757532" sldId="355"/>
            <ac:spMk id="323" creationId="{12AA0C9A-DCAC-C848-A334-1284C6803F72}"/>
          </ac:spMkLst>
        </pc:spChg>
        <pc:spChg chg="mod">
          <ac:chgData name="Aiswarya Prasad" userId="0ce4ef10-ee10-425c-94b2-b7eeca22518e" providerId="ADAL" clId="{C02EEC2E-6585-424A-8810-1304ED809DEE}" dt="2021-05-16T23:39:10.784" v="2202"/>
          <ac:spMkLst>
            <pc:docMk/>
            <pc:sldMk cId="2867757532" sldId="355"/>
            <ac:spMk id="324" creationId="{E1052D9A-AF0F-3042-8F9B-04E7C7EDA53C}"/>
          </ac:spMkLst>
        </pc:spChg>
        <pc:spChg chg="mod">
          <ac:chgData name="Aiswarya Prasad" userId="0ce4ef10-ee10-425c-94b2-b7eeca22518e" providerId="ADAL" clId="{C02EEC2E-6585-424A-8810-1304ED809DEE}" dt="2021-05-16T23:39:10.784" v="2202"/>
          <ac:spMkLst>
            <pc:docMk/>
            <pc:sldMk cId="2867757532" sldId="355"/>
            <ac:spMk id="325" creationId="{29E7807A-4C04-0F42-8748-01FB8D27AD04}"/>
          </ac:spMkLst>
        </pc:spChg>
        <pc:spChg chg="mod">
          <ac:chgData name="Aiswarya Prasad" userId="0ce4ef10-ee10-425c-94b2-b7eeca22518e" providerId="ADAL" clId="{C02EEC2E-6585-424A-8810-1304ED809DEE}" dt="2021-05-16T23:39:10.784" v="2202"/>
          <ac:spMkLst>
            <pc:docMk/>
            <pc:sldMk cId="2867757532" sldId="355"/>
            <ac:spMk id="326" creationId="{6C065514-F5F0-B04F-93B4-34559BA58517}"/>
          </ac:spMkLst>
        </pc:spChg>
        <pc:spChg chg="mod">
          <ac:chgData name="Aiswarya Prasad" userId="0ce4ef10-ee10-425c-94b2-b7eeca22518e" providerId="ADAL" clId="{C02EEC2E-6585-424A-8810-1304ED809DEE}" dt="2021-05-16T23:39:10.784" v="2202"/>
          <ac:spMkLst>
            <pc:docMk/>
            <pc:sldMk cId="2867757532" sldId="355"/>
            <ac:spMk id="327" creationId="{0440AF17-372E-694B-B3D3-87D532A4ECA4}"/>
          </ac:spMkLst>
        </pc:spChg>
        <pc:spChg chg="mod">
          <ac:chgData name="Aiswarya Prasad" userId="0ce4ef10-ee10-425c-94b2-b7eeca22518e" providerId="ADAL" clId="{C02EEC2E-6585-424A-8810-1304ED809DEE}" dt="2021-05-16T23:39:10.784" v="2202"/>
          <ac:spMkLst>
            <pc:docMk/>
            <pc:sldMk cId="2867757532" sldId="355"/>
            <ac:spMk id="328" creationId="{7B16033E-F8CE-8846-B354-922CD636DF6E}"/>
          </ac:spMkLst>
        </pc:spChg>
        <pc:spChg chg="mod">
          <ac:chgData name="Aiswarya Prasad" userId="0ce4ef10-ee10-425c-94b2-b7eeca22518e" providerId="ADAL" clId="{C02EEC2E-6585-424A-8810-1304ED809DEE}" dt="2021-05-16T23:39:10.784" v="2202"/>
          <ac:spMkLst>
            <pc:docMk/>
            <pc:sldMk cId="2867757532" sldId="355"/>
            <ac:spMk id="329" creationId="{ADAE6791-E90A-F646-9282-9D2997E418B9}"/>
          </ac:spMkLst>
        </pc:spChg>
        <pc:spChg chg="mod">
          <ac:chgData name="Aiswarya Prasad" userId="0ce4ef10-ee10-425c-94b2-b7eeca22518e" providerId="ADAL" clId="{C02EEC2E-6585-424A-8810-1304ED809DEE}" dt="2021-05-16T23:39:10.784" v="2202"/>
          <ac:spMkLst>
            <pc:docMk/>
            <pc:sldMk cId="2867757532" sldId="355"/>
            <ac:spMk id="330" creationId="{788F2863-94D5-304F-8F19-57AD5CB1D065}"/>
          </ac:spMkLst>
        </pc:spChg>
        <pc:spChg chg="mod">
          <ac:chgData name="Aiswarya Prasad" userId="0ce4ef10-ee10-425c-94b2-b7eeca22518e" providerId="ADAL" clId="{C02EEC2E-6585-424A-8810-1304ED809DEE}" dt="2021-05-16T23:39:10.784" v="2202"/>
          <ac:spMkLst>
            <pc:docMk/>
            <pc:sldMk cId="2867757532" sldId="355"/>
            <ac:spMk id="331" creationId="{5FF3371E-93E6-AB43-86E4-BF6B2B429C53}"/>
          </ac:spMkLst>
        </pc:spChg>
        <pc:spChg chg="mod">
          <ac:chgData name="Aiswarya Prasad" userId="0ce4ef10-ee10-425c-94b2-b7eeca22518e" providerId="ADAL" clId="{C02EEC2E-6585-424A-8810-1304ED809DEE}" dt="2021-05-16T23:39:10.784" v="2202"/>
          <ac:spMkLst>
            <pc:docMk/>
            <pc:sldMk cId="2867757532" sldId="355"/>
            <ac:spMk id="332" creationId="{3E4BBE54-C36B-F44D-98AD-77CB7CD9110E}"/>
          </ac:spMkLst>
        </pc:spChg>
        <pc:spChg chg="mod">
          <ac:chgData name="Aiswarya Prasad" userId="0ce4ef10-ee10-425c-94b2-b7eeca22518e" providerId="ADAL" clId="{C02EEC2E-6585-424A-8810-1304ED809DEE}" dt="2021-05-16T23:39:10.784" v="2202"/>
          <ac:spMkLst>
            <pc:docMk/>
            <pc:sldMk cId="2867757532" sldId="355"/>
            <ac:spMk id="333" creationId="{527AE206-B9BD-F64F-B450-7AA591E43691}"/>
          </ac:spMkLst>
        </pc:spChg>
        <pc:spChg chg="mod">
          <ac:chgData name="Aiswarya Prasad" userId="0ce4ef10-ee10-425c-94b2-b7eeca22518e" providerId="ADAL" clId="{C02EEC2E-6585-424A-8810-1304ED809DEE}" dt="2021-05-16T23:39:10.784" v="2202"/>
          <ac:spMkLst>
            <pc:docMk/>
            <pc:sldMk cId="2867757532" sldId="355"/>
            <ac:spMk id="334" creationId="{9133863C-1B6A-AA46-9D67-201EBA0293B1}"/>
          </ac:spMkLst>
        </pc:spChg>
        <pc:spChg chg="mod">
          <ac:chgData name="Aiswarya Prasad" userId="0ce4ef10-ee10-425c-94b2-b7eeca22518e" providerId="ADAL" clId="{C02EEC2E-6585-424A-8810-1304ED809DEE}" dt="2021-05-16T23:39:10.784" v="2202"/>
          <ac:spMkLst>
            <pc:docMk/>
            <pc:sldMk cId="2867757532" sldId="355"/>
            <ac:spMk id="335" creationId="{E8C09AEF-9702-CE43-BE44-47FE8D0C8C60}"/>
          </ac:spMkLst>
        </pc:spChg>
        <pc:spChg chg="mod">
          <ac:chgData name="Aiswarya Prasad" userId="0ce4ef10-ee10-425c-94b2-b7eeca22518e" providerId="ADAL" clId="{C02EEC2E-6585-424A-8810-1304ED809DEE}" dt="2021-05-16T23:39:10.784" v="2202"/>
          <ac:spMkLst>
            <pc:docMk/>
            <pc:sldMk cId="2867757532" sldId="355"/>
            <ac:spMk id="336" creationId="{CF9BD218-06C3-CD4B-8155-F4D2A57D5D79}"/>
          </ac:spMkLst>
        </pc:spChg>
        <pc:spChg chg="mod">
          <ac:chgData name="Aiswarya Prasad" userId="0ce4ef10-ee10-425c-94b2-b7eeca22518e" providerId="ADAL" clId="{C02EEC2E-6585-424A-8810-1304ED809DEE}" dt="2021-05-16T23:39:10.784" v="2202"/>
          <ac:spMkLst>
            <pc:docMk/>
            <pc:sldMk cId="2867757532" sldId="355"/>
            <ac:spMk id="337" creationId="{E2278ADC-5F9C-3946-ACCD-53B4A8F7F14C}"/>
          </ac:spMkLst>
        </pc:spChg>
        <pc:spChg chg="mod">
          <ac:chgData name="Aiswarya Prasad" userId="0ce4ef10-ee10-425c-94b2-b7eeca22518e" providerId="ADAL" clId="{C02EEC2E-6585-424A-8810-1304ED809DEE}" dt="2021-05-16T23:46:11.101" v="2409"/>
          <ac:spMkLst>
            <pc:docMk/>
            <pc:sldMk cId="2867757532" sldId="355"/>
            <ac:spMk id="341" creationId="{E21CC1E0-E68E-6146-B077-E62BF99A4489}"/>
          </ac:spMkLst>
        </pc:spChg>
        <pc:spChg chg="mod">
          <ac:chgData name="Aiswarya Prasad" userId="0ce4ef10-ee10-425c-94b2-b7eeca22518e" providerId="ADAL" clId="{C02EEC2E-6585-424A-8810-1304ED809DEE}" dt="2021-05-16T23:46:11.101" v="2409"/>
          <ac:spMkLst>
            <pc:docMk/>
            <pc:sldMk cId="2867757532" sldId="355"/>
            <ac:spMk id="342" creationId="{77978F55-55FE-1C42-AC88-DAFC389D843D}"/>
          </ac:spMkLst>
        </pc:spChg>
        <pc:spChg chg="mod">
          <ac:chgData name="Aiswarya Prasad" userId="0ce4ef10-ee10-425c-94b2-b7eeca22518e" providerId="ADAL" clId="{C02EEC2E-6585-424A-8810-1304ED809DEE}" dt="2021-05-16T23:46:11.101" v="2409"/>
          <ac:spMkLst>
            <pc:docMk/>
            <pc:sldMk cId="2867757532" sldId="355"/>
            <ac:spMk id="343" creationId="{F9C4C05E-D827-6D48-8104-CC02EFC1EAD0}"/>
          </ac:spMkLst>
        </pc:spChg>
        <pc:spChg chg="mod">
          <ac:chgData name="Aiswarya Prasad" userId="0ce4ef10-ee10-425c-94b2-b7eeca22518e" providerId="ADAL" clId="{C02EEC2E-6585-424A-8810-1304ED809DEE}" dt="2021-05-16T23:46:11.101" v="2409"/>
          <ac:spMkLst>
            <pc:docMk/>
            <pc:sldMk cId="2867757532" sldId="355"/>
            <ac:spMk id="344" creationId="{75FC5EC3-C307-5E46-995F-9622AED15F40}"/>
          </ac:spMkLst>
        </pc:spChg>
        <pc:spChg chg="mod">
          <ac:chgData name="Aiswarya Prasad" userId="0ce4ef10-ee10-425c-94b2-b7eeca22518e" providerId="ADAL" clId="{C02EEC2E-6585-424A-8810-1304ED809DEE}" dt="2021-05-16T23:46:11.101" v="2409"/>
          <ac:spMkLst>
            <pc:docMk/>
            <pc:sldMk cId="2867757532" sldId="355"/>
            <ac:spMk id="345" creationId="{F12D3A33-3C60-7742-92F2-2A3EA5826A9A}"/>
          </ac:spMkLst>
        </pc:spChg>
        <pc:spChg chg="mod">
          <ac:chgData name="Aiswarya Prasad" userId="0ce4ef10-ee10-425c-94b2-b7eeca22518e" providerId="ADAL" clId="{C02EEC2E-6585-424A-8810-1304ED809DEE}" dt="2021-05-16T23:46:11.101" v="2409"/>
          <ac:spMkLst>
            <pc:docMk/>
            <pc:sldMk cId="2867757532" sldId="355"/>
            <ac:spMk id="346" creationId="{5739499F-38FA-024A-9CBE-E23EE520341D}"/>
          </ac:spMkLst>
        </pc:spChg>
        <pc:spChg chg="mod">
          <ac:chgData name="Aiswarya Prasad" userId="0ce4ef10-ee10-425c-94b2-b7eeca22518e" providerId="ADAL" clId="{C02EEC2E-6585-424A-8810-1304ED809DEE}" dt="2021-05-16T23:46:25.406" v="2414" actId="1037"/>
          <ac:spMkLst>
            <pc:docMk/>
            <pc:sldMk cId="2867757532" sldId="355"/>
            <ac:spMk id="347" creationId="{FF055ACD-CC3E-A14E-A949-A9104D363912}"/>
          </ac:spMkLst>
        </pc:spChg>
        <pc:spChg chg="mod">
          <ac:chgData name="Aiswarya Prasad" userId="0ce4ef10-ee10-425c-94b2-b7eeca22518e" providerId="ADAL" clId="{C02EEC2E-6585-424A-8810-1304ED809DEE}" dt="2021-05-16T23:46:11.101" v="2409"/>
          <ac:spMkLst>
            <pc:docMk/>
            <pc:sldMk cId="2867757532" sldId="355"/>
            <ac:spMk id="348" creationId="{DD3A8254-C856-7848-8BDD-3AA19BBEF6DE}"/>
          </ac:spMkLst>
        </pc:spChg>
        <pc:spChg chg="mod">
          <ac:chgData name="Aiswarya Prasad" userId="0ce4ef10-ee10-425c-94b2-b7eeca22518e" providerId="ADAL" clId="{C02EEC2E-6585-424A-8810-1304ED809DEE}" dt="2021-05-16T23:46:11.101" v="2409"/>
          <ac:spMkLst>
            <pc:docMk/>
            <pc:sldMk cId="2867757532" sldId="355"/>
            <ac:spMk id="349" creationId="{729C96BD-CE74-C44C-B4EF-F6C56B697A41}"/>
          </ac:spMkLst>
        </pc:spChg>
        <pc:spChg chg="mod">
          <ac:chgData name="Aiswarya Prasad" userId="0ce4ef10-ee10-425c-94b2-b7eeca22518e" providerId="ADAL" clId="{C02EEC2E-6585-424A-8810-1304ED809DEE}" dt="2021-05-16T23:46:11.101" v="2409"/>
          <ac:spMkLst>
            <pc:docMk/>
            <pc:sldMk cId="2867757532" sldId="355"/>
            <ac:spMk id="350" creationId="{A94552E2-8B72-0B4E-9083-6AA37A12BA8D}"/>
          </ac:spMkLst>
        </pc:spChg>
        <pc:spChg chg="mod">
          <ac:chgData name="Aiswarya Prasad" userId="0ce4ef10-ee10-425c-94b2-b7eeca22518e" providerId="ADAL" clId="{C02EEC2E-6585-424A-8810-1304ED809DEE}" dt="2021-05-16T23:46:11.101" v="2409"/>
          <ac:spMkLst>
            <pc:docMk/>
            <pc:sldMk cId="2867757532" sldId="355"/>
            <ac:spMk id="351" creationId="{BE2D5559-9D1D-404D-B809-ECEABA3DC344}"/>
          </ac:spMkLst>
        </pc:spChg>
        <pc:spChg chg="mod">
          <ac:chgData name="Aiswarya Prasad" userId="0ce4ef10-ee10-425c-94b2-b7eeca22518e" providerId="ADAL" clId="{C02EEC2E-6585-424A-8810-1304ED809DEE}" dt="2021-05-16T23:46:11.101" v="2409"/>
          <ac:spMkLst>
            <pc:docMk/>
            <pc:sldMk cId="2867757532" sldId="355"/>
            <ac:spMk id="352" creationId="{C7A05364-3ABE-F94C-9520-CC08E152576D}"/>
          </ac:spMkLst>
        </pc:spChg>
        <pc:spChg chg="mod">
          <ac:chgData name="Aiswarya Prasad" userId="0ce4ef10-ee10-425c-94b2-b7eeca22518e" providerId="ADAL" clId="{C02EEC2E-6585-424A-8810-1304ED809DEE}" dt="2021-05-16T23:46:11.101" v="2409"/>
          <ac:spMkLst>
            <pc:docMk/>
            <pc:sldMk cId="2867757532" sldId="355"/>
            <ac:spMk id="353" creationId="{21267411-20F3-CB48-BDFB-D093C8FD49D5}"/>
          </ac:spMkLst>
        </pc:spChg>
        <pc:spChg chg="mod">
          <ac:chgData name="Aiswarya Prasad" userId="0ce4ef10-ee10-425c-94b2-b7eeca22518e" providerId="ADAL" clId="{C02EEC2E-6585-424A-8810-1304ED809DEE}" dt="2021-05-16T23:46:11.101" v="2409"/>
          <ac:spMkLst>
            <pc:docMk/>
            <pc:sldMk cId="2867757532" sldId="355"/>
            <ac:spMk id="354" creationId="{5198A581-012E-B244-BA9C-EC3940BA7353}"/>
          </ac:spMkLst>
        </pc:spChg>
        <pc:spChg chg="mod">
          <ac:chgData name="Aiswarya Prasad" userId="0ce4ef10-ee10-425c-94b2-b7eeca22518e" providerId="ADAL" clId="{C02EEC2E-6585-424A-8810-1304ED809DEE}" dt="2021-05-16T23:46:11.101" v="2409"/>
          <ac:spMkLst>
            <pc:docMk/>
            <pc:sldMk cId="2867757532" sldId="355"/>
            <ac:spMk id="355" creationId="{336D5505-EB60-D94A-9503-016891656A4E}"/>
          </ac:spMkLst>
        </pc:spChg>
        <pc:spChg chg="mod">
          <ac:chgData name="Aiswarya Prasad" userId="0ce4ef10-ee10-425c-94b2-b7eeca22518e" providerId="ADAL" clId="{C02EEC2E-6585-424A-8810-1304ED809DEE}" dt="2021-05-16T23:46:11.101" v="2409"/>
          <ac:spMkLst>
            <pc:docMk/>
            <pc:sldMk cId="2867757532" sldId="355"/>
            <ac:spMk id="356" creationId="{4DBB9968-FE78-D943-9A71-5240A1B97494}"/>
          </ac:spMkLst>
        </pc:spChg>
        <pc:spChg chg="mod">
          <ac:chgData name="Aiswarya Prasad" userId="0ce4ef10-ee10-425c-94b2-b7eeca22518e" providerId="ADAL" clId="{C02EEC2E-6585-424A-8810-1304ED809DEE}" dt="2021-05-16T23:46:11.101" v="2409"/>
          <ac:spMkLst>
            <pc:docMk/>
            <pc:sldMk cId="2867757532" sldId="355"/>
            <ac:spMk id="357" creationId="{3D3CBE67-EF57-974D-93CB-109B42B98094}"/>
          </ac:spMkLst>
        </pc:spChg>
        <pc:spChg chg="mod">
          <ac:chgData name="Aiswarya Prasad" userId="0ce4ef10-ee10-425c-94b2-b7eeca22518e" providerId="ADAL" clId="{C02EEC2E-6585-424A-8810-1304ED809DEE}" dt="2021-05-16T23:46:11.101" v="2409"/>
          <ac:spMkLst>
            <pc:docMk/>
            <pc:sldMk cId="2867757532" sldId="355"/>
            <ac:spMk id="358" creationId="{820B90D2-0782-BD4C-BF05-98E5251353F1}"/>
          </ac:spMkLst>
        </pc:spChg>
        <pc:spChg chg="mod">
          <ac:chgData name="Aiswarya Prasad" userId="0ce4ef10-ee10-425c-94b2-b7eeca22518e" providerId="ADAL" clId="{C02EEC2E-6585-424A-8810-1304ED809DEE}" dt="2021-05-16T23:46:11.101" v="2409"/>
          <ac:spMkLst>
            <pc:docMk/>
            <pc:sldMk cId="2867757532" sldId="355"/>
            <ac:spMk id="359" creationId="{D044B17F-7842-844C-97A2-E758BE4D6DFB}"/>
          </ac:spMkLst>
        </pc:spChg>
        <pc:spChg chg="mod">
          <ac:chgData name="Aiswarya Prasad" userId="0ce4ef10-ee10-425c-94b2-b7eeca22518e" providerId="ADAL" clId="{C02EEC2E-6585-424A-8810-1304ED809DEE}" dt="2021-05-16T23:46:11.101" v="2409"/>
          <ac:spMkLst>
            <pc:docMk/>
            <pc:sldMk cId="2867757532" sldId="355"/>
            <ac:spMk id="360" creationId="{51662F32-06C6-1D42-B97B-E5D72DE5E285}"/>
          </ac:spMkLst>
        </pc:spChg>
        <pc:spChg chg="mod">
          <ac:chgData name="Aiswarya Prasad" userId="0ce4ef10-ee10-425c-94b2-b7eeca22518e" providerId="ADAL" clId="{C02EEC2E-6585-424A-8810-1304ED809DEE}" dt="2021-05-16T23:46:11.101" v="2409"/>
          <ac:spMkLst>
            <pc:docMk/>
            <pc:sldMk cId="2867757532" sldId="355"/>
            <ac:spMk id="361" creationId="{C9E67605-8FD8-E94D-8BF3-96A8505BF0BC}"/>
          </ac:spMkLst>
        </pc:spChg>
        <pc:spChg chg="mod">
          <ac:chgData name="Aiswarya Prasad" userId="0ce4ef10-ee10-425c-94b2-b7eeca22518e" providerId="ADAL" clId="{C02EEC2E-6585-424A-8810-1304ED809DEE}" dt="2021-05-16T23:46:11.101" v="2409"/>
          <ac:spMkLst>
            <pc:docMk/>
            <pc:sldMk cId="2867757532" sldId="355"/>
            <ac:spMk id="362" creationId="{EF4F003E-CD4F-9947-A4B4-E638949D170D}"/>
          </ac:spMkLst>
        </pc:spChg>
        <pc:spChg chg="mod">
          <ac:chgData name="Aiswarya Prasad" userId="0ce4ef10-ee10-425c-94b2-b7eeca22518e" providerId="ADAL" clId="{C02EEC2E-6585-424A-8810-1304ED809DEE}" dt="2021-05-16T23:49:52.156" v="2436" actId="1036"/>
          <ac:spMkLst>
            <pc:docMk/>
            <pc:sldMk cId="2867757532" sldId="355"/>
            <ac:spMk id="363" creationId="{B3B3C6A8-6851-7345-8616-C54E52A749EE}"/>
          </ac:spMkLst>
        </pc:spChg>
        <pc:spChg chg="mod">
          <ac:chgData name="Aiswarya Prasad" userId="0ce4ef10-ee10-425c-94b2-b7eeca22518e" providerId="ADAL" clId="{C02EEC2E-6585-424A-8810-1304ED809DEE}" dt="2021-05-16T23:49:54.757" v="2440" actId="1036"/>
          <ac:spMkLst>
            <pc:docMk/>
            <pc:sldMk cId="2867757532" sldId="355"/>
            <ac:spMk id="364" creationId="{FDB1E0EB-81BA-BB43-B0E9-37AD943920A8}"/>
          </ac:spMkLst>
        </pc:spChg>
        <pc:spChg chg="mod">
          <ac:chgData name="Aiswarya Prasad" userId="0ce4ef10-ee10-425c-94b2-b7eeca22518e" providerId="ADAL" clId="{C02EEC2E-6585-424A-8810-1304ED809DEE}" dt="2021-05-16T23:46:11.101" v="2409"/>
          <ac:spMkLst>
            <pc:docMk/>
            <pc:sldMk cId="2867757532" sldId="355"/>
            <ac:spMk id="365" creationId="{A663121F-959D-FC41-85E6-A001633E5810}"/>
          </ac:spMkLst>
        </pc:spChg>
        <pc:spChg chg="mod">
          <ac:chgData name="Aiswarya Prasad" userId="0ce4ef10-ee10-425c-94b2-b7eeca22518e" providerId="ADAL" clId="{C02EEC2E-6585-424A-8810-1304ED809DEE}" dt="2021-05-16T23:46:11.101" v="2409"/>
          <ac:spMkLst>
            <pc:docMk/>
            <pc:sldMk cId="2867757532" sldId="355"/>
            <ac:spMk id="366" creationId="{8FF4B5FE-5911-C54C-A758-00AFCFFFA26C}"/>
          </ac:spMkLst>
        </pc:spChg>
        <pc:spChg chg="mod">
          <ac:chgData name="Aiswarya Prasad" userId="0ce4ef10-ee10-425c-94b2-b7eeca22518e" providerId="ADAL" clId="{C02EEC2E-6585-424A-8810-1304ED809DEE}" dt="2021-05-16T23:46:11.101" v="2409"/>
          <ac:spMkLst>
            <pc:docMk/>
            <pc:sldMk cId="2867757532" sldId="355"/>
            <ac:spMk id="367" creationId="{D1540711-A86B-4B4D-A80C-DCFC6CBEEC3C}"/>
          </ac:spMkLst>
        </pc:spChg>
        <pc:spChg chg="mod">
          <ac:chgData name="Aiswarya Prasad" userId="0ce4ef10-ee10-425c-94b2-b7eeca22518e" providerId="ADAL" clId="{C02EEC2E-6585-424A-8810-1304ED809DEE}" dt="2021-05-16T23:46:11.101" v="2409"/>
          <ac:spMkLst>
            <pc:docMk/>
            <pc:sldMk cId="2867757532" sldId="355"/>
            <ac:spMk id="368" creationId="{F858977F-9B5E-3042-A77F-7426EF8B5223}"/>
          </ac:spMkLst>
        </pc:spChg>
        <pc:spChg chg="mod">
          <ac:chgData name="Aiswarya Prasad" userId="0ce4ef10-ee10-425c-94b2-b7eeca22518e" providerId="ADAL" clId="{C02EEC2E-6585-424A-8810-1304ED809DEE}" dt="2021-05-16T23:46:11.101" v="2409"/>
          <ac:spMkLst>
            <pc:docMk/>
            <pc:sldMk cId="2867757532" sldId="355"/>
            <ac:spMk id="369" creationId="{720D0C3E-38FD-6C49-91C4-A3CC3E855357}"/>
          </ac:spMkLst>
        </pc:spChg>
        <pc:spChg chg="mod">
          <ac:chgData name="Aiswarya Prasad" userId="0ce4ef10-ee10-425c-94b2-b7eeca22518e" providerId="ADAL" clId="{C02EEC2E-6585-424A-8810-1304ED809DEE}" dt="2021-05-16T23:46:11.101" v="2409"/>
          <ac:spMkLst>
            <pc:docMk/>
            <pc:sldMk cId="2867757532" sldId="355"/>
            <ac:spMk id="370" creationId="{B8E71BEF-21BF-9240-94C4-CF84F410431D}"/>
          </ac:spMkLst>
        </pc:spChg>
        <pc:spChg chg="mod">
          <ac:chgData name="Aiswarya Prasad" userId="0ce4ef10-ee10-425c-94b2-b7eeca22518e" providerId="ADAL" clId="{C02EEC2E-6585-424A-8810-1304ED809DEE}" dt="2021-05-16T23:46:11.101" v="2409"/>
          <ac:spMkLst>
            <pc:docMk/>
            <pc:sldMk cId="2867757532" sldId="355"/>
            <ac:spMk id="371" creationId="{4F0361C0-9A15-4843-B0C8-557DA14A6FC1}"/>
          </ac:spMkLst>
        </pc:spChg>
        <pc:spChg chg="mod">
          <ac:chgData name="Aiswarya Prasad" userId="0ce4ef10-ee10-425c-94b2-b7eeca22518e" providerId="ADAL" clId="{C02EEC2E-6585-424A-8810-1304ED809DEE}" dt="2021-05-16T23:46:11.101" v="2409"/>
          <ac:spMkLst>
            <pc:docMk/>
            <pc:sldMk cId="2867757532" sldId="355"/>
            <ac:spMk id="372" creationId="{4E8C2D89-9282-CC4A-9460-9AD9E01F4F70}"/>
          </ac:spMkLst>
        </pc:spChg>
        <pc:spChg chg="mod">
          <ac:chgData name="Aiswarya Prasad" userId="0ce4ef10-ee10-425c-94b2-b7eeca22518e" providerId="ADAL" clId="{C02EEC2E-6585-424A-8810-1304ED809DEE}" dt="2021-05-16T23:46:11.101" v="2409"/>
          <ac:spMkLst>
            <pc:docMk/>
            <pc:sldMk cId="2867757532" sldId="355"/>
            <ac:spMk id="373" creationId="{64A7E646-7AA0-D341-9458-C64E2927C8B4}"/>
          </ac:spMkLst>
        </pc:spChg>
        <pc:spChg chg="mod">
          <ac:chgData name="Aiswarya Prasad" userId="0ce4ef10-ee10-425c-94b2-b7eeca22518e" providerId="ADAL" clId="{C02EEC2E-6585-424A-8810-1304ED809DEE}" dt="2021-05-16T23:46:11.101" v="2409"/>
          <ac:spMkLst>
            <pc:docMk/>
            <pc:sldMk cId="2867757532" sldId="355"/>
            <ac:spMk id="374" creationId="{59B7A8B7-322F-AC4B-B077-B08B4E6219B7}"/>
          </ac:spMkLst>
        </pc:spChg>
        <pc:spChg chg="mod">
          <ac:chgData name="Aiswarya Prasad" userId="0ce4ef10-ee10-425c-94b2-b7eeca22518e" providerId="ADAL" clId="{C02EEC2E-6585-424A-8810-1304ED809DEE}" dt="2021-05-16T23:46:27.946" v="2416" actId="1037"/>
          <ac:spMkLst>
            <pc:docMk/>
            <pc:sldMk cId="2867757532" sldId="355"/>
            <ac:spMk id="375" creationId="{C5304A0E-2B54-8446-B932-12BD7FA23BE8}"/>
          </ac:spMkLst>
        </pc:spChg>
        <pc:spChg chg="mod">
          <ac:chgData name="Aiswarya Prasad" userId="0ce4ef10-ee10-425c-94b2-b7eeca22518e" providerId="ADAL" clId="{C02EEC2E-6585-424A-8810-1304ED809DEE}" dt="2021-05-16T23:46:11.101" v="2409"/>
          <ac:spMkLst>
            <pc:docMk/>
            <pc:sldMk cId="2867757532" sldId="355"/>
            <ac:spMk id="376" creationId="{43962D40-3715-D947-A2EA-7484B6778197}"/>
          </ac:spMkLst>
        </pc:spChg>
        <pc:spChg chg="mod">
          <ac:chgData name="Aiswarya Prasad" userId="0ce4ef10-ee10-425c-94b2-b7eeca22518e" providerId="ADAL" clId="{C02EEC2E-6585-424A-8810-1304ED809DEE}" dt="2021-05-16T23:46:11.101" v="2409"/>
          <ac:spMkLst>
            <pc:docMk/>
            <pc:sldMk cId="2867757532" sldId="355"/>
            <ac:spMk id="377" creationId="{CD440506-9EFA-5B4B-AF1E-3E76DBC90B60}"/>
          </ac:spMkLst>
        </pc:spChg>
        <pc:spChg chg="mod">
          <ac:chgData name="Aiswarya Prasad" userId="0ce4ef10-ee10-425c-94b2-b7eeca22518e" providerId="ADAL" clId="{C02EEC2E-6585-424A-8810-1304ED809DEE}" dt="2021-05-16T23:46:11.101" v="2409"/>
          <ac:spMkLst>
            <pc:docMk/>
            <pc:sldMk cId="2867757532" sldId="355"/>
            <ac:spMk id="378" creationId="{974C8149-D58A-D74E-8A99-DF626650F8D8}"/>
          </ac:spMkLst>
        </pc:spChg>
        <pc:spChg chg="mod">
          <ac:chgData name="Aiswarya Prasad" userId="0ce4ef10-ee10-425c-94b2-b7eeca22518e" providerId="ADAL" clId="{C02EEC2E-6585-424A-8810-1304ED809DEE}" dt="2021-05-16T23:46:11.101" v="2409"/>
          <ac:spMkLst>
            <pc:docMk/>
            <pc:sldMk cId="2867757532" sldId="355"/>
            <ac:spMk id="379" creationId="{24BEFC8F-1E3D-1149-A02A-9FD5227F0EA8}"/>
          </ac:spMkLst>
        </pc:spChg>
        <pc:spChg chg="mod">
          <ac:chgData name="Aiswarya Prasad" userId="0ce4ef10-ee10-425c-94b2-b7eeca22518e" providerId="ADAL" clId="{C02EEC2E-6585-424A-8810-1304ED809DEE}" dt="2021-05-16T23:46:11.101" v="2409"/>
          <ac:spMkLst>
            <pc:docMk/>
            <pc:sldMk cId="2867757532" sldId="355"/>
            <ac:spMk id="380" creationId="{2010A36B-EFA1-2F4A-9A95-0A6372ACEEA7}"/>
          </ac:spMkLst>
        </pc:spChg>
        <pc:spChg chg="mod">
          <ac:chgData name="Aiswarya Prasad" userId="0ce4ef10-ee10-425c-94b2-b7eeca22518e" providerId="ADAL" clId="{C02EEC2E-6585-424A-8810-1304ED809DEE}" dt="2021-05-16T23:46:11.101" v="2409"/>
          <ac:spMkLst>
            <pc:docMk/>
            <pc:sldMk cId="2867757532" sldId="355"/>
            <ac:spMk id="381" creationId="{D4F0721C-8B89-B743-8B32-94D51A7BA094}"/>
          </ac:spMkLst>
        </pc:spChg>
        <pc:spChg chg="mod">
          <ac:chgData name="Aiswarya Prasad" userId="0ce4ef10-ee10-425c-94b2-b7eeca22518e" providerId="ADAL" clId="{C02EEC2E-6585-424A-8810-1304ED809DEE}" dt="2021-05-16T23:46:11.101" v="2409"/>
          <ac:spMkLst>
            <pc:docMk/>
            <pc:sldMk cId="2867757532" sldId="355"/>
            <ac:spMk id="382" creationId="{F9D2B760-89BD-7A41-9E38-7476283D4755}"/>
          </ac:spMkLst>
        </pc:spChg>
        <pc:spChg chg="mod">
          <ac:chgData name="Aiswarya Prasad" userId="0ce4ef10-ee10-425c-94b2-b7eeca22518e" providerId="ADAL" clId="{C02EEC2E-6585-424A-8810-1304ED809DEE}" dt="2021-05-16T23:46:11.101" v="2409"/>
          <ac:spMkLst>
            <pc:docMk/>
            <pc:sldMk cId="2867757532" sldId="355"/>
            <ac:spMk id="383" creationId="{A6C2BDC1-5678-5A42-85D8-1B810DA6EC4E}"/>
          </ac:spMkLst>
        </pc:spChg>
        <pc:spChg chg="mod">
          <ac:chgData name="Aiswarya Prasad" userId="0ce4ef10-ee10-425c-94b2-b7eeca22518e" providerId="ADAL" clId="{C02EEC2E-6585-424A-8810-1304ED809DEE}" dt="2021-05-16T23:46:11.101" v="2409"/>
          <ac:spMkLst>
            <pc:docMk/>
            <pc:sldMk cId="2867757532" sldId="355"/>
            <ac:spMk id="384" creationId="{41E6484A-75B3-E746-ABF2-33898D298B3A}"/>
          </ac:spMkLst>
        </pc:spChg>
        <pc:spChg chg="mod">
          <ac:chgData name="Aiswarya Prasad" userId="0ce4ef10-ee10-425c-94b2-b7eeca22518e" providerId="ADAL" clId="{C02EEC2E-6585-424A-8810-1304ED809DEE}" dt="2021-05-16T23:46:11.101" v="2409"/>
          <ac:spMkLst>
            <pc:docMk/>
            <pc:sldMk cId="2867757532" sldId="355"/>
            <ac:spMk id="385" creationId="{3D3B8414-3AB0-7D46-995C-62CD76E624DA}"/>
          </ac:spMkLst>
        </pc:spChg>
        <pc:spChg chg="mod">
          <ac:chgData name="Aiswarya Prasad" userId="0ce4ef10-ee10-425c-94b2-b7eeca22518e" providerId="ADAL" clId="{C02EEC2E-6585-424A-8810-1304ED809DEE}" dt="2021-05-16T23:46:11.101" v="2409"/>
          <ac:spMkLst>
            <pc:docMk/>
            <pc:sldMk cId="2867757532" sldId="355"/>
            <ac:spMk id="386" creationId="{C84F2394-7E80-8D4C-9833-8D09D5A9DB45}"/>
          </ac:spMkLst>
        </pc:spChg>
        <pc:spChg chg="mod">
          <ac:chgData name="Aiswarya Prasad" userId="0ce4ef10-ee10-425c-94b2-b7eeca22518e" providerId="ADAL" clId="{C02EEC2E-6585-424A-8810-1304ED809DEE}" dt="2021-05-16T23:46:21.029" v="2412" actId="1037"/>
          <ac:spMkLst>
            <pc:docMk/>
            <pc:sldMk cId="2867757532" sldId="355"/>
            <ac:spMk id="387" creationId="{8678A74A-CB76-1943-8E00-FFF4AC12845E}"/>
          </ac:spMkLst>
        </pc:spChg>
        <pc:spChg chg="mod">
          <ac:chgData name="Aiswarya Prasad" userId="0ce4ef10-ee10-425c-94b2-b7eeca22518e" providerId="ADAL" clId="{C02EEC2E-6585-424A-8810-1304ED809DEE}" dt="2021-05-16T23:47:39.033" v="2432" actId="1035"/>
          <ac:spMkLst>
            <pc:docMk/>
            <pc:sldMk cId="2867757532" sldId="355"/>
            <ac:spMk id="388" creationId="{FF0B8B58-BCCD-D14D-AB54-6787FA1EF2F1}"/>
          </ac:spMkLst>
        </pc:spChg>
        <pc:spChg chg="mod">
          <ac:chgData name="Aiswarya Prasad" userId="0ce4ef10-ee10-425c-94b2-b7eeca22518e" providerId="ADAL" clId="{C02EEC2E-6585-424A-8810-1304ED809DEE}" dt="2021-05-16T23:47:39.033" v="2432" actId="1035"/>
          <ac:spMkLst>
            <pc:docMk/>
            <pc:sldMk cId="2867757532" sldId="355"/>
            <ac:spMk id="389" creationId="{634F9F6D-E41D-ED4E-BC57-6B1A6EB29491}"/>
          </ac:spMkLst>
        </pc:spChg>
        <pc:spChg chg="mod">
          <ac:chgData name="Aiswarya Prasad" userId="0ce4ef10-ee10-425c-94b2-b7eeca22518e" providerId="ADAL" clId="{C02EEC2E-6585-424A-8810-1304ED809DEE}" dt="2021-05-16T23:47:39.033" v="2432" actId="1035"/>
          <ac:spMkLst>
            <pc:docMk/>
            <pc:sldMk cId="2867757532" sldId="355"/>
            <ac:spMk id="390" creationId="{B635B336-F22D-D545-AC6B-E3312A64078E}"/>
          </ac:spMkLst>
        </pc:spChg>
        <pc:grpChg chg="add del mod">
          <ac:chgData name="Aiswarya Prasad" userId="0ce4ef10-ee10-425c-94b2-b7eeca22518e" providerId="ADAL" clId="{C02EEC2E-6585-424A-8810-1304ED809DEE}" dt="2021-05-16T23:38:54.681" v="2197" actId="478"/>
          <ac:grpSpMkLst>
            <pc:docMk/>
            <pc:sldMk cId="2867757532" sldId="355"/>
            <ac:grpSpMk id="170" creationId="{C8B2D35F-2362-F04D-B94A-FF0BE50BB65B}"/>
          </ac:grpSpMkLst>
        </pc:grpChg>
        <pc:grpChg chg="add mod">
          <ac:chgData name="Aiswarya Prasad" userId="0ce4ef10-ee10-425c-94b2-b7eeca22518e" providerId="ADAL" clId="{C02EEC2E-6585-424A-8810-1304ED809DEE}" dt="2021-05-16T23:39:42.194" v="2213" actId="1076"/>
          <ac:grpSpMkLst>
            <pc:docMk/>
            <pc:sldMk cId="2867757532" sldId="355"/>
            <ac:grpSpMk id="195" creationId="{2A45A2E1-ED0F-5A47-B4E6-EA2AB47AF2CB}"/>
          </ac:grpSpMkLst>
        </pc:grpChg>
        <pc:grpChg chg="add mod">
          <ac:chgData name="Aiswarya Prasad" userId="0ce4ef10-ee10-425c-94b2-b7eeca22518e" providerId="ADAL" clId="{C02EEC2E-6585-424A-8810-1304ED809DEE}" dt="2021-05-16T23:39:50.271" v="2214" actId="1076"/>
          <ac:grpSpMkLst>
            <pc:docMk/>
            <pc:sldMk cId="2867757532" sldId="355"/>
            <ac:grpSpMk id="240" creationId="{16379B40-3022-A14A-B13C-0D79FC87B7BC}"/>
          </ac:grpSpMkLst>
        </pc:grpChg>
        <pc:grpChg chg="add del mod">
          <ac:chgData name="Aiswarya Prasad" userId="0ce4ef10-ee10-425c-94b2-b7eeca22518e" providerId="ADAL" clId="{C02EEC2E-6585-424A-8810-1304ED809DEE}" dt="2021-05-16T23:46:10.208" v="2408" actId="478"/>
          <ac:grpSpMkLst>
            <pc:docMk/>
            <pc:sldMk cId="2867757532" sldId="355"/>
            <ac:grpSpMk id="285" creationId="{9F8B1DAB-6D23-6F46-9B4D-C5828FF1F87C}"/>
          </ac:grpSpMkLst>
        </pc:grpChg>
        <pc:grpChg chg="add mod">
          <ac:chgData name="Aiswarya Prasad" userId="0ce4ef10-ee10-425c-94b2-b7eeca22518e" providerId="ADAL" clId="{C02EEC2E-6585-424A-8810-1304ED809DEE}" dt="2021-05-16T23:46:18.109" v="2410" actId="1076"/>
          <ac:grpSpMkLst>
            <pc:docMk/>
            <pc:sldMk cId="2867757532" sldId="355"/>
            <ac:grpSpMk id="338" creationId="{33B535A8-E854-7547-8422-AB7698A4A8D6}"/>
          </ac:grpSpMkLst>
        </pc:grpChg>
        <pc:cxnChg chg="del">
          <ac:chgData name="Aiswarya Prasad" userId="0ce4ef10-ee10-425c-94b2-b7eeca22518e" providerId="ADAL" clId="{C02EEC2E-6585-424A-8810-1304ED809DEE}" dt="2021-05-16T23:38:49.018" v="2196" actId="478"/>
          <ac:cxnSpMkLst>
            <pc:docMk/>
            <pc:sldMk cId="2867757532" sldId="355"/>
            <ac:cxnSpMk id="97" creationId="{F31AB7C2-D396-6B4A-AF41-A7AF12165A6E}"/>
          </ac:cxnSpMkLst>
        </pc:cxnChg>
        <pc:cxnChg chg="del">
          <ac:chgData name="Aiswarya Prasad" userId="0ce4ef10-ee10-425c-94b2-b7eeca22518e" providerId="ADAL" clId="{C02EEC2E-6585-424A-8810-1304ED809DEE}" dt="2021-05-16T23:00:18.190" v="579" actId="478"/>
          <ac:cxnSpMkLst>
            <pc:docMk/>
            <pc:sldMk cId="2867757532" sldId="355"/>
            <ac:cxnSpMk id="98" creationId="{96EE8440-A142-B546-998E-57F38D38C0AD}"/>
          </ac:cxnSpMkLst>
        </pc:cxnChg>
        <pc:cxnChg chg="del">
          <ac:chgData name="Aiswarya Prasad" userId="0ce4ef10-ee10-425c-94b2-b7eeca22518e" providerId="ADAL" clId="{C02EEC2E-6585-424A-8810-1304ED809DEE}" dt="2021-05-16T23:00:18.190" v="579" actId="478"/>
          <ac:cxnSpMkLst>
            <pc:docMk/>
            <pc:sldMk cId="2867757532" sldId="355"/>
            <ac:cxnSpMk id="99" creationId="{15BF270F-C5E6-604D-9D69-89024106DAD2}"/>
          </ac:cxnSpMkLst>
        </pc:cxnChg>
        <pc:cxnChg chg="del">
          <ac:chgData name="Aiswarya Prasad" userId="0ce4ef10-ee10-425c-94b2-b7eeca22518e" providerId="ADAL" clId="{C02EEC2E-6585-424A-8810-1304ED809DEE}" dt="2021-05-16T23:00:18.190" v="579" actId="478"/>
          <ac:cxnSpMkLst>
            <pc:docMk/>
            <pc:sldMk cId="2867757532" sldId="355"/>
            <ac:cxnSpMk id="100" creationId="{C501F3D1-B45B-BD4E-83A6-A0EB9F6FAC80}"/>
          </ac:cxnSpMkLst>
        </pc:cxnChg>
        <pc:cxnChg chg="del">
          <ac:chgData name="Aiswarya Prasad" userId="0ce4ef10-ee10-425c-94b2-b7eeca22518e" providerId="ADAL" clId="{C02EEC2E-6585-424A-8810-1304ED809DEE}" dt="2021-05-16T23:38:58.575" v="2198" actId="478"/>
          <ac:cxnSpMkLst>
            <pc:docMk/>
            <pc:sldMk cId="2867757532" sldId="355"/>
            <ac:cxnSpMk id="145" creationId="{E6CFDEBA-F0B9-0746-B532-BABA967B9A15}"/>
          </ac:cxnSpMkLst>
        </pc:cxnChg>
        <pc:cxnChg chg="del">
          <ac:chgData name="Aiswarya Prasad" userId="0ce4ef10-ee10-425c-94b2-b7eeca22518e" providerId="ADAL" clId="{C02EEC2E-6585-424A-8810-1304ED809DEE}" dt="2021-05-16T23:38:58.575" v="2198" actId="478"/>
          <ac:cxnSpMkLst>
            <pc:docMk/>
            <pc:sldMk cId="2867757532" sldId="355"/>
            <ac:cxnSpMk id="146" creationId="{0EE260F3-1C63-094F-A628-A7AC7402D2C6}"/>
          </ac:cxnSpMkLst>
        </pc:cxnChg>
        <pc:cxnChg chg="mod">
          <ac:chgData name="Aiswarya Prasad" userId="0ce4ef10-ee10-425c-94b2-b7eeca22518e" providerId="ADAL" clId="{C02EEC2E-6585-424A-8810-1304ED809DEE}" dt="2021-05-16T22:59:25.090" v="551"/>
          <ac:cxnSpMkLst>
            <pc:docMk/>
            <pc:sldMk cId="2867757532" sldId="355"/>
            <ac:cxnSpMk id="171" creationId="{C509021F-09BA-6048-AC8A-748F52E69247}"/>
          </ac:cxnSpMkLst>
        </pc:cxnChg>
        <pc:cxnChg chg="mod">
          <ac:chgData name="Aiswarya Prasad" userId="0ce4ef10-ee10-425c-94b2-b7eeca22518e" providerId="ADAL" clId="{C02EEC2E-6585-424A-8810-1304ED809DEE}" dt="2021-05-16T22:59:25.090" v="551"/>
          <ac:cxnSpMkLst>
            <pc:docMk/>
            <pc:sldMk cId="2867757532" sldId="355"/>
            <ac:cxnSpMk id="172" creationId="{C0AFB4B0-39B3-4841-B442-22677B2F5483}"/>
          </ac:cxnSpMkLst>
        </pc:cxnChg>
        <pc:cxnChg chg="mod">
          <ac:chgData name="Aiswarya Prasad" userId="0ce4ef10-ee10-425c-94b2-b7eeca22518e" providerId="ADAL" clId="{C02EEC2E-6585-424A-8810-1304ED809DEE}" dt="2021-05-16T23:39:10.784" v="2202"/>
          <ac:cxnSpMkLst>
            <pc:docMk/>
            <pc:sldMk cId="2867757532" sldId="355"/>
            <ac:cxnSpMk id="196" creationId="{A231737F-6484-4D4C-9056-10790E30223B}"/>
          </ac:cxnSpMkLst>
        </pc:cxnChg>
        <pc:cxnChg chg="mod">
          <ac:chgData name="Aiswarya Prasad" userId="0ce4ef10-ee10-425c-94b2-b7eeca22518e" providerId="ADAL" clId="{C02EEC2E-6585-424A-8810-1304ED809DEE}" dt="2021-05-16T23:39:10.784" v="2202"/>
          <ac:cxnSpMkLst>
            <pc:docMk/>
            <pc:sldMk cId="2867757532" sldId="355"/>
            <ac:cxnSpMk id="197" creationId="{BF24BF5C-99A2-2849-A620-7442EAD8F4FC}"/>
          </ac:cxnSpMkLst>
        </pc:cxnChg>
        <pc:cxnChg chg="mod">
          <ac:chgData name="Aiswarya Prasad" userId="0ce4ef10-ee10-425c-94b2-b7eeca22518e" providerId="ADAL" clId="{C02EEC2E-6585-424A-8810-1304ED809DEE}" dt="2021-05-16T23:39:10.784" v="2202"/>
          <ac:cxnSpMkLst>
            <pc:docMk/>
            <pc:sldMk cId="2867757532" sldId="355"/>
            <ac:cxnSpMk id="243" creationId="{799C9803-C36D-264A-BDE2-3FEE68CBCC3A}"/>
          </ac:cxnSpMkLst>
        </pc:cxnChg>
        <pc:cxnChg chg="mod">
          <ac:chgData name="Aiswarya Prasad" userId="0ce4ef10-ee10-425c-94b2-b7eeca22518e" providerId="ADAL" clId="{C02EEC2E-6585-424A-8810-1304ED809DEE}" dt="2021-05-16T23:39:10.784" v="2202"/>
          <ac:cxnSpMkLst>
            <pc:docMk/>
            <pc:sldMk cId="2867757532" sldId="355"/>
            <ac:cxnSpMk id="244" creationId="{CC68813A-3C85-464D-8D69-9A75F2898D37}"/>
          </ac:cxnSpMkLst>
        </pc:cxnChg>
        <pc:cxnChg chg="mod">
          <ac:chgData name="Aiswarya Prasad" userId="0ce4ef10-ee10-425c-94b2-b7eeca22518e" providerId="ADAL" clId="{C02EEC2E-6585-424A-8810-1304ED809DEE}" dt="2021-05-16T23:39:10.784" v="2202"/>
          <ac:cxnSpMkLst>
            <pc:docMk/>
            <pc:sldMk cId="2867757532" sldId="355"/>
            <ac:cxnSpMk id="286" creationId="{E617FFD8-3D04-4D41-B200-546720992BF6}"/>
          </ac:cxnSpMkLst>
        </pc:cxnChg>
        <pc:cxnChg chg="mod">
          <ac:chgData name="Aiswarya Prasad" userId="0ce4ef10-ee10-425c-94b2-b7eeca22518e" providerId="ADAL" clId="{C02EEC2E-6585-424A-8810-1304ED809DEE}" dt="2021-05-16T23:39:10.784" v="2202"/>
          <ac:cxnSpMkLst>
            <pc:docMk/>
            <pc:sldMk cId="2867757532" sldId="355"/>
            <ac:cxnSpMk id="287" creationId="{7F69D2DB-8B71-2148-9F0D-6D314FEFF389}"/>
          </ac:cxnSpMkLst>
        </pc:cxnChg>
        <pc:cxnChg chg="mod">
          <ac:chgData name="Aiswarya Prasad" userId="0ce4ef10-ee10-425c-94b2-b7eeca22518e" providerId="ADAL" clId="{C02EEC2E-6585-424A-8810-1304ED809DEE}" dt="2021-05-16T23:46:11.101" v="2409"/>
          <ac:cxnSpMkLst>
            <pc:docMk/>
            <pc:sldMk cId="2867757532" sldId="355"/>
            <ac:cxnSpMk id="339" creationId="{B145471E-B23E-D240-A211-E1B4FD06DAB8}"/>
          </ac:cxnSpMkLst>
        </pc:cxnChg>
        <pc:cxnChg chg="mod">
          <ac:chgData name="Aiswarya Prasad" userId="0ce4ef10-ee10-425c-94b2-b7eeca22518e" providerId="ADAL" clId="{C02EEC2E-6585-424A-8810-1304ED809DEE}" dt="2021-05-16T23:46:11.101" v="2409"/>
          <ac:cxnSpMkLst>
            <pc:docMk/>
            <pc:sldMk cId="2867757532" sldId="355"/>
            <ac:cxnSpMk id="340" creationId="{45A17EE6-AAF5-ED4F-8F8F-423AF3E0DB1E}"/>
          </ac:cxnSpMkLst>
        </pc:cxnChg>
      </pc:sldChg>
      <pc:sldChg chg="addSp delSp modSp add mod ord delAnim modAnim modNotesTx">
        <pc:chgData name="Aiswarya Prasad" userId="0ce4ef10-ee10-425c-94b2-b7eeca22518e" providerId="ADAL" clId="{C02EEC2E-6585-424A-8810-1304ED809DEE}" dt="2021-05-16T23:54:59.212" v="2486" actId="20577"/>
        <pc:sldMkLst>
          <pc:docMk/>
          <pc:sldMk cId="3649762006" sldId="356"/>
        </pc:sldMkLst>
        <pc:spChg chg="mod">
          <ac:chgData name="Aiswarya Prasad" userId="0ce4ef10-ee10-425c-94b2-b7eeca22518e" providerId="ADAL" clId="{C02EEC2E-6585-424A-8810-1304ED809DEE}" dt="2021-05-16T23:43:28.302" v="2244" actId="167"/>
          <ac:spMkLst>
            <pc:docMk/>
            <pc:sldMk cId="3649762006" sldId="356"/>
            <ac:spMk id="3" creationId="{45CE7875-0F1D-7D40-AC9B-3BB55D17A305}"/>
          </ac:spMkLst>
        </pc:spChg>
        <pc:spChg chg="mod topLvl">
          <ac:chgData name="Aiswarya Prasad" userId="0ce4ef10-ee10-425c-94b2-b7eeca22518e" providerId="ADAL" clId="{C02EEC2E-6585-424A-8810-1304ED809DEE}" dt="2021-05-16T23:13:41.143" v="1016" actId="165"/>
          <ac:spMkLst>
            <pc:docMk/>
            <pc:sldMk cId="3649762006" sldId="356"/>
            <ac:spMk id="14" creationId="{F74D49A6-EB19-D74A-833D-24C3A0764A63}"/>
          </ac:spMkLst>
        </pc:spChg>
        <pc:spChg chg="del">
          <ac:chgData name="Aiswarya Prasad" userId="0ce4ef10-ee10-425c-94b2-b7eeca22518e" providerId="ADAL" clId="{C02EEC2E-6585-424A-8810-1304ED809DEE}" dt="2021-05-16T22:49:08.195" v="201" actId="478"/>
          <ac:spMkLst>
            <pc:docMk/>
            <pc:sldMk cId="3649762006" sldId="356"/>
            <ac:spMk id="17" creationId="{B135A60E-087A-D945-8C16-F75B61DBFF8B}"/>
          </ac:spMkLst>
        </pc:spChg>
        <pc:spChg chg="mod topLvl">
          <ac:chgData name="Aiswarya Prasad" userId="0ce4ef10-ee10-425c-94b2-b7eeca22518e" providerId="ADAL" clId="{C02EEC2E-6585-424A-8810-1304ED809DEE}" dt="2021-05-16T23:18:09.571" v="1131" actId="13822"/>
          <ac:spMkLst>
            <pc:docMk/>
            <pc:sldMk cId="3649762006" sldId="356"/>
            <ac:spMk id="23" creationId="{F95AA12D-A48B-354D-AAEB-DAE7F309D539}"/>
          </ac:spMkLst>
        </pc:spChg>
        <pc:spChg chg="mod topLvl">
          <ac:chgData name="Aiswarya Prasad" userId="0ce4ef10-ee10-425c-94b2-b7eeca22518e" providerId="ADAL" clId="{C02EEC2E-6585-424A-8810-1304ED809DEE}" dt="2021-05-16T23:16:01.659" v="1128" actId="13822"/>
          <ac:spMkLst>
            <pc:docMk/>
            <pc:sldMk cId="3649762006" sldId="356"/>
            <ac:spMk id="31" creationId="{6C10CA11-33A2-D344-9E26-D78ACD6BC3D9}"/>
          </ac:spMkLst>
        </pc:spChg>
        <pc:spChg chg="del mod topLvl">
          <ac:chgData name="Aiswarya Prasad" userId="0ce4ef10-ee10-425c-94b2-b7eeca22518e" providerId="ADAL" clId="{C02EEC2E-6585-424A-8810-1304ED809DEE}" dt="2021-05-16T23:22:53.703" v="1288" actId="478"/>
          <ac:spMkLst>
            <pc:docMk/>
            <pc:sldMk cId="3649762006" sldId="356"/>
            <ac:spMk id="59" creationId="{DDBB3DFB-B0B2-6640-B279-C2FFA831408A}"/>
          </ac:spMkLst>
        </pc:spChg>
        <pc:spChg chg="del mod topLvl">
          <ac:chgData name="Aiswarya Prasad" userId="0ce4ef10-ee10-425c-94b2-b7eeca22518e" providerId="ADAL" clId="{C02EEC2E-6585-424A-8810-1304ED809DEE}" dt="2021-05-16T23:22:53.703" v="1288" actId="478"/>
          <ac:spMkLst>
            <pc:docMk/>
            <pc:sldMk cId="3649762006" sldId="356"/>
            <ac:spMk id="60" creationId="{EB0A750A-8410-BA43-9417-24752F6CACAA}"/>
          </ac:spMkLst>
        </pc:spChg>
        <pc:spChg chg="del mod topLvl">
          <ac:chgData name="Aiswarya Prasad" userId="0ce4ef10-ee10-425c-94b2-b7eeca22518e" providerId="ADAL" clId="{C02EEC2E-6585-424A-8810-1304ED809DEE}" dt="2021-05-16T23:22:53.703" v="1288" actId="478"/>
          <ac:spMkLst>
            <pc:docMk/>
            <pc:sldMk cId="3649762006" sldId="356"/>
            <ac:spMk id="61" creationId="{CBC4CFD6-2BB0-7042-A38E-3B4EBD794217}"/>
          </ac:spMkLst>
        </pc:spChg>
        <pc:spChg chg="del mod topLvl">
          <ac:chgData name="Aiswarya Prasad" userId="0ce4ef10-ee10-425c-94b2-b7eeca22518e" providerId="ADAL" clId="{C02EEC2E-6585-424A-8810-1304ED809DEE}" dt="2021-05-16T23:22:53.703" v="1288" actId="478"/>
          <ac:spMkLst>
            <pc:docMk/>
            <pc:sldMk cId="3649762006" sldId="356"/>
            <ac:spMk id="62" creationId="{F7939E29-B9F6-0B48-A558-3D0758764A52}"/>
          </ac:spMkLst>
        </pc:spChg>
        <pc:spChg chg="del mod topLvl">
          <ac:chgData name="Aiswarya Prasad" userId="0ce4ef10-ee10-425c-94b2-b7eeca22518e" providerId="ADAL" clId="{C02EEC2E-6585-424A-8810-1304ED809DEE}" dt="2021-05-16T23:22:53.703" v="1288" actId="478"/>
          <ac:spMkLst>
            <pc:docMk/>
            <pc:sldMk cId="3649762006" sldId="356"/>
            <ac:spMk id="63" creationId="{ACD6DB50-525A-874E-9721-80DADE8EA6A9}"/>
          </ac:spMkLst>
        </pc:spChg>
        <pc:spChg chg="del mod topLvl">
          <ac:chgData name="Aiswarya Prasad" userId="0ce4ef10-ee10-425c-94b2-b7eeca22518e" providerId="ADAL" clId="{C02EEC2E-6585-424A-8810-1304ED809DEE}" dt="2021-05-16T23:22:53.703" v="1288" actId="478"/>
          <ac:spMkLst>
            <pc:docMk/>
            <pc:sldMk cId="3649762006" sldId="356"/>
            <ac:spMk id="64" creationId="{7DAA18CA-4F24-684C-A83E-B3055458E840}"/>
          </ac:spMkLst>
        </pc:spChg>
        <pc:spChg chg="del mod topLvl">
          <ac:chgData name="Aiswarya Prasad" userId="0ce4ef10-ee10-425c-94b2-b7eeca22518e" providerId="ADAL" clId="{C02EEC2E-6585-424A-8810-1304ED809DEE}" dt="2021-05-16T23:22:53.703" v="1288" actId="478"/>
          <ac:spMkLst>
            <pc:docMk/>
            <pc:sldMk cId="3649762006" sldId="356"/>
            <ac:spMk id="65" creationId="{A8EF473A-9E97-7243-AA76-80AC0DEB764B}"/>
          </ac:spMkLst>
        </pc:spChg>
        <pc:spChg chg="del mod topLvl">
          <ac:chgData name="Aiswarya Prasad" userId="0ce4ef10-ee10-425c-94b2-b7eeca22518e" providerId="ADAL" clId="{C02EEC2E-6585-424A-8810-1304ED809DEE}" dt="2021-05-16T23:22:53.703" v="1288" actId="478"/>
          <ac:spMkLst>
            <pc:docMk/>
            <pc:sldMk cId="3649762006" sldId="356"/>
            <ac:spMk id="66" creationId="{DCD72885-443E-164F-ADF0-30901F429621}"/>
          </ac:spMkLst>
        </pc:spChg>
        <pc:spChg chg="mod topLvl">
          <ac:chgData name="Aiswarya Prasad" userId="0ce4ef10-ee10-425c-94b2-b7eeca22518e" providerId="ADAL" clId="{C02EEC2E-6585-424A-8810-1304ED809DEE}" dt="2021-05-16T23:17:28.676" v="1130" actId="13822"/>
          <ac:spMkLst>
            <pc:docMk/>
            <pc:sldMk cId="3649762006" sldId="356"/>
            <ac:spMk id="68" creationId="{4A52960E-374F-614A-B88E-C9A60DB8DBD7}"/>
          </ac:spMkLst>
        </pc:spChg>
        <pc:spChg chg="mod topLvl">
          <ac:chgData name="Aiswarya Prasad" userId="0ce4ef10-ee10-425c-94b2-b7eeca22518e" providerId="ADAL" clId="{C02EEC2E-6585-424A-8810-1304ED809DEE}" dt="2021-05-16T23:17:28.676" v="1130" actId="13822"/>
          <ac:spMkLst>
            <pc:docMk/>
            <pc:sldMk cId="3649762006" sldId="356"/>
            <ac:spMk id="69" creationId="{FC284194-AEA3-714B-BFA7-ABE1EEF9EA17}"/>
          </ac:spMkLst>
        </pc:spChg>
        <pc:spChg chg="mod topLvl">
          <ac:chgData name="Aiswarya Prasad" userId="0ce4ef10-ee10-425c-94b2-b7eeca22518e" providerId="ADAL" clId="{C02EEC2E-6585-424A-8810-1304ED809DEE}" dt="2021-05-16T23:16:44.681" v="1129" actId="13822"/>
          <ac:spMkLst>
            <pc:docMk/>
            <pc:sldMk cId="3649762006" sldId="356"/>
            <ac:spMk id="70" creationId="{68901414-8A4B-6C4C-A963-C9F26BCDCB57}"/>
          </ac:spMkLst>
        </pc:spChg>
        <pc:spChg chg="mod topLvl">
          <ac:chgData name="Aiswarya Prasad" userId="0ce4ef10-ee10-425c-94b2-b7eeca22518e" providerId="ADAL" clId="{C02EEC2E-6585-424A-8810-1304ED809DEE}" dt="2021-05-16T23:17:28.676" v="1130" actId="13822"/>
          <ac:spMkLst>
            <pc:docMk/>
            <pc:sldMk cId="3649762006" sldId="356"/>
            <ac:spMk id="71" creationId="{FFF77A76-1FED-C842-B1B0-DC853DA2E9DC}"/>
          </ac:spMkLst>
        </pc:spChg>
        <pc:spChg chg="mod topLvl">
          <ac:chgData name="Aiswarya Prasad" userId="0ce4ef10-ee10-425c-94b2-b7eeca22518e" providerId="ADAL" clId="{C02EEC2E-6585-424A-8810-1304ED809DEE}" dt="2021-05-16T23:17:28.676" v="1130" actId="13822"/>
          <ac:spMkLst>
            <pc:docMk/>
            <pc:sldMk cId="3649762006" sldId="356"/>
            <ac:spMk id="72" creationId="{F7CF6404-20D8-2248-A167-AC3A621AAC7D}"/>
          </ac:spMkLst>
        </pc:spChg>
        <pc:spChg chg="mod topLvl">
          <ac:chgData name="Aiswarya Prasad" userId="0ce4ef10-ee10-425c-94b2-b7eeca22518e" providerId="ADAL" clId="{C02EEC2E-6585-424A-8810-1304ED809DEE}" dt="2021-05-16T23:17:28.676" v="1130" actId="13822"/>
          <ac:spMkLst>
            <pc:docMk/>
            <pc:sldMk cId="3649762006" sldId="356"/>
            <ac:spMk id="73" creationId="{95622964-EDFB-2B4A-AD27-364A04545296}"/>
          </ac:spMkLst>
        </pc:spChg>
        <pc:spChg chg="mod topLvl">
          <ac:chgData name="Aiswarya Prasad" userId="0ce4ef10-ee10-425c-94b2-b7eeca22518e" providerId="ADAL" clId="{C02EEC2E-6585-424A-8810-1304ED809DEE}" dt="2021-05-16T23:17:28.676" v="1130" actId="13822"/>
          <ac:spMkLst>
            <pc:docMk/>
            <pc:sldMk cId="3649762006" sldId="356"/>
            <ac:spMk id="74" creationId="{F714D8A7-45DC-5940-A36F-4504E9A7287D}"/>
          </ac:spMkLst>
        </pc:spChg>
        <pc:spChg chg="del mod topLvl">
          <ac:chgData name="Aiswarya Prasad" userId="0ce4ef10-ee10-425c-94b2-b7eeca22518e" providerId="ADAL" clId="{C02EEC2E-6585-424A-8810-1304ED809DEE}" dt="2021-05-16T23:22:53.703" v="1288" actId="478"/>
          <ac:spMkLst>
            <pc:docMk/>
            <pc:sldMk cId="3649762006" sldId="356"/>
            <ac:spMk id="75" creationId="{261708E3-E1E0-D346-9E72-D440F1A9BDD1}"/>
          </ac:spMkLst>
        </pc:spChg>
        <pc:spChg chg="del mod topLvl">
          <ac:chgData name="Aiswarya Prasad" userId="0ce4ef10-ee10-425c-94b2-b7eeca22518e" providerId="ADAL" clId="{C02EEC2E-6585-424A-8810-1304ED809DEE}" dt="2021-05-16T23:22:53.703" v="1288" actId="478"/>
          <ac:spMkLst>
            <pc:docMk/>
            <pc:sldMk cId="3649762006" sldId="356"/>
            <ac:spMk id="76" creationId="{826D1437-9CFF-F24E-9283-6473E9D19E2C}"/>
          </ac:spMkLst>
        </pc:spChg>
        <pc:spChg chg="del mod topLvl">
          <ac:chgData name="Aiswarya Prasad" userId="0ce4ef10-ee10-425c-94b2-b7eeca22518e" providerId="ADAL" clId="{C02EEC2E-6585-424A-8810-1304ED809DEE}" dt="2021-05-16T23:22:53.703" v="1288" actId="478"/>
          <ac:spMkLst>
            <pc:docMk/>
            <pc:sldMk cId="3649762006" sldId="356"/>
            <ac:spMk id="77" creationId="{239DE063-35C8-FC45-ABDF-CD5759AA8B3B}"/>
          </ac:spMkLst>
        </pc:spChg>
        <pc:spChg chg="del mod topLvl">
          <ac:chgData name="Aiswarya Prasad" userId="0ce4ef10-ee10-425c-94b2-b7eeca22518e" providerId="ADAL" clId="{C02EEC2E-6585-424A-8810-1304ED809DEE}" dt="2021-05-16T23:22:53.703" v="1288" actId="478"/>
          <ac:spMkLst>
            <pc:docMk/>
            <pc:sldMk cId="3649762006" sldId="356"/>
            <ac:spMk id="78" creationId="{D37472A7-2BE6-464C-86A3-13B8E89A2630}"/>
          </ac:spMkLst>
        </pc:spChg>
        <pc:spChg chg="del mod topLvl">
          <ac:chgData name="Aiswarya Prasad" userId="0ce4ef10-ee10-425c-94b2-b7eeca22518e" providerId="ADAL" clId="{C02EEC2E-6585-424A-8810-1304ED809DEE}" dt="2021-05-16T23:22:53.703" v="1288" actId="478"/>
          <ac:spMkLst>
            <pc:docMk/>
            <pc:sldMk cId="3649762006" sldId="356"/>
            <ac:spMk id="79" creationId="{1A36D3E9-C59A-E84C-BB4F-A57356317E74}"/>
          </ac:spMkLst>
        </pc:spChg>
        <pc:spChg chg="del mod topLvl">
          <ac:chgData name="Aiswarya Prasad" userId="0ce4ef10-ee10-425c-94b2-b7eeca22518e" providerId="ADAL" clId="{C02EEC2E-6585-424A-8810-1304ED809DEE}" dt="2021-05-16T23:22:53.703" v="1288" actId="478"/>
          <ac:spMkLst>
            <pc:docMk/>
            <pc:sldMk cId="3649762006" sldId="356"/>
            <ac:spMk id="80" creationId="{670A6649-DA53-3F4F-A4AC-49352BB83FB7}"/>
          </ac:spMkLst>
        </pc:spChg>
        <pc:spChg chg="del mod topLvl">
          <ac:chgData name="Aiswarya Prasad" userId="0ce4ef10-ee10-425c-94b2-b7eeca22518e" providerId="ADAL" clId="{C02EEC2E-6585-424A-8810-1304ED809DEE}" dt="2021-05-16T23:22:53.703" v="1288" actId="478"/>
          <ac:spMkLst>
            <pc:docMk/>
            <pc:sldMk cId="3649762006" sldId="356"/>
            <ac:spMk id="81" creationId="{D805DF31-6C5D-F34C-B1AA-7AA97D5BA5AF}"/>
          </ac:spMkLst>
        </pc:spChg>
        <pc:spChg chg="del mod topLvl">
          <ac:chgData name="Aiswarya Prasad" userId="0ce4ef10-ee10-425c-94b2-b7eeca22518e" providerId="ADAL" clId="{C02EEC2E-6585-424A-8810-1304ED809DEE}" dt="2021-05-16T23:22:53.703" v="1288" actId="478"/>
          <ac:spMkLst>
            <pc:docMk/>
            <pc:sldMk cId="3649762006" sldId="356"/>
            <ac:spMk id="82" creationId="{7E1FA758-5D66-DD41-A1B1-37970C27958E}"/>
          </ac:spMkLst>
        </pc:spChg>
        <pc:spChg chg="mod topLvl">
          <ac:chgData name="Aiswarya Prasad" userId="0ce4ef10-ee10-425c-94b2-b7eeca22518e" providerId="ADAL" clId="{C02EEC2E-6585-424A-8810-1304ED809DEE}" dt="2021-05-16T23:17:28.676" v="1130" actId="13822"/>
          <ac:spMkLst>
            <pc:docMk/>
            <pc:sldMk cId="3649762006" sldId="356"/>
            <ac:spMk id="83" creationId="{7D943FCB-4E30-384E-B85C-D3F214F3E278}"/>
          </ac:spMkLst>
        </pc:spChg>
        <pc:spChg chg="mod topLvl">
          <ac:chgData name="Aiswarya Prasad" userId="0ce4ef10-ee10-425c-94b2-b7eeca22518e" providerId="ADAL" clId="{C02EEC2E-6585-424A-8810-1304ED809DEE}" dt="2021-05-16T23:13:41.143" v="1016" actId="165"/>
          <ac:spMkLst>
            <pc:docMk/>
            <pc:sldMk cId="3649762006" sldId="356"/>
            <ac:spMk id="84" creationId="{EFBC0554-8242-C744-AD1D-E76AF2EDA51C}"/>
          </ac:spMkLst>
        </pc:spChg>
        <pc:spChg chg="del mod topLvl">
          <ac:chgData name="Aiswarya Prasad" userId="0ce4ef10-ee10-425c-94b2-b7eeca22518e" providerId="ADAL" clId="{C02EEC2E-6585-424A-8810-1304ED809DEE}" dt="2021-05-16T23:22:53.703" v="1288" actId="478"/>
          <ac:spMkLst>
            <pc:docMk/>
            <pc:sldMk cId="3649762006" sldId="356"/>
            <ac:spMk id="85" creationId="{FD67E5B1-DE5E-514E-AF3B-7D4BD87554C5}"/>
          </ac:spMkLst>
        </pc:spChg>
        <pc:spChg chg="del mod topLvl">
          <ac:chgData name="Aiswarya Prasad" userId="0ce4ef10-ee10-425c-94b2-b7eeca22518e" providerId="ADAL" clId="{C02EEC2E-6585-424A-8810-1304ED809DEE}" dt="2021-05-16T23:22:53.703" v="1288" actId="478"/>
          <ac:spMkLst>
            <pc:docMk/>
            <pc:sldMk cId="3649762006" sldId="356"/>
            <ac:spMk id="86" creationId="{2927F440-F93B-5A48-9F1A-CA9839B306D8}"/>
          </ac:spMkLst>
        </pc:spChg>
        <pc:spChg chg="del mod topLvl">
          <ac:chgData name="Aiswarya Prasad" userId="0ce4ef10-ee10-425c-94b2-b7eeca22518e" providerId="ADAL" clId="{C02EEC2E-6585-424A-8810-1304ED809DEE}" dt="2021-05-16T23:22:53.703" v="1288" actId="478"/>
          <ac:spMkLst>
            <pc:docMk/>
            <pc:sldMk cId="3649762006" sldId="356"/>
            <ac:spMk id="87" creationId="{F1A2A87B-C7AD-0444-A665-68EA9874AF66}"/>
          </ac:spMkLst>
        </pc:spChg>
        <pc:spChg chg="del mod topLvl">
          <ac:chgData name="Aiswarya Prasad" userId="0ce4ef10-ee10-425c-94b2-b7eeca22518e" providerId="ADAL" clId="{C02EEC2E-6585-424A-8810-1304ED809DEE}" dt="2021-05-16T23:22:53.703" v="1288" actId="478"/>
          <ac:spMkLst>
            <pc:docMk/>
            <pc:sldMk cId="3649762006" sldId="356"/>
            <ac:spMk id="88" creationId="{09EDA702-A65D-074C-9ADB-45C705670F62}"/>
          </ac:spMkLst>
        </pc:spChg>
        <pc:spChg chg="mod topLvl">
          <ac:chgData name="Aiswarya Prasad" userId="0ce4ef10-ee10-425c-94b2-b7eeca22518e" providerId="ADAL" clId="{C02EEC2E-6585-424A-8810-1304ED809DEE}" dt="2021-05-16T23:37:56.044" v="2189" actId="20577"/>
          <ac:spMkLst>
            <pc:docMk/>
            <pc:sldMk cId="3649762006" sldId="356"/>
            <ac:spMk id="89" creationId="{DA753072-337D-EE4B-9F6D-2034485F7933}"/>
          </ac:spMkLst>
        </pc:spChg>
        <pc:spChg chg="topLvl">
          <ac:chgData name="Aiswarya Prasad" userId="0ce4ef10-ee10-425c-94b2-b7eeca22518e" providerId="ADAL" clId="{C02EEC2E-6585-424A-8810-1304ED809DEE}" dt="2021-05-16T23:13:41.143" v="1016" actId="165"/>
          <ac:spMkLst>
            <pc:docMk/>
            <pc:sldMk cId="3649762006" sldId="356"/>
            <ac:spMk id="90" creationId="{E689CD0C-0D0F-D547-88F7-DC055F9E1C5B}"/>
          </ac:spMkLst>
        </pc:spChg>
        <pc:spChg chg="mod topLvl">
          <ac:chgData name="Aiswarya Prasad" userId="0ce4ef10-ee10-425c-94b2-b7eeca22518e" providerId="ADAL" clId="{C02EEC2E-6585-424A-8810-1304ED809DEE}" dt="2021-05-16T23:13:41.143" v="1016" actId="165"/>
          <ac:spMkLst>
            <pc:docMk/>
            <pc:sldMk cId="3649762006" sldId="356"/>
            <ac:spMk id="91" creationId="{09D56AE6-B241-694B-A1C3-AA1125657B87}"/>
          </ac:spMkLst>
        </pc:spChg>
        <pc:spChg chg="topLvl">
          <ac:chgData name="Aiswarya Prasad" userId="0ce4ef10-ee10-425c-94b2-b7eeca22518e" providerId="ADAL" clId="{C02EEC2E-6585-424A-8810-1304ED809DEE}" dt="2021-05-16T23:13:41.143" v="1016" actId="165"/>
          <ac:spMkLst>
            <pc:docMk/>
            <pc:sldMk cId="3649762006" sldId="356"/>
            <ac:spMk id="92" creationId="{C0C8C454-D92D-4F47-B2D6-AB4668E0AB90}"/>
          </ac:spMkLst>
        </pc:spChg>
        <pc:spChg chg="del mod topLvl">
          <ac:chgData name="Aiswarya Prasad" userId="0ce4ef10-ee10-425c-94b2-b7eeca22518e" providerId="ADAL" clId="{C02EEC2E-6585-424A-8810-1304ED809DEE}" dt="2021-05-16T23:21:53.595" v="1239" actId="478"/>
          <ac:spMkLst>
            <pc:docMk/>
            <pc:sldMk cId="3649762006" sldId="356"/>
            <ac:spMk id="96" creationId="{B4B1E45B-B015-7C4F-BFAA-B5E600454DC4}"/>
          </ac:spMkLst>
        </pc:spChg>
        <pc:spChg chg="del mod topLvl">
          <ac:chgData name="Aiswarya Prasad" userId="0ce4ef10-ee10-425c-94b2-b7eeca22518e" providerId="ADAL" clId="{C02EEC2E-6585-424A-8810-1304ED809DEE}" dt="2021-05-16T23:21:53.595" v="1239" actId="478"/>
          <ac:spMkLst>
            <pc:docMk/>
            <pc:sldMk cId="3649762006" sldId="356"/>
            <ac:spMk id="97" creationId="{F2B3B620-4BF9-4848-966F-2B96D1F429FB}"/>
          </ac:spMkLst>
        </pc:spChg>
        <pc:spChg chg="del mod topLvl">
          <ac:chgData name="Aiswarya Prasad" userId="0ce4ef10-ee10-425c-94b2-b7eeca22518e" providerId="ADAL" clId="{C02EEC2E-6585-424A-8810-1304ED809DEE}" dt="2021-05-16T23:21:53.595" v="1239" actId="478"/>
          <ac:spMkLst>
            <pc:docMk/>
            <pc:sldMk cId="3649762006" sldId="356"/>
            <ac:spMk id="98" creationId="{C1BDCBDA-F49F-4942-8B1C-92CD4121E550}"/>
          </ac:spMkLst>
        </pc:spChg>
        <pc:spChg chg="del mod topLvl">
          <ac:chgData name="Aiswarya Prasad" userId="0ce4ef10-ee10-425c-94b2-b7eeca22518e" providerId="ADAL" clId="{C02EEC2E-6585-424A-8810-1304ED809DEE}" dt="2021-05-16T23:21:53.595" v="1239" actId="478"/>
          <ac:spMkLst>
            <pc:docMk/>
            <pc:sldMk cId="3649762006" sldId="356"/>
            <ac:spMk id="99" creationId="{DC49F1C7-1ADC-B146-9CCB-D8DEACAAB9B1}"/>
          </ac:spMkLst>
        </pc:spChg>
        <pc:spChg chg="del mod topLvl">
          <ac:chgData name="Aiswarya Prasad" userId="0ce4ef10-ee10-425c-94b2-b7eeca22518e" providerId="ADAL" clId="{C02EEC2E-6585-424A-8810-1304ED809DEE}" dt="2021-05-16T23:21:53.595" v="1239" actId="478"/>
          <ac:spMkLst>
            <pc:docMk/>
            <pc:sldMk cId="3649762006" sldId="356"/>
            <ac:spMk id="100" creationId="{7DA839D8-726E-0E4C-9D0B-48C1B89CE04C}"/>
          </ac:spMkLst>
        </pc:spChg>
        <pc:spChg chg="mod topLvl">
          <ac:chgData name="Aiswarya Prasad" userId="0ce4ef10-ee10-425c-94b2-b7eeca22518e" providerId="ADAL" clId="{C02EEC2E-6585-424A-8810-1304ED809DEE}" dt="2021-05-16T23:18:09.571" v="1131" actId="13822"/>
          <ac:spMkLst>
            <pc:docMk/>
            <pc:sldMk cId="3649762006" sldId="356"/>
            <ac:spMk id="101" creationId="{3A948F94-77A0-064B-B644-4EC27222477C}"/>
          </ac:spMkLst>
        </pc:spChg>
        <pc:spChg chg="mod topLvl">
          <ac:chgData name="Aiswarya Prasad" userId="0ce4ef10-ee10-425c-94b2-b7eeca22518e" providerId="ADAL" clId="{C02EEC2E-6585-424A-8810-1304ED809DEE}" dt="2021-05-16T23:16:01.659" v="1128" actId="13822"/>
          <ac:spMkLst>
            <pc:docMk/>
            <pc:sldMk cId="3649762006" sldId="356"/>
            <ac:spMk id="102" creationId="{A499514F-EFC3-A642-A966-6CED759E629D}"/>
          </ac:spMkLst>
        </pc:spChg>
        <pc:spChg chg="mod topLvl">
          <ac:chgData name="Aiswarya Prasad" userId="0ce4ef10-ee10-425c-94b2-b7eeca22518e" providerId="ADAL" clId="{C02EEC2E-6585-424A-8810-1304ED809DEE}" dt="2021-05-16T23:13:41.143" v="1016" actId="165"/>
          <ac:spMkLst>
            <pc:docMk/>
            <pc:sldMk cId="3649762006" sldId="356"/>
            <ac:spMk id="103" creationId="{64DA434F-13AA-CF45-94BB-3059DC0DAF57}"/>
          </ac:spMkLst>
        </pc:spChg>
        <pc:spChg chg="mod topLvl">
          <ac:chgData name="Aiswarya Prasad" userId="0ce4ef10-ee10-425c-94b2-b7eeca22518e" providerId="ADAL" clId="{C02EEC2E-6585-424A-8810-1304ED809DEE}" dt="2021-05-16T23:13:41.143" v="1016" actId="165"/>
          <ac:spMkLst>
            <pc:docMk/>
            <pc:sldMk cId="3649762006" sldId="356"/>
            <ac:spMk id="104" creationId="{57967BAC-23F6-5143-814C-3C9FFE68CC23}"/>
          </ac:spMkLst>
        </pc:spChg>
        <pc:spChg chg="topLvl">
          <ac:chgData name="Aiswarya Prasad" userId="0ce4ef10-ee10-425c-94b2-b7eeca22518e" providerId="ADAL" clId="{C02EEC2E-6585-424A-8810-1304ED809DEE}" dt="2021-05-16T23:13:41.143" v="1016" actId="165"/>
          <ac:spMkLst>
            <pc:docMk/>
            <pc:sldMk cId="3649762006" sldId="356"/>
            <ac:spMk id="105" creationId="{BB25A68F-BE57-0940-A8D7-A3F6908F094A}"/>
          </ac:spMkLst>
        </pc:spChg>
        <pc:spChg chg="topLvl">
          <ac:chgData name="Aiswarya Prasad" userId="0ce4ef10-ee10-425c-94b2-b7eeca22518e" providerId="ADAL" clId="{C02EEC2E-6585-424A-8810-1304ED809DEE}" dt="2021-05-16T23:13:41.143" v="1016" actId="165"/>
          <ac:spMkLst>
            <pc:docMk/>
            <pc:sldMk cId="3649762006" sldId="356"/>
            <ac:spMk id="106" creationId="{DAA3803B-AD2F-F34A-BB92-9D50DA844496}"/>
          </ac:spMkLst>
        </pc:spChg>
        <pc:spChg chg="mod topLvl">
          <ac:chgData name="Aiswarya Prasad" userId="0ce4ef10-ee10-425c-94b2-b7eeca22518e" providerId="ADAL" clId="{C02EEC2E-6585-424A-8810-1304ED809DEE}" dt="2021-05-16T23:16:44.681" v="1129" actId="13822"/>
          <ac:spMkLst>
            <pc:docMk/>
            <pc:sldMk cId="3649762006" sldId="356"/>
            <ac:spMk id="107" creationId="{D0113D71-3A2F-8E43-9992-1A61BB9C5317}"/>
          </ac:spMkLst>
        </pc:spChg>
        <pc:spChg chg="mod topLvl">
          <ac:chgData name="Aiswarya Prasad" userId="0ce4ef10-ee10-425c-94b2-b7eeca22518e" providerId="ADAL" clId="{C02EEC2E-6585-424A-8810-1304ED809DEE}" dt="2021-05-16T23:16:44.681" v="1129" actId="13822"/>
          <ac:spMkLst>
            <pc:docMk/>
            <pc:sldMk cId="3649762006" sldId="356"/>
            <ac:spMk id="108" creationId="{8BBFB7D8-7054-C345-B4EB-BBE22DACEEB4}"/>
          </ac:spMkLst>
        </pc:spChg>
        <pc:spChg chg="mod topLvl">
          <ac:chgData name="Aiswarya Prasad" userId="0ce4ef10-ee10-425c-94b2-b7eeca22518e" providerId="ADAL" clId="{C02EEC2E-6585-424A-8810-1304ED809DEE}" dt="2021-05-16T23:17:28.676" v="1130" actId="13822"/>
          <ac:spMkLst>
            <pc:docMk/>
            <pc:sldMk cId="3649762006" sldId="356"/>
            <ac:spMk id="109" creationId="{AA47F9C6-60D2-5D4A-AD77-CA6C47CBCC54}"/>
          </ac:spMkLst>
        </pc:spChg>
        <pc:spChg chg="mod topLvl">
          <ac:chgData name="Aiswarya Prasad" userId="0ce4ef10-ee10-425c-94b2-b7eeca22518e" providerId="ADAL" clId="{C02EEC2E-6585-424A-8810-1304ED809DEE}" dt="2021-05-16T23:16:44.681" v="1129" actId="13822"/>
          <ac:spMkLst>
            <pc:docMk/>
            <pc:sldMk cId="3649762006" sldId="356"/>
            <ac:spMk id="110" creationId="{D0CBFE68-6E13-6943-A87F-24E9A0697760}"/>
          </ac:spMkLst>
        </pc:spChg>
        <pc:spChg chg="mod topLvl">
          <ac:chgData name="Aiswarya Prasad" userId="0ce4ef10-ee10-425c-94b2-b7eeca22518e" providerId="ADAL" clId="{C02EEC2E-6585-424A-8810-1304ED809DEE}" dt="2021-05-16T23:16:44.681" v="1129" actId="13822"/>
          <ac:spMkLst>
            <pc:docMk/>
            <pc:sldMk cId="3649762006" sldId="356"/>
            <ac:spMk id="111" creationId="{81666D09-B699-0D49-BF5A-9D7B7CD8B96C}"/>
          </ac:spMkLst>
        </pc:spChg>
        <pc:spChg chg="mod topLvl">
          <ac:chgData name="Aiswarya Prasad" userId="0ce4ef10-ee10-425c-94b2-b7eeca22518e" providerId="ADAL" clId="{C02EEC2E-6585-424A-8810-1304ED809DEE}" dt="2021-05-16T23:16:44.681" v="1129" actId="13822"/>
          <ac:spMkLst>
            <pc:docMk/>
            <pc:sldMk cId="3649762006" sldId="356"/>
            <ac:spMk id="112" creationId="{80E049EB-6EDF-3C48-AC6A-B1AFABE99D0B}"/>
          </ac:spMkLst>
        </pc:spChg>
        <pc:spChg chg="mod topLvl">
          <ac:chgData name="Aiswarya Prasad" userId="0ce4ef10-ee10-425c-94b2-b7eeca22518e" providerId="ADAL" clId="{C02EEC2E-6585-424A-8810-1304ED809DEE}" dt="2021-05-16T23:16:44.681" v="1129" actId="13822"/>
          <ac:spMkLst>
            <pc:docMk/>
            <pc:sldMk cId="3649762006" sldId="356"/>
            <ac:spMk id="113" creationId="{FE709800-0DCA-7D42-8675-E75AB1559D75}"/>
          </ac:spMkLst>
        </pc:spChg>
        <pc:spChg chg="mod topLvl">
          <ac:chgData name="Aiswarya Prasad" userId="0ce4ef10-ee10-425c-94b2-b7eeca22518e" providerId="ADAL" clId="{C02EEC2E-6585-424A-8810-1304ED809DEE}" dt="2021-05-16T23:16:44.681" v="1129" actId="13822"/>
          <ac:spMkLst>
            <pc:docMk/>
            <pc:sldMk cId="3649762006" sldId="356"/>
            <ac:spMk id="114" creationId="{12D36034-91C4-EE4D-A95B-A31BCA4E04D2}"/>
          </ac:spMkLst>
        </pc:spChg>
        <pc:spChg chg="mod topLvl">
          <ac:chgData name="Aiswarya Prasad" userId="0ce4ef10-ee10-425c-94b2-b7eeca22518e" providerId="ADAL" clId="{C02EEC2E-6585-424A-8810-1304ED809DEE}" dt="2021-05-16T23:24:30.222" v="1298" actId="1036"/>
          <ac:spMkLst>
            <pc:docMk/>
            <pc:sldMk cId="3649762006" sldId="356"/>
            <ac:spMk id="115" creationId="{16B3BFCF-D13B-DD45-BD57-1BD7E58B7570}"/>
          </ac:spMkLst>
        </pc:spChg>
        <pc:spChg chg="mod topLvl">
          <ac:chgData name="Aiswarya Prasad" userId="0ce4ef10-ee10-425c-94b2-b7eeca22518e" providerId="ADAL" clId="{C02EEC2E-6585-424A-8810-1304ED809DEE}" dt="2021-05-16T23:25:16.036" v="1340" actId="1035"/>
          <ac:spMkLst>
            <pc:docMk/>
            <pc:sldMk cId="3649762006" sldId="356"/>
            <ac:spMk id="116" creationId="{39480DF2-B95F-C749-A8A0-1B5DE156ADBB}"/>
          </ac:spMkLst>
        </pc:spChg>
        <pc:spChg chg="mod topLvl">
          <ac:chgData name="Aiswarya Prasad" userId="0ce4ef10-ee10-425c-94b2-b7eeca22518e" providerId="ADAL" clId="{C02EEC2E-6585-424A-8810-1304ED809DEE}" dt="2021-05-16T23:17:28.676" v="1130" actId="13822"/>
          <ac:spMkLst>
            <pc:docMk/>
            <pc:sldMk cId="3649762006" sldId="356"/>
            <ac:spMk id="117" creationId="{A1E0F3AC-0240-4F43-9B57-F36E75D10828}"/>
          </ac:spMkLst>
        </pc:spChg>
        <pc:spChg chg="mod topLvl">
          <ac:chgData name="Aiswarya Prasad" userId="0ce4ef10-ee10-425c-94b2-b7eeca22518e" providerId="ADAL" clId="{C02EEC2E-6585-424A-8810-1304ED809DEE}" dt="2021-05-16T23:17:28.676" v="1130" actId="13822"/>
          <ac:spMkLst>
            <pc:docMk/>
            <pc:sldMk cId="3649762006" sldId="356"/>
            <ac:spMk id="118" creationId="{CAA890C1-D6CE-A540-8661-F4F1C0BE65CE}"/>
          </ac:spMkLst>
        </pc:spChg>
        <pc:spChg chg="mod topLvl">
          <ac:chgData name="Aiswarya Prasad" userId="0ce4ef10-ee10-425c-94b2-b7eeca22518e" providerId="ADAL" clId="{C02EEC2E-6585-424A-8810-1304ED809DEE}" dt="2021-05-16T23:17:28.676" v="1130" actId="13822"/>
          <ac:spMkLst>
            <pc:docMk/>
            <pc:sldMk cId="3649762006" sldId="356"/>
            <ac:spMk id="119" creationId="{5DA931DA-3D4D-ED4C-A15C-6C414A8F241B}"/>
          </ac:spMkLst>
        </pc:spChg>
        <pc:spChg chg="mod topLvl">
          <ac:chgData name="Aiswarya Prasad" userId="0ce4ef10-ee10-425c-94b2-b7eeca22518e" providerId="ADAL" clId="{C02EEC2E-6585-424A-8810-1304ED809DEE}" dt="2021-05-16T23:17:28.676" v="1130" actId="13822"/>
          <ac:spMkLst>
            <pc:docMk/>
            <pc:sldMk cId="3649762006" sldId="356"/>
            <ac:spMk id="120" creationId="{1482B76C-6428-BC49-8AC6-4ED1C8875D4C}"/>
          </ac:spMkLst>
        </pc:spChg>
        <pc:spChg chg="mod topLvl">
          <ac:chgData name="Aiswarya Prasad" userId="0ce4ef10-ee10-425c-94b2-b7eeca22518e" providerId="ADAL" clId="{C02EEC2E-6585-424A-8810-1304ED809DEE}" dt="2021-05-16T23:17:28.676" v="1130" actId="13822"/>
          <ac:spMkLst>
            <pc:docMk/>
            <pc:sldMk cId="3649762006" sldId="356"/>
            <ac:spMk id="121" creationId="{7BF4ED04-0C69-914E-BD1F-E84EA3F5DC12}"/>
          </ac:spMkLst>
        </pc:spChg>
        <pc:spChg chg="mod topLvl">
          <ac:chgData name="Aiswarya Prasad" userId="0ce4ef10-ee10-425c-94b2-b7eeca22518e" providerId="ADAL" clId="{C02EEC2E-6585-424A-8810-1304ED809DEE}" dt="2021-05-16T23:17:28.676" v="1130" actId="13822"/>
          <ac:spMkLst>
            <pc:docMk/>
            <pc:sldMk cId="3649762006" sldId="356"/>
            <ac:spMk id="122" creationId="{80162173-0EB1-9446-93CF-0035CF50C8E6}"/>
          </ac:spMkLst>
        </pc:spChg>
        <pc:spChg chg="mod topLvl">
          <ac:chgData name="Aiswarya Prasad" userId="0ce4ef10-ee10-425c-94b2-b7eeca22518e" providerId="ADAL" clId="{C02EEC2E-6585-424A-8810-1304ED809DEE}" dt="2021-05-16T23:25:18.934" v="1351" actId="1035"/>
          <ac:spMkLst>
            <pc:docMk/>
            <pc:sldMk cId="3649762006" sldId="356"/>
            <ac:spMk id="123" creationId="{9B0C8AEE-EF76-AA47-BEDB-B40D56164A89}"/>
          </ac:spMkLst>
        </pc:spChg>
        <pc:spChg chg="mod topLvl">
          <ac:chgData name="Aiswarya Prasad" userId="0ce4ef10-ee10-425c-94b2-b7eeca22518e" providerId="ADAL" clId="{C02EEC2E-6585-424A-8810-1304ED809DEE}" dt="2021-05-16T23:24:25.955" v="1296" actId="1038"/>
          <ac:spMkLst>
            <pc:docMk/>
            <pc:sldMk cId="3649762006" sldId="356"/>
            <ac:spMk id="124" creationId="{2AE4BE65-EEC0-FB4A-B913-062D76F9D342}"/>
          </ac:spMkLst>
        </pc:spChg>
        <pc:spChg chg="mod topLvl">
          <ac:chgData name="Aiswarya Prasad" userId="0ce4ef10-ee10-425c-94b2-b7eeca22518e" providerId="ADAL" clId="{C02EEC2E-6585-424A-8810-1304ED809DEE}" dt="2021-05-16T23:25:13.371" v="1330" actId="1035"/>
          <ac:spMkLst>
            <pc:docMk/>
            <pc:sldMk cId="3649762006" sldId="356"/>
            <ac:spMk id="125" creationId="{51552300-216F-EB4A-8969-829D0B6D0EEF}"/>
          </ac:spMkLst>
        </pc:spChg>
        <pc:spChg chg="mod topLvl">
          <ac:chgData name="Aiswarya Prasad" userId="0ce4ef10-ee10-425c-94b2-b7eeca22518e" providerId="ADAL" clId="{C02EEC2E-6585-424A-8810-1304ED809DEE}" dt="2021-05-16T23:25:10.447" v="1321" actId="1035"/>
          <ac:spMkLst>
            <pc:docMk/>
            <pc:sldMk cId="3649762006" sldId="356"/>
            <ac:spMk id="126" creationId="{34B6A39E-2328-C540-B7EB-8C7ED43F35E7}"/>
          </ac:spMkLst>
        </pc:spChg>
        <pc:spChg chg="mod topLvl">
          <ac:chgData name="Aiswarya Prasad" userId="0ce4ef10-ee10-425c-94b2-b7eeca22518e" providerId="ADAL" clId="{C02EEC2E-6585-424A-8810-1304ED809DEE}" dt="2021-05-16T23:25:51.438" v="1365" actId="1036"/>
          <ac:spMkLst>
            <pc:docMk/>
            <pc:sldMk cId="3649762006" sldId="356"/>
            <ac:spMk id="127" creationId="{E6777E5D-E659-EA48-83A6-DA8BBCDB97C2}"/>
          </ac:spMkLst>
        </pc:spChg>
        <pc:spChg chg="mod topLvl">
          <ac:chgData name="Aiswarya Prasad" userId="0ce4ef10-ee10-425c-94b2-b7eeca22518e" providerId="ADAL" clId="{C02EEC2E-6585-424A-8810-1304ED809DEE}" dt="2021-05-16T23:25:52.887" v="1366" actId="1036"/>
          <ac:spMkLst>
            <pc:docMk/>
            <pc:sldMk cId="3649762006" sldId="356"/>
            <ac:spMk id="128" creationId="{14E351CF-799B-6642-88A1-7CC91C5B4D74}"/>
          </ac:spMkLst>
        </pc:spChg>
        <pc:spChg chg="mod topLvl">
          <ac:chgData name="Aiswarya Prasad" userId="0ce4ef10-ee10-425c-94b2-b7eeca22518e" providerId="ADAL" clId="{C02EEC2E-6585-424A-8810-1304ED809DEE}" dt="2021-05-16T23:25:59.763" v="1372" actId="1036"/>
          <ac:spMkLst>
            <pc:docMk/>
            <pc:sldMk cId="3649762006" sldId="356"/>
            <ac:spMk id="129" creationId="{D8D9F284-4B6D-AC48-861E-03AEDCB1A70E}"/>
          </ac:spMkLst>
        </pc:spChg>
        <pc:spChg chg="mod topLvl">
          <ac:chgData name="Aiswarya Prasad" userId="0ce4ef10-ee10-425c-94b2-b7eeca22518e" providerId="ADAL" clId="{C02EEC2E-6585-424A-8810-1304ED809DEE}" dt="2021-05-16T23:25:56.186" v="1371" actId="1036"/>
          <ac:spMkLst>
            <pc:docMk/>
            <pc:sldMk cId="3649762006" sldId="356"/>
            <ac:spMk id="130" creationId="{3805C459-C5B1-0547-B819-3D1A96D6B8C0}"/>
          </ac:spMkLst>
        </pc:spChg>
        <pc:spChg chg="del mod topLvl">
          <ac:chgData name="Aiswarya Prasad" userId="0ce4ef10-ee10-425c-94b2-b7eeca22518e" providerId="ADAL" clId="{C02EEC2E-6585-424A-8810-1304ED809DEE}" dt="2021-05-16T23:21:53.595" v="1239" actId="478"/>
          <ac:spMkLst>
            <pc:docMk/>
            <pc:sldMk cId="3649762006" sldId="356"/>
            <ac:spMk id="131" creationId="{0075D03B-AE79-ED47-B618-BF791857145D}"/>
          </ac:spMkLst>
        </pc:spChg>
        <pc:spChg chg="del mod topLvl">
          <ac:chgData name="Aiswarya Prasad" userId="0ce4ef10-ee10-425c-94b2-b7eeca22518e" providerId="ADAL" clId="{C02EEC2E-6585-424A-8810-1304ED809DEE}" dt="2021-05-16T23:21:53.595" v="1239" actId="478"/>
          <ac:spMkLst>
            <pc:docMk/>
            <pc:sldMk cId="3649762006" sldId="356"/>
            <ac:spMk id="132" creationId="{A19CA6EE-2549-FA4E-951E-1CCBA5F043F1}"/>
          </ac:spMkLst>
        </pc:spChg>
        <pc:spChg chg="del mod topLvl">
          <ac:chgData name="Aiswarya Prasad" userId="0ce4ef10-ee10-425c-94b2-b7eeca22518e" providerId="ADAL" clId="{C02EEC2E-6585-424A-8810-1304ED809DEE}" dt="2021-05-16T23:21:53.595" v="1239" actId="478"/>
          <ac:spMkLst>
            <pc:docMk/>
            <pc:sldMk cId="3649762006" sldId="356"/>
            <ac:spMk id="133" creationId="{BCD4688E-2738-1549-A2B5-5BC78EF74B69}"/>
          </ac:spMkLst>
        </pc:spChg>
        <pc:spChg chg="del mod">
          <ac:chgData name="Aiswarya Prasad" userId="0ce4ef10-ee10-425c-94b2-b7eeca22518e" providerId="ADAL" clId="{C02EEC2E-6585-424A-8810-1304ED809DEE}" dt="2021-05-16T23:04:31.672" v="738" actId="478"/>
          <ac:spMkLst>
            <pc:docMk/>
            <pc:sldMk cId="3649762006" sldId="356"/>
            <ac:spMk id="134" creationId="{9B96308F-B8F5-144C-95BC-2FA5BF110248}"/>
          </ac:spMkLst>
        </pc:spChg>
        <pc:spChg chg="del mod">
          <ac:chgData name="Aiswarya Prasad" userId="0ce4ef10-ee10-425c-94b2-b7eeca22518e" providerId="ADAL" clId="{C02EEC2E-6585-424A-8810-1304ED809DEE}" dt="2021-05-16T23:04:31.672" v="738" actId="478"/>
          <ac:spMkLst>
            <pc:docMk/>
            <pc:sldMk cId="3649762006" sldId="356"/>
            <ac:spMk id="135" creationId="{20C90742-752D-9E4E-B951-839DFAA04A29}"/>
          </ac:spMkLst>
        </pc:spChg>
        <pc:spChg chg="del mod">
          <ac:chgData name="Aiswarya Prasad" userId="0ce4ef10-ee10-425c-94b2-b7eeca22518e" providerId="ADAL" clId="{C02EEC2E-6585-424A-8810-1304ED809DEE}" dt="2021-05-16T23:04:31.672" v="738" actId="478"/>
          <ac:spMkLst>
            <pc:docMk/>
            <pc:sldMk cId="3649762006" sldId="356"/>
            <ac:spMk id="136" creationId="{F196F38F-B268-3C41-90E6-C622F18E94C4}"/>
          </ac:spMkLst>
        </pc:spChg>
        <pc:spChg chg="del mod">
          <ac:chgData name="Aiswarya Prasad" userId="0ce4ef10-ee10-425c-94b2-b7eeca22518e" providerId="ADAL" clId="{C02EEC2E-6585-424A-8810-1304ED809DEE}" dt="2021-05-16T23:04:31.672" v="738" actId="478"/>
          <ac:spMkLst>
            <pc:docMk/>
            <pc:sldMk cId="3649762006" sldId="356"/>
            <ac:spMk id="137" creationId="{C3D01765-01CD-8B4C-97C1-309626C2CEBF}"/>
          </ac:spMkLst>
        </pc:spChg>
        <pc:spChg chg="del mod">
          <ac:chgData name="Aiswarya Prasad" userId="0ce4ef10-ee10-425c-94b2-b7eeca22518e" providerId="ADAL" clId="{C02EEC2E-6585-424A-8810-1304ED809DEE}" dt="2021-05-16T23:04:37.092" v="739" actId="478"/>
          <ac:spMkLst>
            <pc:docMk/>
            <pc:sldMk cId="3649762006" sldId="356"/>
            <ac:spMk id="138" creationId="{B762E6D8-6A41-9648-85FE-7E658E7A2F5B}"/>
          </ac:spMkLst>
        </pc:spChg>
        <pc:spChg chg="del mod">
          <ac:chgData name="Aiswarya Prasad" userId="0ce4ef10-ee10-425c-94b2-b7eeca22518e" providerId="ADAL" clId="{C02EEC2E-6585-424A-8810-1304ED809DEE}" dt="2021-05-16T23:04:37.092" v="739" actId="478"/>
          <ac:spMkLst>
            <pc:docMk/>
            <pc:sldMk cId="3649762006" sldId="356"/>
            <ac:spMk id="139" creationId="{F913FDEF-E9D3-064E-8421-6E993AC72538}"/>
          </ac:spMkLst>
        </pc:spChg>
        <pc:spChg chg="del mod">
          <ac:chgData name="Aiswarya Prasad" userId="0ce4ef10-ee10-425c-94b2-b7eeca22518e" providerId="ADAL" clId="{C02EEC2E-6585-424A-8810-1304ED809DEE}" dt="2021-05-16T23:04:37.092" v="739" actId="478"/>
          <ac:spMkLst>
            <pc:docMk/>
            <pc:sldMk cId="3649762006" sldId="356"/>
            <ac:spMk id="140" creationId="{3310F46E-1EEF-764D-BF99-314BF13F76FF}"/>
          </ac:spMkLst>
        </pc:spChg>
        <pc:spChg chg="del mod">
          <ac:chgData name="Aiswarya Prasad" userId="0ce4ef10-ee10-425c-94b2-b7eeca22518e" providerId="ADAL" clId="{C02EEC2E-6585-424A-8810-1304ED809DEE}" dt="2021-05-16T23:04:37.092" v="739" actId="478"/>
          <ac:spMkLst>
            <pc:docMk/>
            <pc:sldMk cId="3649762006" sldId="356"/>
            <ac:spMk id="141" creationId="{296FA44A-A573-D841-82BE-EC07109E7BD8}"/>
          </ac:spMkLst>
        </pc:spChg>
        <pc:spChg chg="mod topLvl">
          <ac:chgData name="Aiswarya Prasad" userId="0ce4ef10-ee10-425c-94b2-b7eeca22518e" providerId="ADAL" clId="{C02EEC2E-6585-424A-8810-1304ED809DEE}" dt="2021-05-16T23:18:09.571" v="1131" actId="13822"/>
          <ac:spMkLst>
            <pc:docMk/>
            <pc:sldMk cId="3649762006" sldId="356"/>
            <ac:spMk id="142" creationId="{6E09F225-86CC-4841-A8D4-93FB30F9AAAC}"/>
          </ac:spMkLst>
        </pc:spChg>
        <pc:spChg chg="mod topLvl">
          <ac:chgData name="Aiswarya Prasad" userId="0ce4ef10-ee10-425c-94b2-b7eeca22518e" providerId="ADAL" clId="{C02EEC2E-6585-424A-8810-1304ED809DEE}" dt="2021-05-16T23:16:01.659" v="1128" actId="13822"/>
          <ac:spMkLst>
            <pc:docMk/>
            <pc:sldMk cId="3649762006" sldId="356"/>
            <ac:spMk id="143" creationId="{3610656A-3F79-DD4E-B386-F45B7465AC9A}"/>
          </ac:spMkLst>
        </pc:spChg>
        <pc:spChg chg="mod topLvl">
          <ac:chgData name="Aiswarya Prasad" userId="0ce4ef10-ee10-425c-94b2-b7eeca22518e" providerId="ADAL" clId="{C02EEC2E-6585-424A-8810-1304ED809DEE}" dt="2021-05-16T23:38:09.530" v="2192" actId="1076"/>
          <ac:spMkLst>
            <pc:docMk/>
            <pc:sldMk cId="3649762006" sldId="356"/>
            <ac:spMk id="144" creationId="{F73E2603-DEF2-2F4B-8051-83F628FDFD1F}"/>
          </ac:spMkLst>
        </pc:spChg>
        <pc:spChg chg="mod topLvl">
          <ac:chgData name="Aiswarya Prasad" userId="0ce4ef10-ee10-425c-94b2-b7eeca22518e" providerId="ADAL" clId="{C02EEC2E-6585-424A-8810-1304ED809DEE}" dt="2021-05-16T23:13:41.143" v="1016" actId="165"/>
          <ac:spMkLst>
            <pc:docMk/>
            <pc:sldMk cId="3649762006" sldId="356"/>
            <ac:spMk id="145" creationId="{D07B18C7-FCB1-0843-A736-722C2168768D}"/>
          </ac:spMkLst>
        </pc:spChg>
        <pc:spChg chg="mod topLvl">
          <ac:chgData name="Aiswarya Prasad" userId="0ce4ef10-ee10-425c-94b2-b7eeca22518e" providerId="ADAL" clId="{C02EEC2E-6585-424A-8810-1304ED809DEE}" dt="2021-05-16T23:13:41.143" v="1016" actId="165"/>
          <ac:spMkLst>
            <pc:docMk/>
            <pc:sldMk cId="3649762006" sldId="356"/>
            <ac:spMk id="146" creationId="{FF69D5D8-19AC-3D4A-B2FD-A7EC9B31DA60}"/>
          </ac:spMkLst>
        </pc:spChg>
        <pc:spChg chg="mod topLvl">
          <ac:chgData name="Aiswarya Prasad" userId="0ce4ef10-ee10-425c-94b2-b7eeca22518e" providerId="ADAL" clId="{C02EEC2E-6585-424A-8810-1304ED809DEE}" dt="2021-05-16T23:13:41.143" v="1016" actId="165"/>
          <ac:spMkLst>
            <pc:docMk/>
            <pc:sldMk cId="3649762006" sldId="356"/>
            <ac:spMk id="147" creationId="{4373FC6A-A002-C240-A580-5B698564C6C8}"/>
          </ac:spMkLst>
        </pc:spChg>
        <pc:spChg chg="add del mod">
          <ac:chgData name="Aiswarya Prasad" userId="0ce4ef10-ee10-425c-94b2-b7eeca22518e" providerId="ADAL" clId="{C02EEC2E-6585-424A-8810-1304ED809DEE}" dt="2021-05-16T23:21:53.595" v="1239" actId="478"/>
          <ac:spMkLst>
            <pc:docMk/>
            <pc:sldMk cId="3649762006" sldId="356"/>
            <ac:spMk id="148" creationId="{37125236-70F9-A246-AC63-764337496E67}"/>
          </ac:spMkLst>
        </pc:spChg>
        <pc:spChg chg="add del mod">
          <ac:chgData name="Aiswarya Prasad" userId="0ce4ef10-ee10-425c-94b2-b7eeca22518e" providerId="ADAL" clId="{C02EEC2E-6585-424A-8810-1304ED809DEE}" dt="2021-05-16T23:21:53.595" v="1239" actId="478"/>
          <ac:spMkLst>
            <pc:docMk/>
            <pc:sldMk cId="3649762006" sldId="356"/>
            <ac:spMk id="149" creationId="{F5C4D32E-2A66-2B48-B06F-0EF8DEB0F1FC}"/>
          </ac:spMkLst>
        </pc:spChg>
        <pc:spChg chg="add del mod">
          <ac:chgData name="Aiswarya Prasad" userId="0ce4ef10-ee10-425c-94b2-b7eeca22518e" providerId="ADAL" clId="{C02EEC2E-6585-424A-8810-1304ED809DEE}" dt="2021-05-16T23:21:53.595" v="1239" actId="478"/>
          <ac:spMkLst>
            <pc:docMk/>
            <pc:sldMk cId="3649762006" sldId="356"/>
            <ac:spMk id="150" creationId="{AFBD1584-A7B6-0944-B90C-DE3632FBF6D3}"/>
          </ac:spMkLst>
        </pc:spChg>
        <pc:spChg chg="add del mod">
          <ac:chgData name="Aiswarya Prasad" userId="0ce4ef10-ee10-425c-94b2-b7eeca22518e" providerId="ADAL" clId="{C02EEC2E-6585-424A-8810-1304ED809DEE}" dt="2021-05-16T23:21:53.595" v="1239" actId="478"/>
          <ac:spMkLst>
            <pc:docMk/>
            <pc:sldMk cId="3649762006" sldId="356"/>
            <ac:spMk id="151" creationId="{22E3366A-9F28-EC4F-ADCB-3D403D4E201E}"/>
          </ac:spMkLst>
        </pc:spChg>
        <pc:spChg chg="add del mod">
          <ac:chgData name="Aiswarya Prasad" userId="0ce4ef10-ee10-425c-94b2-b7eeca22518e" providerId="ADAL" clId="{C02EEC2E-6585-424A-8810-1304ED809DEE}" dt="2021-05-16T23:21:53.595" v="1239" actId="478"/>
          <ac:spMkLst>
            <pc:docMk/>
            <pc:sldMk cId="3649762006" sldId="356"/>
            <ac:spMk id="152" creationId="{5F96620F-BA6C-4D42-A7C4-E11ACE8F79E9}"/>
          </ac:spMkLst>
        </pc:spChg>
        <pc:spChg chg="add del mod">
          <ac:chgData name="Aiswarya Prasad" userId="0ce4ef10-ee10-425c-94b2-b7eeca22518e" providerId="ADAL" clId="{C02EEC2E-6585-424A-8810-1304ED809DEE}" dt="2021-05-16T23:21:53.595" v="1239" actId="478"/>
          <ac:spMkLst>
            <pc:docMk/>
            <pc:sldMk cId="3649762006" sldId="356"/>
            <ac:spMk id="153" creationId="{DB24D6B9-B687-BF48-B07A-CE8A7C3D6179}"/>
          </ac:spMkLst>
        </pc:spChg>
        <pc:spChg chg="add del mod">
          <ac:chgData name="Aiswarya Prasad" userId="0ce4ef10-ee10-425c-94b2-b7eeca22518e" providerId="ADAL" clId="{C02EEC2E-6585-424A-8810-1304ED809DEE}" dt="2021-05-16T23:21:53.595" v="1239" actId="478"/>
          <ac:spMkLst>
            <pc:docMk/>
            <pc:sldMk cId="3649762006" sldId="356"/>
            <ac:spMk id="154" creationId="{F4E46609-2E6F-7D47-9EB8-0A5F0F0CB4E5}"/>
          </ac:spMkLst>
        </pc:spChg>
        <pc:spChg chg="add del mod">
          <ac:chgData name="Aiswarya Prasad" userId="0ce4ef10-ee10-425c-94b2-b7eeca22518e" providerId="ADAL" clId="{C02EEC2E-6585-424A-8810-1304ED809DEE}" dt="2021-05-16T23:21:53.595" v="1239" actId="478"/>
          <ac:spMkLst>
            <pc:docMk/>
            <pc:sldMk cId="3649762006" sldId="356"/>
            <ac:spMk id="155" creationId="{55EF4992-7F38-9446-9D1C-3F80772FD661}"/>
          </ac:spMkLst>
        </pc:spChg>
        <pc:spChg chg="add del mod">
          <ac:chgData name="Aiswarya Prasad" userId="0ce4ef10-ee10-425c-94b2-b7eeca22518e" providerId="ADAL" clId="{C02EEC2E-6585-424A-8810-1304ED809DEE}" dt="2021-05-16T23:05:49.263" v="831"/>
          <ac:spMkLst>
            <pc:docMk/>
            <pc:sldMk cId="3649762006" sldId="356"/>
            <ac:spMk id="156" creationId="{608A0C07-B6F4-AC41-9427-EA88AF33E577}"/>
          </ac:spMkLst>
        </pc:spChg>
        <pc:spChg chg="add del mod">
          <ac:chgData name="Aiswarya Prasad" userId="0ce4ef10-ee10-425c-94b2-b7eeca22518e" providerId="ADAL" clId="{C02EEC2E-6585-424A-8810-1304ED809DEE}" dt="2021-05-16T23:05:49.263" v="831"/>
          <ac:spMkLst>
            <pc:docMk/>
            <pc:sldMk cId="3649762006" sldId="356"/>
            <ac:spMk id="157" creationId="{7480DEB7-81C8-6A42-A0E6-16A7FEA685BE}"/>
          </ac:spMkLst>
        </pc:spChg>
        <pc:spChg chg="add del mod">
          <ac:chgData name="Aiswarya Prasad" userId="0ce4ef10-ee10-425c-94b2-b7eeca22518e" providerId="ADAL" clId="{C02EEC2E-6585-424A-8810-1304ED809DEE}" dt="2021-05-16T23:05:49.263" v="831"/>
          <ac:spMkLst>
            <pc:docMk/>
            <pc:sldMk cId="3649762006" sldId="356"/>
            <ac:spMk id="158" creationId="{38A87D44-8943-6940-BCEA-148BF296E4AC}"/>
          </ac:spMkLst>
        </pc:spChg>
        <pc:spChg chg="add del mod">
          <ac:chgData name="Aiswarya Prasad" userId="0ce4ef10-ee10-425c-94b2-b7eeca22518e" providerId="ADAL" clId="{C02EEC2E-6585-424A-8810-1304ED809DEE}" dt="2021-05-16T23:05:49.263" v="831"/>
          <ac:spMkLst>
            <pc:docMk/>
            <pc:sldMk cId="3649762006" sldId="356"/>
            <ac:spMk id="159" creationId="{574FFDC1-3333-7947-9A67-35B7637F59D8}"/>
          </ac:spMkLst>
        </pc:spChg>
        <pc:spChg chg="add del mod">
          <ac:chgData name="Aiswarya Prasad" userId="0ce4ef10-ee10-425c-94b2-b7eeca22518e" providerId="ADAL" clId="{C02EEC2E-6585-424A-8810-1304ED809DEE}" dt="2021-05-16T23:05:49.263" v="831"/>
          <ac:spMkLst>
            <pc:docMk/>
            <pc:sldMk cId="3649762006" sldId="356"/>
            <ac:spMk id="160" creationId="{2BB63845-C9A7-C648-9A1C-E8D31637242B}"/>
          </ac:spMkLst>
        </pc:spChg>
        <pc:spChg chg="add del mod">
          <ac:chgData name="Aiswarya Prasad" userId="0ce4ef10-ee10-425c-94b2-b7eeca22518e" providerId="ADAL" clId="{C02EEC2E-6585-424A-8810-1304ED809DEE}" dt="2021-05-16T23:05:49.263" v="831"/>
          <ac:spMkLst>
            <pc:docMk/>
            <pc:sldMk cId="3649762006" sldId="356"/>
            <ac:spMk id="161" creationId="{9DDDEB09-20C5-4343-A2F8-D54E44677E4F}"/>
          </ac:spMkLst>
        </pc:spChg>
        <pc:spChg chg="add del mod">
          <ac:chgData name="Aiswarya Prasad" userId="0ce4ef10-ee10-425c-94b2-b7eeca22518e" providerId="ADAL" clId="{C02EEC2E-6585-424A-8810-1304ED809DEE}" dt="2021-05-16T23:05:49.263" v="831"/>
          <ac:spMkLst>
            <pc:docMk/>
            <pc:sldMk cId="3649762006" sldId="356"/>
            <ac:spMk id="162" creationId="{4865C22B-72BE-1D4C-BE4F-A774F79188DF}"/>
          </ac:spMkLst>
        </pc:spChg>
        <pc:spChg chg="add del mod">
          <ac:chgData name="Aiswarya Prasad" userId="0ce4ef10-ee10-425c-94b2-b7eeca22518e" providerId="ADAL" clId="{C02EEC2E-6585-424A-8810-1304ED809DEE}" dt="2021-05-16T23:05:49.263" v="831"/>
          <ac:spMkLst>
            <pc:docMk/>
            <pc:sldMk cId="3649762006" sldId="356"/>
            <ac:spMk id="163" creationId="{48C86968-8A7F-0545-8804-0708F758FE1B}"/>
          </ac:spMkLst>
        </pc:spChg>
        <pc:spChg chg="mod topLvl">
          <ac:chgData name="Aiswarya Prasad" userId="0ce4ef10-ee10-425c-94b2-b7eeca22518e" providerId="ADAL" clId="{C02EEC2E-6585-424A-8810-1304ED809DEE}" dt="2021-05-16T23:13:41.143" v="1016" actId="165"/>
          <ac:spMkLst>
            <pc:docMk/>
            <pc:sldMk cId="3649762006" sldId="356"/>
            <ac:spMk id="167" creationId="{42D4833A-0D88-E64F-BF55-429282328C10}"/>
          </ac:spMkLst>
        </pc:spChg>
        <pc:spChg chg="mod topLvl">
          <ac:chgData name="Aiswarya Prasad" userId="0ce4ef10-ee10-425c-94b2-b7eeca22518e" providerId="ADAL" clId="{C02EEC2E-6585-424A-8810-1304ED809DEE}" dt="2021-05-16T23:13:41.143" v="1016" actId="165"/>
          <ac:spMkLst>
            <pc:docMk/>
            <pc:sldMk cId="3649762006" sldId="356"/>
            <ac:spMk id="168" creationId="{C6965EFC-5DF8-A74D-9323-49703857B967}"/>
          </ac:spMkLst>
        </pc:spChg>
        <pc:spChg chg="mod topLvl">
          <ac:chgData name="Aiswarya Prasad" userId="0ce4ef10-ee10-425c-94b2-b7eeca22518e" providerId="ADAL" clId="{C02EEC2E-6585-424A-8810-1304ED809DEE}" dt="2021-05-16T23:13:41.143" v="1016" actId="165"/>
          <ac:spMkLst>
            <pc:docMk/>
            <pc:sldMk cId="3649762006" sldId="356"/>
            <ac:spMk id="169" creationId="{0388A170-C733-A946-AEA4-F7DDC3B18AC8}"/>
          </ac:spMkLst>
        </pc:spChg>
        <pc:spChg chg="mod topLvl">
          <ac:chgData name="Aiswarya Prasad" userId="0ce4ef10-ee10-425c-94b2-b7eeca22518e" providerId="ADAL" clId="{C02EEC2E-6585-424A-8810-1304ED809DEE}" dt="2021-05-16T23:30:56.596" v="1630" actId="1036"/>
          <ac:spMkLst>
            <pc:docMk/>
            <pc:sldMk cId="3649762006" sldId="356"/>
            <ac:spMk id="170" creationId="{FC1B662D-E39B-694C-B2F8-F9038BDA8E10}"/>
          </ac:spMkLst>
        </pc:spChg>
        <pc:spChg chg="mod topLvl">
          <ac:chgData name="Aiswarya Prasad" userId="0ce4ef10-ee10-425c-94b2-b7eeca22518e" providerId="ADAL" clId="{C02EEC2E-6585-424A-8810-1304ED809DEE}" dt="2021-05-16T23:30:50.905" v="1628" actId="1035"/>
          <ac:spMkLst>
            <pc:docMk/>
            <pc:sldMk cId="3649762006" sldId="356"/>
            <ac:spMk id="171" creationId="{9351C91F-871F-114C-AD06-791138375FD3}"/>
          </ac:spMkLst>
        </pc:spChg>
        <pc:spChg chg="mod topLvl">
          <ac:chgData name="Aiswarya Prasad" userId="0ce4ef10-ee10-425c-94b2-b7eeca22518e" providerId="ADAL" clId="{C02EEC2E-6585-424A-8810-1304ED809DEE}" dt="2021-05-16T23:13:41.143" v="1016" actId="165"/>
          <ac:spMkLst>
            <pc:docMk/>
            <pc:sldMk cId="3649762006" sldId="356"/>
            <ac:spMk id="172" creationId="{D9E7F3DC-2BC8-B24C-81EA-5927A2CCBD51}"/>
          </ac:spMkLst>
        </pc:spChg>
        <pc:spChg chg="mod topLvl">
          <ac:chgData name="Aiswarya Prasad" userId="0ce4ef10-ee10-425c-94b2-b7eeca22518e" providerId="ADAL" clId="{C02EEC2E-6585-424A-8810-1304ED809DEE}" dt="2021-05-16T23:13:41.143" v="1016" actId="165"/>
          <ac:spMkLst>
            <pc:docMk/>
            <pc:sldMk cId="3649762006" sldId="356"/>
            <ac:spMk id="173" creationId="{0DB3047B-3EC3-864C-9C4C-9C4DDB1259C2}"/>
          </ac:spMkLst>
        </pc:spChg>
        <pc:spChg chg="mod topLvl">
          <ac:chgData name="Aiswarya Prasad" userId="0ce4ef10-ee10-425c-94b2-b7eeca22518e" providerId="ADAL" clId="{C02EEC2E-6585-424A-8810-1304ED809DEE}" dt="2021-05-16T23:13:41.143" v="1016" actId="165"/>
          <ac:spMkLst>
            <pc:docMk/>
            <pc:sldMk cId="3649762006" sldId="356"/>
            <ac:spMk id="174" creationId="{A80F44A3-B663-1043-91F0-A2CDE41972C9}"/>
          </ac:spMkLst>
        </pc:spChg>
        <pc:spChg chg="mod topLvl">
          <ac:chgData name="Aiswarya Prasad" userId="0ce4ef10-ee10-425c-94b2-b7eeca22518e" providerId="ADAL" clId="{C02EEC2E-6585-424A-8810-1304ED809DEE}" dt="2021-05-16T23:31:08.862" v="1638" actId="1035"/>
          <ac:spMkLst>
            <pc:docMk/>
            <pc:sldMk cId="3649762006" sldId="356"/>
            <ac:spMk id="175" creationId="{68F3CD15-8845-0A4C-8194-37BE1B6A0979}"/>
          </ac:spMkLst>
        </pc:spChg>
        <pc:spChg chg="mod topLvl">
          <ac:chgData name="Aiswarya Prasad" userId="0ce4ef10-ee10-425c-94b2-b7eeca22518e" providerId="ADAL" clId="{C02EEC2E-6585-424A-8810-1304ED809DEE}" dt="2021-05-16T23:31:13.353" v="1649" actId="1035"/>
          <ac:spMkLst>
            <pc:docMk/>
            <pc:sldMk cId="3649762006" sldId="356"/>
            <ac:spMk id="176" creationId="{46527B4C-B2B4-134F-BFB6-9D0234F17216}"/>
          </ac:spMkLst>
        </pc:spChg>
        <pc:spChg chg="mod topLvl">
          <ac:chgData name="Aiswarya Prasad" userId="0ce4ef10-ee10-425c-94b2-b7eeca22518e" providerId="ADAL" clId="{C02EEC2E-6585-424A-8810-1304ED809DEE}" dt="2021-05-16T23:31:18.143" v="1657" actId="1035"/>
          <ac:spMkLst>
            <pc:docMk/>
            <pc:sldMk cId="3649762006" sldId="356"/>
            <ac:spMk id="177" creationId="{7E32EFA0-6897-7743-90C2-E7DD693D5FAD}"/>
          </ac:spMkLst>
        </pc:spChg>
        <pc:spChg chg="mod topLvl">
          <ac:chgData name="Aiswarya Prasad" userId="0ce4ef10-ee10-425c-94b2-b7eeca22518e" providerId="ADAL" clId="{C02EEC2E-6585-424A-8810-1304ED809DEE}" dt="2021-05-16T23:30:50.905" v="1628" actId="1035"/>
          <ac:spMkLst>
            <pc:docMk/>
            <pc:sldMk cId="3649762006" sldId="356"/>
            <ac:spMk id="178" creationId="{14E1E047-4BCA-B04A-9281-70E090298A63}"/>
          </ac:spMkLst>
        </pc:spChg>
        <pc:spChg chg="mod topLvl">
          <ac:chgData name="Aiswarya Prasad" userId="0ce4ef10-ee10-425c-94b2-b7eeca22518e" providerId="ADAL" clId="{C02EEC2E-6585-424A-8810-1304ED809DEE}" dt="2021-05-16T23:30:50.905" v="1628" actId="1035"/>
          <ac:spMkLst>
            <pc:docMk/>
            <pc:sldMk cId="3649762006" sldId="356"/>
            <ac:spMk id="179" creationId="{D05968BF-69F6-EF4D-9603-25DDB605DEE2}"/>
          </ac:spMkLst>
        </pc:spChg>
        <pc:spChg chg="mod topLvl">
          <ac:chgData name="Aiswarya Prasad" userId="0ce4ef10-ee10-425c-94b2-b7eeca22518e" providerId="ADAL" clId="{C02EEC2E-6585-424A-8810-1304ED809DEE}" dt="2021-05-16T23:30:21.452" v="1603" actId="1036"/>
          <ac:spMkLst>
            <pc:docMk/>
            <pc:sldMk cId="3649762006" sldId="356"/>
            <ac:spMk id="180" creationId="{7F0E5C1D-F387-1140-A354-09E7CD3ED19F}"/>
          </ac:spMkLst>
        </pc:spChg>
        <pc:spChg chg="mod topLvl">
          <ac:chgData name="Aiswarya Prasad" userId="0ce4ef10-ee10-425c-94b2-b7eeca22518e" providerId="ADAL" clId="{C02EEC2E-6585-424A-8810-1304ED809DEE}" dt="2021-05-16T23:30:21.452" v="1603" actId="1036"/>
          <ac:spMkLst>
            <pc:docMk/>
            <pc:sldMk cId="3649762006" sldId="356"/>
            <ac:spMk id="181" creationId="{06EE727E-3CA6-7447-A5ED-046F9649474A}"/>
          </ac:spMkLst>
        </pc:spChg>
        <pc:spChg chg="mod topLvl">
          <ac:chgData name="Aiswarya Prasad" userId="0ce4ef10-ee10-425c-94b2-b7eeca22518e" providerId="ADAL" clId="{C02EEC2E-6585-424A-8810-1304ED809DEE}" dt="2021-05-16T23:30:21.452" v="1603" actId="1036"/>
          <ac:spMkLst>
            <pc:docMk/>
            <pc:sldMk cId="3649762006" sldId="356"/>
            <ac:spMk id="182" creationId="{DE45E2BD-A741-F442-9376-194E648ED889}"/>
          </ac:spMkLst>
        </pc:spChg>
        <pc:spChg chg="mod topLvl">
          <ac:chgData name="Aiswarya Prasad" userId="0ce4ef10-ee10-425c-94b2-b7eeca22518e" providerId="ADAL" clId="{C02EEC2E-6585-424A-8810-1304ED809DEE}" dt="2021-05-16T23:13:41.143" v="1016" actId="165"/>
          <ac:spMkLst>
            <pc:docMk/>
            <pc:sldMk cId="3649762006" sldId="356"/>
            <ac:spMk id="183" creationId="{58D8A365-E08C-8C42-912C-D881640777B2}"/>
          </ac:spMkLst>
        </pc:spChg>
        <pc:spChg chg="mod topLvl">
          <ac:chgData name="Aiswarya Prasad" userId="0ce4ef10-ee10-425c-94b2-b7eeca22518e" providerId="ADAL" clId="{C02EEC2E-6585-424A-8810-1304ED809DEE}" dt="2021-05-16T23:13:41.143" v="1016" actId="165"/>
          <ac:spMkLst>
            <pc:docMk/>
            <pc:sldMk cId="3649762006" sldId="356"/>
            <ac:spMk id="184" creationId="{4975813E-F66D-FA44-875E-B55789208BA2}"/>
          </ac:spMkLst>
        </pc:spChg>
        <pc:spChg chg="mod topLvl">
          <ac:chgData name="Aiswarya Prasad" userId="0ce4ef10-ee10-425c-94b2-b7eeca22518e" providerId="ADAL" clId="{C02EEC2E-6585-424A-8810-1304ED809DEE}" dt="2021-05-16T23:13:41.143" v="1016" actId="165"/>
          <ac:spMkLst>
            <pc:docMk/>
            <pc:sldMk cId="3649762006" sldId="356"/>
            <ac:spMk id="185" creationId="{A078175E-73AA-C246-945E-1208F4EA07CA}"/>
          </ac:spMkLst>
        </pc:spChg>
        <pc:spChg chg="mod topLvl">
          <ac:chgData name="Aiswarya Prasad" userId="0ce4ef10-ee10-425c-94b2-b7eeca22518e" providerId="ADAL" clId="{C02EEC2E-6585-424A-8810-1304ED809DEE}" dt="2021-05-16T23:13:41.143" v="1016" actId="165"/>
          <ac:spMkLst>
            <pc:docMk/>
            <pc:sldMk cId="3649762006" sldId="356"/>
            <ac:spMk id="186" creationId="{F62BB569-9BFA-2E46-9572-25B3DD4A4A67}"/>
          </ac:spMkLst>
        </pc:spChg>
        <pc:spChg chg="mod topLvl">
          <ac:chgData name="Aiswarya Prasad" userId="0ce4ef10-ee10-425c-94b2-b7eeca22518e" providerId="ADAL" clId="{C02EEC2E-6585-424A-8810-1304ED809DEE}" dt="2021-05-16T23:13:41.143" v="1016" actId="165"/>
          <ac:spMkLst>
            <pc:docMk/>
            <pc:sldMk cId="3649762006" sldId="356"/>
            <ac:spMk id="187" creationId="{BDCB532E-4CFB-9845-86A9-F965590861F6}"/>
          </ac:spMkLst>
        </pc:spChg>
        <pc:spChg chg="mod topLvl">
          <ac:chgData name="Aiswarya Prasad" userId="0ce4ef10-ee10-425c-94b2-b7eeca22518e" providerId="ADAL" clId="{C02EEC2E-6585-424A-8810-1304ED809DEE}" dt="2021-05-16T23:13:41.143" v="1016" actId="165"/>
          <ac:spMkLst>
            <pc:docMk/>
            <pc:sldMk cId="3649762006" sldId="356"/>
            <ac:spMk id="188" creationId="{D5B548E7-44FC-8841-BDAE-FD68115BC579}"/>
          </ac:spMkLst>
        </pc:spChg>
        <pc:spChg chg="add mod topLvl">
          <ac:chgData name="Aiswarya Prasad" userId="0ce4ef10-ee10-425c-94b2-b7eeca22518e" providerId="ADAL" clId="{C02EEC2E-6585-424A-8810-1304ED809DEE}" dt="2021-05-16T23:31:10.967" v="1644" actId="1035"/>
          <ac:spMkLst>
            <pc:docMk/>
            <pc:sldMk cId="3649762006" sldId="356"/>
            <ac:spMk id="189" creationId="{5479F32D-7962-904E-BEC4-C98B7038DD8E}"/>
          </ac:spMkLst>
        </pc:spChg>
        <pc:spChg chg="add mod topLvl">
          <ac:chgData name="Aiswarya Prasad" userId="0ce4ef10-ee10-425c-94b2-b7eeca22518e" providerId="ADAL" clId="{C02EEC2E-6585-424A-8810-1304ED809DEE}" dt="2021-05-16T23:31:15.869" v="1656" actId="1035"/>
          <ac:spMkLst>
            <pc:docMk/>
            <pc:sldMk cId="3649762006" sldId="356"/>
            <ac:spMk id="190" creationId="{5399DCD6-0FA5-3C4D-BE92-8ED1D388CF17}"/>
          </ac:spMkLst>
        </pc:spChg>
        <pc:spChg chg="add mod topLvl">
          <ac:chgData name="Aiswarya Prasad" userId="0ce4ef10-ee10-425c-94b2-b7eeca22518e" providerId="ADAL" clId="{C02EEC2E-6585-424A-8810-1304ED809DEE}" dt="2021-05-16T23:31:22.004" v="1661" actId="1035"/>
          <ac:spMkLst>
            <pc:docMk/>
            <pc:sldMk cId="3649762006" sldId="356"/>
            <ac:spMk id="191" creationId="{B06CCD7A-1A6E-9C4F-93AE-26140DB8B2EC}"/>
          </ac:spMkLst>
        </pc:spChg>
        <pc:spChg chg="add mod topLvl">
          <ac:chgData name="Aiswarya Prasad" userId="0ce4ef10-ee10-425c-94b2-b7eeca22518e" providerId="ADAL" clId="{C02EEC2E-6585-424A-8810-1304ED809DEE}" dt="2021-05-16T23:30:50.905" v="1628" actId="1035"/>
          <ac:spMkLst>
            <pc:docMk/>
            <pc:sldMk cId="3649762006" sldId="356"/>
            <ac:spMk id="192" creationId="{D87EA274-45D1-BD4A-BEF5-8F252227D469}"/>
          </ac:spMkLst>
        </pc:spChg>
        <pc:spChg chg="add mod topLvl">
          <ac:chgData name="Aiswarya Prasad" userId="0ce4ef10-ee10-425c-94b2-b7eeca22518e" providerId="ADAL" clId="{C02EEC2E-6585-424A-8810-1304ED809DEE}" dt="2021-05-16T23:30:50.905" v="1628" actId="1035"/>
          <ac:spMkLst>
            <pc:docMk/>
            <pc:sldMk cId="3649762006" sldId="356"/>
            <ac:spMk id="193" creationId="{0B7C9D51-37D0-FC44-959C-921B3856FAA6}"/>
          </ac:spMkLst>
        </pc:spChg>
        <pc:spChg chg="add mod topLvl">
          <ac:chgData name="Aiswarya Prasad" userId="0ce4ef10-ee10-425c-94b2-b7eeca22518e" providerId="ADAL" clId="{C02EEC2E-6585-424A-8810-1304ED809DEE}" dt="2021-05-16T23:30:21.452" v="1603" actId="1036"/>
          <ac:spMkLst>
            <pc:docMk/>
            <pc:sldMk cId="3649762006" sldId="356"/>
            <ac:spMk id="194" creationId="{1D6828AD-9245-8C4B-AF5B-418078D93A55}"/>
          </ac:spMkLst>
        </pc:spChg>
        <pc:spChg chg="add mod topLvl">
          <ac:chgData name="Aiswarya Prasad" userId="0ce4ef10-ee10-425c-94b2-b7eeca22518e" providerId="ADAL" clId="{C02EEC2E-6585-424A-8810-1304ED809DEE}" dt="2021-05-16T23:30:21.452" v="1603" actId="1036"/>
          <ac:spMkLst>
            <pc:docMk/>
            <pc:sldMk cId="3649762006" sldId="356"/>
            <ac:spMk id="195" creationId="{B3D4255C-F534-B642-B887-94BFAFD31796}"/>
          </ac:spMkLst>
        </pc:spChg>
        <pc:spChg chg="add mod topLvl">
          <ac:chgData name="Aiswarya Prasad" userId="0ce4ef10-ee10-425c-94b2-b7eeca22518e" providerId="ADAL" clId="{C02EEC2E-6585-424A-8810-1304ED809DEE}" dt="2021-05-16T23:30:21.452" v="1603" actId="1036"/>
          <ac:spMkLst>
            <pc:docMk/>
            <pc:sldMk cId="3649762006" sldId="356"/>
            <ac:spMk id="196" creationId="{835A63ED-A0D6-9D4A-96DE-60A49BFACBDD}"/>
          </ac:spMkLst>
        </pc:spChg>
        <pc:spChg chg="add mod topLvl">
          <ac:chgData name="Aiswarya Prasad" userId="0ce4ef10-ee10-425c-94b2-b7eeca22518e" providerId="ADAL" clId="{C02EEC2E-6585-424A-8810-1304ED809DEE}" dt="2021-05-16T23:13:41.143" v="1016" actId="165"/>
          <ac:spMkLst>
            <pc:docMk/>
            <pc:sldMk cId="3649762006" sldId="356"/>
            <ac:spMk id="197" creationId="{1F317E81-E6FA-8E40-A1EB-3043C2A886DE}"/>
          </ac:spMkLst>
        </pc:spChg>
        <pc:spChg chg="add mod topLvl">
          <ac:chgData name="Aiswarya Prasad" userId="0ce4ef10-ee10-425c-94b2-b7eeca22518e" providerId="ADAL" clId="{C02EEC2E-6585-424A-8810-1304ED809DEE}" dt="2021-05-16T23:13:41.143" v="1016" actId="165"/>
          <ac:spMkLst>
            <pc:docMk/>
            <pc:sldMk cId="3649762006" sldId="356"/>
            <ac:spMk id="198" creationId="{78A35099-24F2-A849-B122-C969E7695FC8}"/>
          </ac:spMkLst>
        </pc:spChg>
        <pc:spChg chg="add mod topLvl">
          <ac:chgData name="Aiswarya Prasad" userId="0ce4ef10-ee10-425c-94b2-b7eeca22518e" providerId="ADAL" clId="{C02EEC2E-6585-424A-8810-1304ED809DEE}" dt="2021-05-16T23:13:41.143" v="1016" actId="165"/>
          <ac:spMkLst>
            <pc:docMk/>
            <pc:sldMk cId="3649762006" sldId="356"/>
            <ac:spMk id="199" creationId="{53ECEDD9-3696-DA49-B5F0-9F619D1F9231}"/>
          </ac:spMkLst>
        </pc:spChg>
        <pc:spChg chg="add mod topLvl modVis">
          <ac:chgData name="Aiswarya Prasad" userId="0ce4ef10-ee10-425c-94b2-b7eeca22518e" providerId="ADAL" clId="{C02EEC2E-6585-424A-8810-1304ED809DEE}" dt="2021-05-16T23:28:08.094" v="1449" actId="14429"/>
          <ac:spMkLst>
            <pc:docMk/>
            <pc:sldMk cId="3649762006" sldId="356"/>
            <ac:spMk id="200" creationId="{C433CBE1-70B1-224D-9F1A-E34A80FF5AD3}"/>
          </ac:spMkLst>
        </pc:spChg>
        <pc:spChg chg="add mod topLvl">
          <ac:chgData name="Aiswarya Prasad" userId="0ce4ef10-ee10-425c-94b2-b7eeca22518e" providerId="ADAL" clId="{C02EEC2E-6585-424A-8810-1304ED809DEE}" dt="2021-05-16T23:13:41.143" v="1016" actId="165"/>
          <ac:spMkLst>
            <pc:docMk/>
            <pc:sldMk cId="3649762006" sldId="356"/>
            <ac:spMk id="201" creationId="{A98985F1-6A1A-B840-B0A8-9B34B92E688C}"/>
          </ac:spMkLst>
        </pc:spChg>
        <pc:spChg chg="add mod topLvl">
          <ac:chgData name="Aiswarya Prasad" userId="0ce4ef10-ee10-425c-94b2-b7eeca22518e" providerId="ADAL" clId="{C02EEC2E-6585-424A-8810-1304ED809DEE}" dt="2021-05-16T23:13:41.143" v="1016" actId="165"/>
          <ac:spMkLst>
            <pc:docMk/>
            <pc:sldMk cId="3649762006" sldId="356"/>
            <ac:spMk id="202" creationId="{75E07867-DB86-8B40-80F0-648CBBF91F63}"/>
          </ac:spMkLst>
        </pc:spChg>
        <pc:spChg chg="add mod topLvl">
          <ac:chgData name="Aiswarya Prasad" userId="0ce4ef10-ee10-425c-94b2-b7eeca22518e" providerId="ADAL" clId="{C02EEC2E-6585-424A-8810-1304ED809DEE}" dt="2021-05-16T23:13:41.143" v="1016" actId="165"/>
          <ac:spMkLst>
            <pc:docMk/>
            <pc:sldMk cId="3649762006" sldId="356"/>
            <ac:spMk id="203" creationId="{E03AB9B6-689D-BF42-B414-482BAB16322C}"/>
          </ac:spMkLst>
        </pc:spChg>
        <pc:spChg chg="add mod topLvl">
          <ac:chgData name="Aiswarya Prasad" userId="0ce4ef10-ee10-425c-94b2-b7eeca22518e" providerId="ADAL" clId="{C02EEC2E-6585-424A-8810-1304ED809DEE}" dt="2021-05-16T23:13:41.143" v="1016" actId="165"/>
          <ac:spMkLst>
            <pc:docMk/>
            <pc:sldMk cId="3649762006" sldId="356"/>
            <ac:spMk id="204" creationId="{DD323F79-C486-B84A-AF2E-181CBB45ED2F}"/>
          </ac:spMkLst>
        </pc:spChg>
        <pc:spChg chg="add mod topLvl">
          <ac:chgData name="Aiswarya Prasad" userId="0ce4ef10-ee10-425c-94b2-b7eeca22518e" providerId="ADAL" clId="{C02EEC2E-6585-424A-8810-1304ED809DEE}" dt="2021-05-16T23:13:41.143" v="1016" actId="165"/>
          <ac:spMkLst>
            <pc:docMk/>
            <pc:sldMk cId="3649762006" sldId="356"/>
            <ac:spMk id="205" creationId="{453B0BC9-C394-1342-83B1-68B8C916D742}"/>
          </ac:spMkLst>
        </pc:spChg>
        <pc:spChg chg="add mod topLvl modVis">
          <ac:chgData name="Aiswarya Prasad" userId="0ce4ef10-ee10-425c-94b2-b7eeca22518e" providerId="ADAL" clId="{C02EEC2E-6585-424A-8810-1304ED809DEE}" dt="2021-05-16T23:28:09.568" v="1451" actId="14429"/>
          <ac:spMkLst>
            <pc:docMk/>
            <pc:sldMk cId="3649762006" sldId="356"/>
            <ac:spMk id="206" creationId="{3A95C47C-0A93-1F42-8A94-0C3443104D40}"/>
          </ac:spMkLst>
        </pc:spChg>
        <pc:spChg chg="add mod topLvl">
          <ac:chgData name="Aiswarya Prasad" userId="0ce4ef10-ee10-425c-94b2-b7eeca22518e" providerId="ADAL" clId="{C02EEC2E-6585-424A-8810-1304ED809DEE}" dt="2021-05-16T23:13:41.143" v="1016" actId="165"/>
          <ac:spMkLst>
            <pc:docMk/>
            <pc:sldMk cId="3649762006" sldId="356"/>
            <ac:spMk id="207" creationId="{A8E00D36-9AC1-5044-95E9-E93DCD850144}"/>
          </ac:spMkLst>
        </pc:spChg>
        <pc:spChg chg="add mod topLvl">
          <ac:chgData name="Aiswarya Prasad" userId="0ce4ef10-ee10-425c-94b2-b7eeca22518e" providerId="ADAL" clId="{C02EEC2E-6585-424A-8810-1304ED809DEE}" dt="2021-05-16T23:13:41.143" v="1016" actId="165"/>
          <ac:spMkLst>
            <pc:docMk/>
            <pc:sldMk cId="3649762006" sldId="356"/>
            <ac:spMk id="208" creationId="{3C14784E-B570-D342-8E76-1FA864D97781}"/>
          </ac:spMkLst>
        </pc:spChg>
        <pc:spChg chg="del mod topLvl">
          <ac:chgData name="Aiswarya Prasad" userId="0ce4ef10-ee10-425c-94b2-b7eeca22518e" providerId="ADAL" clId="{C02EEC2E-6585-424A-8810-1304ED809DEE}" dt="2021-05-16T23:14:01.932" v="1017" actId="478"/>
          <ac:spMkLst>
            <pc:docMk/>
            <pc:sldMk cId="3649762006" sldId="356"/>
            <ac:spMk id="212" creationId="{C765477D-F2B9-B843-8657-4BDED4F4A150}"/>
          </ac:spMkLst>
        </pc:spChg>
        <pc:spChg chg="del mod topLvl">
          <ac:chgData name="Aiswarya Prasad" userId="0ce4ef10-ee10-425c-94b2-b7eeca22518e" providerId="ADAL" clId="{C02EEC2E-6585-424A-8810-1304ED809DEE}" dt="2021-05-16T23:14:01.932" v="1017" actId="478"/>
          <ac:spMkLst>
            <pc:docMk/>
            <pc:sldMk cId="3649762006" sldId="356"/>
            <ac:spMk id="213" creationId="{CDB7448E-28AC-104A-806B-33AAE6C16CC6}"/>
          </ac:spMkLst>
        </pc:spChg>
        <pc:spChg chg="del mod topLvl">
          <ac:chgData name="Aiswarya Prasad" userId="0ce4ef10-ee10-425c-94b2-b7eeca22518e" providerId="ADAL" clId="{C02EEC2E-6585-424A-8810-1304ED809DEE}" dt="2021-05-16T23:14:01.932" v="1017" actId="478"/>
          <ac:spMkLst>
            <pc:docMk/>
            <pc:sldMk cId="3649762006" sldId="356"/>
            <ac:spMk id="214" creationId="{5D50308F-D2D2-5646-8958-556AACAB3F71}"/>
          </ac:spMkLst>
        </pc:spChg>
        <pc:spChg chg="del mod topLvl">
          <ac:chgData name="Aiswarya Prasad" userId="0ce4ef10-ee10-425c-94b2-b7eeca22518e" providerId="ADAL" clId="{C02EEC2E-6585-424A-8810-1304ED809DEE}" dt="2021-05-16T23:14:01.932" v="1017" actId="478"/>
          <ac:spMkLst>
            <pc:docMk/>
            <pc:sldMk cId="3649762006" sldId="356"/>
            <ac:spMk id="215" creationId="{AEAF1FE2-5D1C-054D-9F65-02F98F9A6EFA}"/>
          </ac:spMkLst>
        </pc:spChg>
        <pc:spChg chg="del mod topLvl">
          <ac:chgData name="Aiswarya Prasad" userId="0ce4ef10-ee10-425c-94b2-b7eeca22518e" providerId="ADAL" clId="{C02EEC2E-6585-424A-8810-1304ED809DEE}" dt="2021-05-16T23:14:01.932" v="1017" actId="478"/>
          <ac:spMkLst>
            <pc:docMk/>
            <pc:sldMk cId="3649762006" sldId="356"/>
            <ac:spMk id="216" creationId="{4E633CD7-D40D-844C-A2EE-7ACD997D335E}"/>
          </ac:spMkLst>
        </pc:spChg>
        <pc:spChg chg="del mod topLvl">
          <ac:chgData name="Aiswarya Prasad" userId="0ce4ef10-ee10-425c-94b2-b7eeca22518e" providerId="ADAL" clId="{C02EEC2E-6585-424A-8810-1304ED809DEE}" dt="2021-05-16T23:14:01.932" v="1017" actId="478"/>
          <ac:spMkLst>
            <pc:docMk/>
            <pc:sldMk cId="3649762006" sldId="356"/>
            <ac:spMk id="217" creationId="{1D9E1E99-C35F-3541-AE0F-59FF35C0E7DA}"/>
          </ac:spMkLst>
        </pc:spChg>
        <pc:spChg chg="del mod topLvl">
          <ac:chgData name="Aiswarya Prasad" userId="0ce4ef10-ee10-425c-94b2-b7eeca22518e" providerId="ADAL" clId="{C02EEC2E-6585-424A-8810-1304ED809DEE}" dt="2021-05-16T23:14:01.932" v="1017" actId="478"/>
          <ac:spMkLst>
            <pc:docMk/>
            <pc:sldMk cId="3649762006" sldId="356"/>
            <ac:spMk id="218" creationId="{C15928E1-39EF-8143-B98F-CA8ABD202002}"/>
          </ac:spMkLst>
        </pc:spChg>
        <pc:spChg chg="del mod topLvl">
          <ac:chgData name="Aiswarya Prasad" userId="0ce4ef10-ee10-425c-94b2-b7eeca22518e" providerId="ADAL" clId="{C02EEC2E-6585-424A-8810-1304ED809DEE}" dt="2021-05-16T23:14:01.932" v="1017" actId="478"/>
          <ac:spMkLst>
            <pc:docMk/>
            <pc:sldMk cId="3649762006" sldId="356"/>
            <ac:spMk id="219" creationId="{EEEC3328-0931-164A-AE84-D7B99EB2419A}"/>
          </ac:spMkLst>
        </pc:spChg>
        <pc:spChg chg="mod topLvl">
          <ac:chgData name="Aiswarya Prasad" userId="0ce4ef10-ee10-425c-94b2-b7eeca22518e" providerId="ADAL" clId="{C02EEC2E-6585-424A-8810-1304ED809DEE}" dt="2021-05-16T23:32:31.302" v="1724" actId="1036"/>
          <ac:spMkLst>
            <pc:docMk/>
            <pc:sldMk cId="3649762006" sldId="356"/>
            <ac:spMk id="220" creationId="{711671A6-D6BD-6748-A703-C97D8F13A035}"/>
          </ac:spMkLst>
        </pc:spChg>
        <pc:spChg chg="mod topLvl">
          <ac:chgData name="Aiswarya Prasad" userId="0ce4ef10-ee10-425c-94b2-b7eeca22518e" providerId="ADAL" clId="{C02EEC2E-6585-424A-8810-1304ED809DEE}" dt="2021-05-16T23:32:27.306" v="1711" actId="1035"/>
          <ac:spMkLst>
            <pc:docMk/>
            <pc:sldMk cId="3649762006" sldId="356"/>
            <ac:spMk id="221" creationId="{C94A445F-5847-4647-9862-A5634870093C}"/>
          </ac:spMkLst>
        </pc:spChg>
        <pc:spChg chg="mod topLvl">
          <ac:chgData name="Aiswarya Prasad" userId="0ce4ef10-ee10-425c-94b2-b7eeca22518e" providerId="ADAL" clId="{C02EEC2E-6585-424A-8810-1304ED809DEE}" dt="2021-05-16T23:32:12.095" v="1682" actId="1035"/>
          <ac:spMkLst>
            <pc:docMk/>
            <pc:sldMk cId="3649762006" sldId="356"/>
            <ac:spMk id="222" creationId="{9605EACE-A3E0-E145-A432-C13A856EDCCD}"/>
          </ac:spMkLst>
        </pc:spChg>
        <pc:spChg chg="mod topLvl">
          <ac:chgData name="Aiswarya Prasad" userId="0ce4ef10-ee10-425c-94b2-b7eeca22518e" providerId="ADAL" clId="{C02EEC2E-6585-424A-8810-1304ED809DEE}" dt="2021-05-16T23:32:12.095" v="1682" actId="1035"/>
          <ac:spMkLst>
            <pc:docMk/>
            <pc:sldMk cId="3649762006" sldId="356"/>
            <ac:spMk id="223" creationId="{ABB38188-F960-2E4E-900A-2256654AAFF0}"/>
          </ac:spMkLst>
        </pc:spChg>
        <pc:spChg chg="mod topLvl">
          <ac:chgData name="Aiswarya Prasad" userId="0ce4ef10-ee10-425c-94b2-b7eeca22518e" providerId="ADAL" clId="{C02EEC2E-6585-424A-8810-1304ED809DEE}" dt="2021-05-16T23:32:20.984" v="1699" actId="1035"/>
          <ac:spMkLst>
            <pc:docMk/>
            <pc:sldMk cId="3649762006" sldId="356"/>
            <ac:spMk id="224" creationId="{00C2FDCD-A31B-7941-931A-AD4E3B674D3B}"/>
          </ac:spMkLst>
        </pc:spChg>
        <pc:spChg chg="mod topLvl">
          <ac:chgData name="Aiswarya Prasad" userId="0ce4ef10-ee10-425c-94b2-b7eeca22518e" providerId="ADAL" clId="{C02EEC2E-6585-424A-8810-1304ED809DEE}" dt="2021-05-16T23:32:12.095" v="1682" actId="1035"/>
          <ac:spMkLst>
            <pc:docMk/>
            <pc:sldMk cId="3649762006" sldId="356"/>
            <ac:spMk id="225" creationId="{46D2F356-454D-CA42-B629-20F27AAC513A}"/>
          </ac:spMkLst>
        </pc:spChg>
        <pc:spChg chg="mod topLvl">
          <ac:chgData name="Aiswarya Prasad" userId="0ce4ef10-ee10-425c-94b2-b7eeca22518e" providerId="ADAL" clId="{C02EEC2E-6585-424A-8810-1304ED809DEE}" dt="2021-05-16T23:32:12.095" v="1682" actId="1035"/>
          <ac:spMkLst>
            <pc:docMk/>
            <pc:sldMk cId="3649762006" sldId="356"/>
            <ac:spMk id="226" creationId="{84E2B0CA-8A0E-F143-AF90-C7BCE10B2344}"/>
          </ac:spMkLst>
        </pc:spChg>
        <pc:spChg chg="mod topLvl">
          <ac:chgData name="Aiswarya Prasad" userId="0ce4ef10-ee10-425c-94b2-b7eeca22518e" providerId="ADAL" clId="{C02EEC2E-6585-424A-8810-1304ED809DEE}" dt="2021-05-16T23:32:12.095" v="1682" actId="1035"/>
          <ac:spMkLst>
            <pc:docMk/>
            <pc:sldMk cId="3649762006" sldId="356"/>
            <ac:spMk id="227" creationId="{CFF0449C-BBFB-2048-8FD2-E113FF785F16}"/>
          </ac:spMkLst>
        </pc:spChg>
        <pc:spChg chg="mod topLvl">
          <ac:chgData name="Aiswarya Prasad" userId="0ce4ef10-ee10-425c-94b2-b7eeca22518e" providerId="ADAL" clId="{C02EEC2E-6585-424A-8810-1304ED809DEE}" dt="2021-05-16T23:13:41.143" v="1016" actId="165"/>
          <ac:spMkLst>
            <pc:docMk/>
            <pc:sldMk cId="3649762006" sldId="356"/>
            <ac:spMk id="228" creationId="{927EBE6E-B4C7-CA4C-9621-56DD0CCF9146}"/>
          </ac:spMkLst>
        </pc:spChg>
        <pc:spChg chg="mod topLvl">
          <ac:chgData name="Aiswarya Prasad" userId="0ce4ef10-ee10-425c-94b2-b7eeca22518e" providerId="ADAL" clId="{C02EEC2E-6585-424A-8810-1304ED809DEE}" dt="2021-05-16T23:13:41.143" v="1016" actId="165"/>
          <ac:spMkLst>
            <pc:docMk/>
            <pc:sldMk cId="3649762006" sldId="356"/>
            <ac:spMk id="229" creationId="{40243ABA-40A1-7847-8F8C-8B6F0E522FBB}"/>
          </ac:spMkLst>
        </pc:spChg>
        <pc:spChg chg="mod topLvl">
          <ac:chgData name="Aiswarya Prasad" userId="0ce4ef10-ee10-425c-94b2-b7eeca22518e" providerId="ADAL" clId="{C02EEC2E-6585-424A-8810-1304ED809DEE}" dt="2021-05-16T23:13:41.143" v="1016" actId="165"/>
          <ac:spMkLst>
            <pc:docMk/>
            <pc:sldMk cId="3649762006" sldId="356"/>
            <ac:spMk id="230" creationId="{A05A2D5D-C6FB-2A45-AC59-9BC6E14961B4}"/>
          </ac:spMkLst>
        </pc:spChg>
        <pc:spChg chg="mod topLvl">
          <ac:chgData name="Aiswarya Prasad" userId="0ce4ef10-ee10-425c-94b2-b7eeca22518e" providerId="ADAL" clId="{C02EEC2E-6585-424A-8810-1304ED809DEE}" dt="2021-05-16T23:13:41.143" v="1016" actId="165"/>
          <ac:spMkLst>
            <pc:docMk/>
            <pc:sldMk cId="3649762006" sldId="356"/>
            <ac:spMk id="231" creationId="{95429895-7B6B-4F4E-9200-95AD926105BD}"/>
          </ac:spMkLst>
        </pc:spChg>
        <pc:spChg chg="mod topLvl">
          <ac:chgData name="Aiswarya Prasad" userId="0ce4ef10-ee10-425c-94b2-b7eeca22518e" providerId="ADAL" clId="{C02EEC2E-6585-424A-8810-1304ED809DEE}" dt="2021-05-16T23:13:41.143" v="1016" actId="165"/>
          <ac:spMkLst>
            <pc:docMk/>
            <pc:sldMk cId="3649762006" sldId="356"/>
            <ac:spMk id="232" creationId="{D54BFA27-C986-4749-929A-2D74F4220CC4}"/>
          </ac:spMkLst>
        </pc:spChg>
        <pc:spChg chg="mod topLvl">
          <ac:chgData name="Aiswarya Prasad" userId="0ce4ef10-ee10-425c-94b2-b7eeca22518e" providerId="ADAL" clId="{C02EEC2E-6585-424A-8810-1304ED809DEE}" dt="2021-05-16T23:13:41.143" v="1016" actId="165"/>
          <ac:spMkLst>
            <pc:docMk/>
            <pc:sldMk cId="3649762006" sldId="356"/>
            <ac:spMk id="233" creationId="{B14431AA-AB21-2D4F-97C7-D1F0C94CE32B}"/>
          </ac:spMkLst>
        </pc:spChg>
        <pc:spChg chg="mod topLvl">
          <ac:chgData name="Aiswarya Prasad" userId="0ce4ef10-ee10-425c-94b2-b7eeca22518e" providerId="ADAL" clId="{C02EEC2E-6585-424A-8810-1304ED809DEE}" dt="2021-05-16T23:32:37.089" v="1736" actId="1035"/>
          <ac:spMkLst>
            <pc:docMk/>
            <pc:sldMk cId="3649762006" sldId="356"/>
            <ac:spMk id="234" creationId="{F8DBB259-38E7-6A47-AC99-2706C65FB678}"/>
          </ac:spMkLst>
        </pc:spChg>
        <pc:spChg chg="mod topLvl">
          <ac:chgData name="Aiswarya Prasad" userId="0ce4ef10-ee10-425c-94b2-b7eeca22518e" providerId="ADAL" clId="{C02EEC2E-6585-424A-8810-1304ED809DEE}" dt="2021-05-16T23:32:39.305" v="1742" actId="1035"/>
          <ac:spMkLst>
            <pc:docMk/>
            <pc:sldMk cId="3649762006" sldId="356"/>
            <ac:spMk id="235" creationId="{AC57BCDA-4490-A549-9530-8DC924269940}"/>
          </ac:spMkLst>
        </pc:spChg>
        <pc:spChg chg="mod topLvl">
          <ac:chgData name="Aiswarya Prasad" userId="0ce4ef10-ee10-425c-94b2-b7eeca22518e" providerId="ADAL" clId="{C02EEC2E-6585-424A-8810-1304ED809DEE}" dt="2021-05-16T23:26:50.282" v="1399" actId="1035"/>
          <ac:spMkLst>
            <pc:docMk/>
            <pc:sldMk cId="3649762006" sldId="356"/>
            <ac:spMk id="236" creationId="{EE28A763-58CD-F14D-8834-B8CF96D80023}"/>
          </ac:spMkLst>
        </pc:spChg>
        <pc:spChg chg="mod topLvl">
          <ac:chgData name="Aiswarya Prasad" userId="0ce4ef10-ee10-425c-94b2-b7eeca22518e" providerId="ADAL" clId="{C02EEC2E-6585-424A-8810-1304ED809DEE}" dt="2021-05-16T23:27:32.100" v="1447" actId="171"/>
          <ac:spMkLst>
            <pc:docMk/>
            <pc:sldMk cId="3649762006" sldId="356"/>
            <ac:spMk id="237" creationId="{C877CE5E-5720-044E-B7C7-EB35BE07ED01}"/>
          </ac:spMkLst>
        </pc:spChg>
        <pc:spChg chg="mod topLvl">
          <ac:chgData name="Aiswarya Prasad" userId="0ce4ef10-ee10-425c-94b2-b7eeca22518e" providerId="ADAL" clId="{C02EEC2E-6585-424A-8810-1304ED809DEE}" dt="2021-05-16T23:26:50.282" v="1399" actId="1035"/>
          <ac:spMkLst>
            <pc:docMk/>
            <pc:sldMk cId="3649762006" sldId="356"/>
            <ac:spMk id="238" creationId="{5FAB84DF-AED5-DA41-B63F-6D050A0B5D04}"/>
          </ac:spMkLst>
        </pc:spChg>
        <pc:spChg chg="mod topLvl">
          <ac:chgData name="Aiswarya Prasad" userId="0ce4ef10-ee10-425c-94b2-b7eeca22518e" providerId="ADAL" clId="{C02EEC2E-6585-424A-8810-1304ED809DEE}" dt="2021-05-16T23:26:50.282" v="1399" actId="1035"/>
          <ac:spMkLst>
            <pc:docMk/>
            <pc:sldMk cId="3649762006" sldId="356"/>
            <ac:spMk id="239" creationId="{4F379195-277C-3F4E-ADD7-A1F2A616CEDA}"/>
          </ac:spMkLst>
        </pc:spChg>
        <pc:spChg chg="mod topLvl">
          <ac:chgData name="Aiswarya Prasad" userId="0ce4ef10-ee10-425c-94b2-b7eeca22518e" providerId="ADAL" clId="{C02EEC2E-6585-424A-8810-1304ED809DEE}" dt="2021-05-16T23:26:50.282" v="1399" actId="1035"/>
          <ac:spMkLst>
            <pc:docMk/>
            <pc:sldMk cId="3649762006" sldId="356"/>
            <ac:spMk id="240" creationId="{DF29577E-C94B-EB4E-B955-535A0473ED4D}"/>
          </ac:spMkLst>
        </pc:spChg>
        <pc:spChg chg="mod topLvl">
          <ac:chgData name="Aiswarya Prasad" userId="0ce4ef10-ee10-425c-94b2-b7eeca22518e" providerId="ADAL" clId="{C02EEC2E-6585-424A-8810-1304ED809DEE}" dt="2021-05-16T23:26:50.282" v="1399" actId="1035"/>
          <ac:spMkLst>
            <pc:docMk/>
            <pc:sldMk cId="3649762006" sldId="356"/>
            <ac:spMk id="241" creationId="{FE59E7A3-FF17-844D-807B-399DA7F16D4A}"/>
          </ac:spMkLst>
        </pc:spChg>
        <pc:spChg chg="del mod topLvl">
          <ac:chgData name="Aiswarya Prasad" userId="0ce4ef10-ee10-425c-94b2-b7eeca22518e" providerId="ADAL" clId="{C02EEC2E-6585-424A-8810-1304ED809DEE}" dt="2021-05-16T23:14:01.932" v="1017" actId="478"/>
          <ac:spMkLst>
            <pc:docMk/>
            <pc:sldMk cId="3649762006" sldId="356"/>
            <ac:spMk id="242" creationId="{BDC6506D-859B-E440-AA6B-03CE24A72DBB}"/>
          </ac:spMkLst>
        </pc:spChg>
        <pc:spChg chg="del mod topLvl">
          <ac:chgData name="Aiswarya Prasad" userId="0ce4ef10-ee10-425c-94b2-b7eeca22518e" providerId="ADAL" clId="{C02EEC2E-6585-424A-8810-1304ED809DEE}" dt="2021-05-16T23:14:01.932" v="1017" actId="478"/>
          <ac:spMkLst>
            <pc:docMk/>
            <pc:sldMk cId="3649762006" sldId="356"/>
            <ac:spMk id="243" creationId="{57524B35-9332-024E-AD06-552EC2201ED1}"/>
          </ac:spMkLst>
        </pc:spChg>
        <pc:spChg chg="del mod topLvl">
          <ac:chgData name="Aiswarya Prasad" userId="0ce4ef10-ee10-425c-94b2-b7eeca22518e" providerId="ADAL" clId="{C02EEC2E-6585-424A-8810-1304ED809DEE}" dt="2021-05-16T23:14:01.932" v="1017" actId="478"/>
          <ac:spMkLst>
            <pc:docMk/>
            <pc:sldMk cId="3649762006" sldId="356"/>
            <ac:spMk id="244" creationId="{32CFDC55-2A0C-BF4D-BD2B-F94A454F8BFF}"/>
          </ac:spMkLst>
        </pc:spChg>
        <pc:spChg chg="del mod topLvl">
          <ac:chgData name="Aiswarya Prasad" userId="0ce4ef10-ee10-425c-94b2-b7eeca22518e" providerId="ADAL" clId="{C02EEC2E-6585-424A-8810-1304ED809DEE}" dt="2021-05-16T23:14:01.932" v="1017" actId="478"/>
          <ac:spMkLst>
            <pc:docMk/>
            <pc:sldMk cId="3649762006" sldId="356"/>
            <ac:spMk id="245" creationId="{73EE7802-D766-CB4F-BEB8-E43F70F2630D}"/>
          </ac:spMkLst>
        </pc:spChg>
        <pc:spChg chg="del mod topLvl">
          <ac:chgData name="Aiswarya Prasad" userId="0ce4ef10-ee10-425c-94b2-b7eeca22518e" providerId="ADAL" clId="{C02EEC2E-6585-424A-8810-1304ED809DEE}" dt="2021-05-16T23:14:01.932" v="1017" actId="478"/>
          <ac:spMkLst>
            <pc:docMk/>
            <pc:sldMk cId="3649762006" sldId="356"/>
            <ac:spMk id="246" creationId="{4674BE8D-F579-644F-A81F-7A7CE8AE89CF}"/>
          </ac:spMkLst>
        </pc:spChg>
        <pc:spChg chg="del mod topLvl">
          <ac:chgData name="Aiswarya Prasad" userId="0ce4ef10-ee10-425c-94b2-b7eeca22518e" providerId="ADAL" clId="{C02EEC2E-6585-424A-8810-1304ED809DEE}" dt="2021-05-16T23:14:01.932" v="1017" actId="478"/>
          <ac:spMkLst>
            <pc:docMk/>
            <pc:sldMk cId="3649762006" sldId="356"/>
            <ac:spMk id="247" creationId="{61D414AE-8541-2E4B-B250-8E833F93F695}"/>
          </ac:spMkLst>
        </pc:spChg>
        <pc:spChg chg="del mod topLvl">
          <ac:chgData name="Aiswarya Prasad" userId="0ce4ef10-ee10-425c-94b2-b7eeca22518e" providerId="ADAL" clId="{C02EEC2E-6585-424A-8810-1304ED809DEE}" dt="2021-05-16T23:14:01.932" v="1017" actId="478"/>
          <ac:spMkLst>
            <pc:docMk/>
            <pc:sldMk cId="3649762006" sldId="356"/>
            <ac:spMk id="248" creationId="{05501932-2B1F-4646-9AFA-F2A88EB6CF4A}"/>
          </ac:spMkLst>
        </pc:spChg>
        <pc:spChg chg="del mod topLvl">
          <ac:chgData name="Aiswarya Prasad" userId="0ce4ef10-ee10-425c-94b2-b7eeca22518e" providerId="ADAL" clId="{C02EEC2E-6585-424A-8810-1304ED809DEE}" dt="2021-05-16T23:14:01.932" v="1017" actId="478"/>
          <ac:spMkLst>
            <pc:docMk/>
            <pc:sldMk cId="3649762006" sldId="356"/>
            <ac:spMk id="249" creationId="{06D10D6C-3D2B-D248-9084-8E0970226E51}"/>
          </ac:spMkLst>
        </pc:spChg>
        <pc:spChg chg="mod topLvl">
          <ac:chgData name="Aiswarya Prasad" userId="0ce4ef10-ee10-425c-94b2-b7eeca22518e" providerId="ADAL" clId="{C02EEC2E-6585-424A-8810-1304ED809DEE}" dt="2021-05-16T23:13:41.143" v="1016" actId="165"/>
          <ac:spMkLst>
            <pc:docMk/>
            <pc:sldMk cId="3649762006" sldId="356"/>
            <ac:spMk id="250" creationId="{D05B6156-7852-5D45-924A-0D67DDA1519F}"/>
          </ac:spMkLst>
        </pc:spChg>
        <pc:spChg chg="mod topLvl">
          <ac:chgData name="Aiswarya Prasad" userId="0ce4ef10-ee10-425c-94b2-b7eeca22518e" providerId="ADAL" clId="{C02EEC2E-6585-424A-8810-1304ED809DEE}" dt="2021-05-16T23:13:41.143" v="1016" actId="165"/>
          <ac:spMkLst>
            <pc:docMk/>
            <pc:sldMk cId="3649762006" sldId="356"/>
            <ac:spMk id="251" creationId="{9C9BAF5B-D5FC-7E43-9B47-EB2E4D38E119}"/>
          </ac:spMkLst>
        </pc:spChg>
        <pc:spChg chg="mod topLvl">
          <ac:chgData name="Aiswarya Prasad" userId="0ce4ef10-ee10-425c-94b2-b7eeca22518e" providerId="ADAL" clId="{C02EEC2E-6585-424A-8810-1304ED809DEE}" dt="2021-05-16T23:13:41.143" v="1016" actId="165"/>
          <ac:spMkLst>
            <pc:docMk/>
            <pc:sldMk cId="3649762006" sldId="356"/>
            <ac:spMk id="252" creationId="{1FB14789-ECBD-1E4E-A4E0-643AD8F01284}"/>
          </ac:spMkLst>
        </pc:spChg>
        <pc:spChg chg="mod topLvl">
          <ac:chgData name="Aiswarya Prasad" userId="0ce4ef10-ee10-425c-94b2-b7eeca22518e" providerId="ADAL" clId="{C02EEC2E-6585-424A-8810-1304ED809DEE}" dt="2021-05-16T23:13:41.143" v="1016" actId="165"/>
          <ac:spMkLst>
            <pc:docMk/>
            <pc:sldMk cId="3649762006" sldId="356"/>
            <ac:spMk id="253" creationId="{74A24ACD-D4EB-684E-8FAC-449E455480E9}"/>
          </ac:spMkLst>
        </pc:spChg>
        <pc:spChg chg="add del mod">
          <ac:chgData name="Aiswarya Prasad" userId="0ce4ef10-ee10-425c-94b2-b7eeca22518e" providerId="ADAL" clId="{C02EEC2E-6585-424A-8810-1304ED809DEE}" dt="2021-05-16T23:25:40.421" v="1353" actId="478"/>
          <ac:spMkLst>
            <pc:docMk/>
            <pc:sldMk cId="3649762006" sldId="356"/>
            <ac:spMk id="254" creationId="{D00279DA-9E24-0740-A84F-519F4A2DB8F4}"/>
          </ac:spMkLst>
        </pc:spChg>
        <pc:spChg chg="add del mod">
          <ac:chgData name="Aiswarya Prasad" userId="0ce4ef10-ee10-425c-94b2-b7eeca22518e" providerId="ADAL" clId="{C02EEC2E-6585-424A-8810-1304ED809DEE}" dt="2021-05-16T23:25:40.421" v="1353" actId="478"/>
          <ac:spMkLst>
            <pc:docMk/>
            <pc:sldMk cId="3649762006" sldId="356"/>
            <ac:spMk id="255" creationId="{66CB37B2-BE40-E14A-89D8-6007A0F8C81D}"/>
          </ac:spMkLst>
        </pc:spChg>
        <pc:spChg chg="add del mod">
          <ac:chgData name="Aiswarya Prasad" userId="0ce4ef10-ee10-425c-94b2-b7eeca22518e" providerId="ADAL" clId="{C02EEC2E-6585-424A-8810-1304ED809DEE}" dt="2021-05-16T23:25:40.421" v="1353" actId="478"/>
          <ac:spMkLst>
            <pc:docMk/>
            <pc:sldMk cId="3649762006" sldId="356"/>
            <ac:spMk id="256" creationId="{D823A057-05E8-3D4D-B430-26DF2A010380}"/>
          </ac:spMkLst>
        </pc:spChg>
        <pc:spChg chg="add del mod">
          <ac:chgData name="Aiswarya Prasad" userId="0ce4ef10-ee10-425c-94b2-b7eeca22518e" providerId="ADAL" clId="{C02EEC2E-6585-424A-8810-1304ED809DEE}" dt="2021-05-16T23:25:40.421" v="1353" actId="478"/>
          <ac:spMkLst>
            <pc:docMk/>
            <pc:sldMk cId="3649762006" sldId="356"/>
            <ac:spMk id="257" creationId="{CE3B67E5-2263-9C45-B261-AC8869442ED3}"/>
          </ac:spMkLst>
        </pc:spChg>
        <pc:spChg chg="add del mod">
          <ac:chgData name="Aiswarya Prasad" userId="0ce4ef10-ee10-425c-94b2-b7eeca22518e" providerId="ADAL" clId="{C02EEC2E-6585-424A-8810-1304ED809DEE}" dt="2021-05-16T23:25:40.421" v="1353" actId="478"/>
          <ac:spMkLst>
            <pc:docMk/>
            <pc:sldMk cId="3649762006" sldId="356"/>
            <ac:spMk id="258" creationId="{287DD7EA-7CED-B040-9931-94F8E521D486}"/>
          </ac:spMkLst>
        </pc:spChg>
        <pc:spChg chg="add del mod">
          <ac:chgData name="Aiswarya Prasad" userId="0ce4ef10-ee10-425c-94b2-b7eeca22518e" providerId="ADAL" clId="{C02EEC2E-6585-424A-8810-1304ED809DEE}" dt="2021-05-16T23:25:40.421" v="1353" actId="478"/>
          <ac:spMkLst>
            <pc:docMk/>
            <pc:sldMk cId="3649762006" sldId="356"/>
            <ac:spMk id="259" creationId="{F7C6C9A7-5975-7F4E-8A89-5D6FD873B9E3}"/>
          </ac:spMkLst>
        </pc:spChg>
        <pc:spChg chg="add del mod">
          <ac:chgData name="Aiswarya Prasad" userId="0ce4ef10-ee10-425c-94b2-b7eeca22518e" providerId="ADAL" clId="{C02EEC2E-6585-424A-8810-1304ED809DEE}" dt="2021-05-16T23:25:40.421" v="1353" actId="478"/>
          <ac:spMkLst>
            <pc:docMk/>
            <pc:sldMk cId="3649762006" sldId="356"/>
            <ac:spMk id="260" creationId="{43D44797-783E-1B4C-AEBA-140E754F860B}"/>
          </ac:spMkLst>
        </pc:spChg>
        <pc:spChg chg="add del mod">
          <ac:chgData name="Aiswarya Prasad" userId="0ce4ef10-ee10-425c-94b2-b7eeca22518e" providerId="ADAL" clId="{C02EEC2E-6585-424A-8810-1304ED809DEE}" dt="2021-05-16T23:25:40.421" v="1353" actId="478"/>
          <ac:spMkLst>
            <pc:docMk/>
            <pc:sldMk cId="3649762006" sldId="356"/>
            <ac:spMk id="261" creationId="{FEC1B4B7-8FAE-7740-A676-0FC06638DF09}"/>
          </ac:spMkLst>
        </pc:spChg>
        <pc:spChg chg="add del mod">
          <ac:chgData name="Aiswarya Prasad" userId="0ce4ef10-ee10-425c-94b2-b7eeca22518e" providerId="ADAL" clId="{C02EEC2E-6585-424A-8810-1304ED809DEE}" dt="2021-05-16T23:25:40.421" v="1353" actId="478"/>
          <ac:spMkLst>
            <pc:docMk/>
            <pc:sldMk cId="3649762006" sldId="356"/>
            <ac:spMk id="262" creationId="{696DE5AD-E903-0E47-AD72-9539A8541D99}"/>
          </ac:spMkLst>
        </pc:spChg>
        <pc:spChg chg="add del mod">
          <ac:chgData name="Aiswarya Prasad" userId="0ce4ef10-ee10-425c-94b2-b7eeca22518e" providerId="ADAL" clId="{C02EEC2E-6585-424A-8810-1304ED809DEE}" dt="2021-05-16T23:25:40.421" v="1353" actId="478"/>
          <ac:spMkLst>
            <pc:docMk/>
            <pc:sldMk cId="3649762006" sldId="356"/>
            <ac:spMk id="263" creationId="{8BD43B1F-41B0-9D42-BC15-94CC40D9924B}"/>
          </ac:spMkLst>
        </pc:spChg>
        <pc:spChg chg="add del mod">
          <ac:chgData name="Aiswarya Prasad" userId="0ce4ef10-ee10-425c-94b2-b7eeca22518e" providerId="ADAL" clId="{C02EEC2E-6585-424A-8810-1304ED809DEE}" dt="2021-05-16T23:25:40.421" v="1353" actId="478"/>
          <ac:spMkLst>
            <pc:docMk/>
            <pc:sldMk cId="3649762006" sldId="356"/>
            <ac:spMk id="264" creationId="{C755C23B-B1A5-1F4F-B998-76117009EF31}"/>
          </ac:spMkLst>
        </pc:spChg>
        <pc:spChg chg="add del mod">
          <ac:chgData name="Aiswarya Prasad" userId="0ce4ef10-ee10-425c-94b2-b7eeca22518e" providerId="ADAL" clId="{C02EEC2E-6585-424A-8810-1304ED809DEE}" dt="2021-05-16T23:25:33.835" v="1352" actId="478"/>
          <ac:spMkLst>
            <pc:docMk/>
            <pc:sldMk cId="3649762006" sldId="356"/>
            <ac:spMk id="265" creationId="{3D825F0F-1967-3D47-AB4B-D5713FCA44E2}"/>
          </ac:spMkLst>
        </pc:spChg>
        <pc:spChg chg="add del mod">
          <ac:chgData name="Aiswarya Prasad" userId="0ce4ef10-ee10-425c-94b2-b7eeca22518e" providerId="ADAL" clId="{C02EEC2E-6585-424A-8810-1304ED809DEE}" dt="2021-05-16T23:25:33.835" v="1352" actId="478"/>
          <ac:spMkLst>
            <pc:docMk/>
            <pc:sldMk cId="3649762006" sldId="356"/>
            <ac:spMk id="266" creationId="{E6F5BB39-2BC2-CC45-AAAC-310A4AE9B3F8}"/>
          </ac:spMkLst>
        </pc:spChg>
        <pc:spChg chg="add del mod">
          <ac:chgData name="Aiswarya Prasad" userId="0ce4ef10-ee10-425c-94b2-b7eeca22518e" providerId="ADAL" clId="{C02EEC2E-6585-424A-8810-1304ED809DEE}" dt="2021-05-16T23:25:33.835" v="1352" actId="478"/>
          <ac:spMkLst>
            <pc:docMk/>
            <pc:sldMk cId="3649762006" sldId="356"/>
            <ac:spMk id="267" creationId="{88E7298A-65C8-FD42-986B-087044C70960}"/>
          </ac:spMkLst>
        </pc:spChg>
        <pc:spChg chg="add del mod">
          <ac:chgData name="Aiswarya Prasad" userId="0ce4ef10-ee10-425c-94b2-b7eeca22518e" providerId="ADAL" clId="{C02EEC2E-6585-424A-8810-1304ED809DEE}" dt="2021-05-16T23:25:33.835" v="1352" actId="478"/>
          <ac:spMkLst>
            <pc:docMk/>
            <pc:sldMk cId="3649762006" sldId="356"/>
            <ac:spMk id="268" creationId="{0FDDFE9A-DC18-FE49-8A49-51218CDA9557}"/>
          </ac:spMkLst>
        </pc:spChg>
        <pc:spChg chg="add del mod">
          <ac:chgData name="Aiswarya Prasad" userId="0ce4ef10-ee10-425c-94b2-b7eeca22518e" providerId="ADAL" clId="{C02EEC2E-6585-424A-8810-1304ED809DEE}" dt="2021-05-16T23:25:33.835" v="1352" actId="478"/>
          <ac:spMkLst>
            <pc:docMk/>
            <pc:sldMk cId="3649762006" sldId="356"/>
            <ac:spMk id="269" creationId="{57DF788F-6CB9-374A-A67E-D97B0AB507C1}"/>
          </ac:spMkLst>
        </pc:spChg>
        <pc:spChg chg="add mod">
          <ac:chgData name="Aiswarya Prasad" userId="0ce4ef10-ee10-425c-94b2-b7eeca22518e" providerId="ADAL" clId="{C02EEC2E-6585-424A-8810-1304ED809DEE}" dt="2021-05-16T23:22:18.124" v="1285" actId="1076"/>
          <ac:spMkLst>
            <pc:docMk/>
            <pc:sldMk cId="3649762006" sldId="356"/>
            <ac:spMk id="270" creationId="{F737ED3F-F49C-A44B-B0E8-510E03655AA6}"/>
          </ac:spMkLst>
        </pc:spChg>
        <pc:spChg chg="add mod">
          <ac:chgData name="Aiswarya Prasad" userId="0ce4ef10-ee10-425c-94b2-b7eeca22518e" providerId="ADAL" clId="{C02EEC2E-6585-424A-8810-1304ED809DEE}" dt="2021-05-16T23:22:18.124" v="1285" actId="1076"/>
          <ac:spMkLst>
            <pc:docMk/>
            <pc:sldMk cId="3649762006" sldId="356"/>
            <ac:spMk id="271" creationId="{16474B3B-E95C-064B-AA95-740D128EF7D4}"/>
          </ac:spMkLst>
        </pc:spChg>
        <pc:spChg chg="add mod">
          <ac:chgData name="Aiswarya Prasad" userId="0ce4ef10-ee10-425c-94b2-b7eeca22518e" providerId="ADAL" clId="{C02EEC2E-6585-424A-8810-1304ED809DEE}" dt="2021-05-16T23:22:18.124" v="1285" actId="1076"/>
          <ac:spMkLst>
            <pc:docMk/>
            <pc:sldMk cId="3649762006" sldId="356"/>
            <ac:spMk id="272" creationId="{B1812BC7-C84B-2540-8C44-3822C2DC75E7}"/>
          </ac:spMkLst>
        </pc:spChg>
        <pc:spChg chg="add mod">
          <ac:chgData name="Aiswarya Prasad" userId="0ce4ef10-ee10-425c-94b2-b7eeca22518e" providerId="ADAL" clId="{C02EEC2E-6585-424A-8810-1304ED809DEE}" dt="2021-05-16T23:43:48.428" v="2272" actId="1036"/>
          <ac:spMkLst>
            <pc:docMk/>
            <pc:sldMk cId="3649762006" sldId="356"/>
            <ac:spMk id="273" creationId="{ADFA56B7-69C1-EC43-9AAA-0F9CD9652C17}"/>
          </ac:spMkLst>
        </pc:spChg>
        <pc:spChg chg="add mod">
          <ac:chgData name="Aiswarya Prasad" userId="0ce4ef10-ee10-425c-94b2-b7eeca22518e" providerId="ADAL" clId="{C02EEC2E-6585-424A-8810-1304ED809DEE}" dt="2021-05-16T23:43:45.742" v="2270" actId="1036"/>
          <ac:spMkLst>
            <pc:docMk/>
            <pc:sldMk cId="3649762006" sldId="356"/>
            <ac:spMk id="274" creationId="{69CAB84A-B2D1-354A-8627-AD34559A1F32}"/>
          </ac:spMkLst>
        </pc:spChg>
        <pc:spChg chg="add mod">
          <ac:chgData name="Aiswarya Prasad" userId="0ce4ef10-ee10-425c-94b2-b7eeca22518e" providerId="ADAL" clId="{C02EEC2E-6585-424A-8810-1304ED809DEE}" dt="2021-05-16T23:43:37.926" v="2254" actId="1035"/>
          <ac:spMkLst>
            <pc:docMk/>
            <pc:sldMk cId="3649762006" sldId="356"/>
            <ac:spMk id="275" creationId="{5C4455BD-8DDE-6248-AA0B-C7F9389BA025}"/>
          </ac:spMkLst>
        </pc:spChg>
        <pc:spChg chg="add mod">
          <ac:chgData name="Aiswarya Prasad" userId="0ce4ef10-ee10-425c-94b2-b7eeca22518e" providerId="ADAL" clId="{C02EEC2E-6585-424A-8810-1304ED809DEE}" dt="2021-05-16T23:43:16.571" v="2243" actId="1036"/>
          <ac:spMkLst>
            <pc:docMk/>
            <pc:sldMk cId="3649762006" sldId="356"/>
            <ac:spMk id="276" creationId="{83304585-B08E-1842-824D-425B00E840AC}"/>
          </ac:spMkLst>
        </pc:spChg>
        <pc:spChg chg="add mod">
          <ac:chgData name="Aiswarya Prasad" userId="0ce4ef10-ee10-425c-94b2-b7eeca22518e" providerId="ADAL" clId="{C02EEC2E-6585-424A-8810-1304ED809DEE}" dt="2021-05-16T23:43:08.452" v="2240" actId="1036"/>
          <ac:spMkLst>
            <pc:docMk/>
            <pc:sldMk cId="3649762006" sldId="356"/>
            <ac:spMk id="277" creationId="{50A103D3-7601-F545-8D98-1D897CE578C0}"/>
          </ac:spMkLst>
        </pc:spChg>
        <pc:spChg chg="add mod">
          <ac:chgData name="Aiswarya Prasad" userId="0ce4ef10-ee10-425c-94b2-b7eeca22518e" providerId="ADAL" clId="{C02EEC2E-6585-424A-8810-1304ED809DEE}" dt="2021-05-16T23:45:31.451" v="2388" actId="1036"/>
          <ac:spMkLst>
            <pc:docMk/>
            <pc:sldMk cId="3649762006" sldId="356"/>
            <ac:spMk id="278" creationId="{295041D3-91C9-D044-BF53-16CD8B3625F3}"/>
          </ac:spMkLst>
        </pc:spChg>
        <pc:spChg chg="add mod">
          <ac:chgData name="Aiswarya Prasad" userId="0ce4ef10-ee10-425c-94b2-b7eeca22518e" providerId="ADAL" clId="{C02EEC2E-6585-424A-8810-1304ED809DEE}" dt="2021-05-16T23:22:18.124" v="1285" actId="1076"/>
          <ac:spMkLst>
            <pc:docMk/>
            <pc:sldMk cId="3649762006" sldId="356"/>
            <ac:spMk id="279" creationId="{4C79460F-E717-DE44-BE83-B7C9DDD56120}"/>
          </ac:spMkLst>
        </pc:spChg>
        <pc:spChg chg="add mod">
          <ac:chgData name="Aiswarya Prasad" userId="0ce4ef10-ee10-425c-94b2-b7eeca22518e" providerId="ADAL" clId="{C02EEC2E-6585-424A-8810-1304ED809DEE}" dt="2021-05-16T23:22:18.124" v="1285" actId="1076"/>
          <ac:spMkLst>
            <pc:docMk/>
            <pc:sldMk cId="3649762006" sldId="356"/>
            <ac:spMk id="280" creationId="{F19CD317-72F9-B742-9FF5-BC6577F13277}"/>
          </ac:spMkLst>
        </pc:spChg>
        <pc:spChg chg="add mod">
          <ac:chgData name="Aiswarya Prasad" userId="0ce4ef10-ee10-425c-94b2-b7eeca22518e" providerId="ADAL" clId="{C02EEC2E-6585-424A-8810-1304ED809DEE}" dt="2021-05-16T23:22:18.124" v="1285" actId="1076"/>
          <ac:spMkLst>
            <pc:docMk/>
            <pc:sldMk cId="3649762006" sldId="356"/>
            <ac:spMk id="281" creationId="{2A2F3E67-B770-F04C-9D58-A4F9DD3A1FC7}"/>
          </ac:spMkLst>
        </pc:spChg>
        <pc:spChg chg="add mod">
          <ac:chgData name="Aiswarya Prasad" userId="0ce4ef10-ee10-425c-94b2-b7eeca22518e" providerId="ADAL" clId="{C02EEC2E-6585-424A-8810-1304ED809DEE}" dt="2021-05-16T23:22:18.124" v="1285" actId="1076"/>
          <ac:spMkLst>
            <pc:docMk/>
            <pc:sldMk cId="3649762006" sldId="356"/>
            <ac:spMk id="282" creationId="{6E386056-5691-8246-A05A-283D42929B49}"/>
          </ac:spMkLst>
        </pc:spChg>
        <pc:spChg chg="add mod">
          <ac:chgData name="Aiswarya Prasad" userId="0ce4ef10-ee10-425c-94b2-b7eeca22518e" providerId="ADAL" clId="{C02EEC2E-6585-424A-8810-1304ED809DEE}" dt="2021-05-16T23:22:18.124" v="1285" actId="1076"/>
          <ac:spMkLst>
            <pc:docMk/>
            <pc:sldMk cId="3649762006" sldId="356"/>
            <ac:spMk id="283" creationId="{A3F82BF4-320B-624D-BDC6-EFE0ADAA8466}"/>
          </ac:spMkLst>
        </pc:spChg>
        <pc:spChg chg="add mod">
          <ac:chgData name="Aiswarya Prasad" userId="0ce4ef10-ee10-425c-94b2-b7eeca22518e" providerId="ADAL" clId="{C02EEC2E-6585-424A-8810-1304ED809DEE}" dt="2021-05-16T23:22:18.124" v="1285" actId="1076"/>
          <ac:spMkLst>
            <pc:docMk/>
            <pc:sldMk cId="3649762006" sldId="356"/>
            <ac:spMk id="284" creationId="{08CB9278-DCA3-EA49-A952-F00A8512932F}"/>
          </ac:spMkLst>
        </pc:spChg>
        <pc:spChg chg="add mod">
          <ac:chgData name="Aiswarya Prasad" userId="0ce4ef10-ee10-425c-94b2-b7eeca22518e" providerId="ADAL" clId="{C02EEC2E-6585-424A-8810-1304ED809DEE}" dt="2021-05-16T23:22:35.306" v="1287" actId="1076"/>
          <ac:spMkLst>
            <pc:docMk/>
            <pc:sldMk cId="3649762006" sldId="356"/>
            <ac:spMk id="285" creationId="{701C253C-7802-B64B-8CFB-1141971101C1}"/>
          </ac:spMkLst>
        </pc:spChg>
        <pc:spChg chg="add mod">
          <ac:chgData name="Aiswarya Prasad" userId="0ce4ef10-ee10-425c-94b2-b7eeca22518e" providerId="ADAL" clId="{C02EEC2E-6585-424A-8810-1304ED809DEE}" dt="2021-05-16T23:34:28.006" v="1846" actId="1038"/>
          <ac:spMkLst>
            <pc:docMk/>
            <pc:sldMk cId="3649762006" sldId="356"/>
            <ac:spMk id="286" creationId="{DDAEDA96-6171-814A-AD9F-6DDB37594C49}"/>
          </ac:spMkLst>
        </pc:spChg>
        <pc:spChg chg="add mod">
          <ac:chgData name="Aiswarya Prasad" userId="0ce4ef10-ee10-425c-94b2-b7eeca22518e" providerId="ADAL" clId="{C02EEC2E-6585-424A-8810-1304ED809DEE}" dt="2021-05-16T23:34:25.827" v="1843" actId="1038"/>
          <ac:spMkLst>
            <pc:docMk/>
            <pc:sldMk cId="3649762006" sldId="356"/>
            <ac:spMk id="287" creationId="{E5187B9E-2EA2-A142-8701-A614037F8DF8}"/>
          </ac:spMkLst>
        </pc:spChg>
        <pc:spChg chg="add mod">
          <ac:chgData name="Aiswarya Prasad" userId="0ce4ef10-ee10-425c-94b2-b7eeca22518e" providerId="ADAL" clId="{C02EEC2E-6585-424A-8810-1304ED809DEE}" dt="2021-05-16T23:34:22.672" v="1838" actId="1037"/>
          <ac:spMkLst>
            <pc:docMk/>
            <pc:sldMk cId="3649762006" sldId="356"/>
            <ac:spMk id="288" creationId="{F2207444-CD9F-F746-BE95-B37B3907EB13}"/>
          </ac:spMkLst>
        </pc:spChg>
        <pc:spChg chg="add mod">
          <ac:chgData name="Aiswarya Prasad" userId="0ce4ef10-ee10-425c-94b2-b7eeca22518e" providerId="ADAL" clId="{C02EEC2E-6585-424A-8810-1304ED809DEE}" dt="2021-05-16T23:34:18.837" v="1832" actId="1038"/>
          <ac:spMkLst>
            <pc:docMk/>
            <pc:sldMk cId="3649762006" sldId="356"/>
            <ac:spMk id="289" creationId="{7D29EBD1-9800-5440-8677-312DE9E62329}"/>
          </ac:spMkLst>
        </pc:spChg>
        <pc:spChg chg="add mod">
          <ac:chgData name="Aiswarya Prasad" userId="0ce4ef10-ee10-425c-94b2-b7eeca22518e" providerId="ADAL" clId="{C02EEC2E-6585-424A-8810-1304ED809DEE}" dt="2021-05-16T23:34:33.581" v="1866" actId="1038"/>
          <ac:spMkLst>
            <pc:docMk/>
            <pc:sldMk cId="3649762006" sldId="356"/>
            <ac:spMk id="290" creationId="{D7C8807F-2809-F447-8B7A-1FA90BCB5134}"/>
          </ac:spMkLst>
        </pc:spChg>
        <pc:spChg chg="add mod">
          <ac:chgData name="Aiswarya Prasad" userId="0ce4ef10-ee10-425c-94b2-b7eeca22518e" providerId="ADAL" clId="{C02EEC2E-6585-424A-8810-1304ED809DEE}" dt="2021-05-16T23:35:15.677" v="1923" actId="1037"/>
          <ac:spMkLst>
            <pc:docMk/>
            <pc:sldMk cId="3649762006" sldId="356"/>
            <ac:spMk id="291" creationId="{5127B844-C622-8E46-9FEB-21DBC0A4E832}"/>
          </ac:spMkLst>
        </pc:spChg>
        <pc:spChg chg="add mod">
          <ac:chgData name="Aiswarya Prasad" userId="0ce4ef10-ee10-425c-94b2-b7eeca22518e" providerId="ADAL" clId="{C02EEC2E-6585-424A-8810-1304ED809DEE}" dt="2021-05-16T23:35:22.589" v="1946" actId="1036"/>
          <ac:spMkLst>
            <pc:docMk/>
            <pc:sldMk cId="3649762006" sldId="356"/>
            <ac:spMk id="292" creationId="{8BB1A24C-7344-A744-AF3D-1902FBE96E94}"/>
          </ac:spMkLst>
        </pc:spChg>
        <pc:spChg chg="add mod">
          <ac:chgData name="Aiswarya Prasad" userId="0ce4ef10-ee10-425c-94b2-b7eeca22518e" providerId="ADAL" clId="{C02EEC2E-6585-424A-8810-1304ED809DEE}" dt="2021-05-16T23:35:34.515" v="1964" actId="1037"/>
          <ac:spMkLst>
            <pc:docMk/>
            <pc:sldMk cId="3649762006" sldId="356"/>
            <ac:spMk id="293" creationId="{C39BA11E-AD94-684E-AF08-B9CD1A2F776F}"/>
          </ac:spMkLst>
        </pc:spChg>
        <pc:spChg chg="add mod">
          <ac:chgData name="Aiswarya Prasad" userId="0ce4ef10-ee10-425c-94b2-b7eeca22518e" providerId="ADAL" clId="{C02EEC2E-6585-424A-8810-1304ED809DEE}" dt="2021-05-16T23:23:33.288" v="1290" actId="1076"/>
          <ac:spMkLst>
            <pc:docMk/>
            <pc:sldMk cId="3649762006" sldId="356"/>
            <ac:spMk id="294" creationId="{3638CDA6-2991-D34B-9835-656935851B30}"/>
          </ac:spMkLst>
        </pc:spChg>
        <pc:spChg chg="add mod">
          <ac:chgData name="Aiswarya Prasad" userId="0ce4ef10-ee10-425c-94b2-b7eeca22518e" providerId="ADAL" clId="{C02EEC2E-6585-424A-8810-1304ED809DEE}" dt="2021-05-16T23:23:33.288" v="1290" actId="1076"/>
          <ac:spMkLst>
            <pc:docMk/>
            <pc:sldMk cId="3649762006" sldId="356"/>
            <ac:spMk id="295" creationId="{03EEEA38-5ECB-104E-AB35-4972884E1562}"/>
          </ac:spMkLst>
        </pc:spChg>
        <pc:spChg chg="add mod">
          <ac:chgData name="Aiswarya Prasad" userId="0ce4ef10-ee10-425c-94b2-b7eeca22518e" providerId="ADAL" clId="{C02EEC2E-6585-424A-8810-1304ED809DEE}" dt="2021-05-16T23:23:33.288" v="1290" actId="1076"/>
          <ac:spMkLst>
            <pc:docMk/>
            <pc:sldMk cId="3649762006" sldId="356"/>
            <ac:spMk id="296" creationId="{E01B7E08-6762-C248-BBCC-7DB0C359B36C}"/>
          </ac:spMkLst>
        </pc:spChg>
        <pc:spChg chg="add mod">
          <ac:chgData name="Aiswarya Prasad" userId="0ce4ef10-ee10-425c-94b2-b7eeca22518e" providerId="ADAL" clId="{C02EEC2E-6585-424A-8810-1304ED809DEE}" dt="2021-05-16T23:23:33.288" v="1290" actId="1076"/>
          <ac:spMkLst>
            <pc:docMk/>
            <pc:sldMk cId="3649762006" sldId="356"/>
            <ac:spMk id="297" creationId="{DFF70A38-63B3-784F-AB63-41E307EFBFEA}"/>
          </ac:spMkLst>
        </pc:spChg>
        <pc:spChg chg="add mod">
          <ac:chgData name="Aiswarya Prasad" userId="0ce4ef10-ee10-425c-94b2-b7eeca22518e" providerId="ADAL" clId="{C02EEC2E-6585-424A-8810-1304ED809DEE}" dt="2021-05-16T23:23:33.288" v="1290" actId="1076"/>
          <ac:spMkLst>
            <pc:docMk/>
            <pc:sldMk cId="3649762006" sldId="356"/>
            <ac:spMk id="298" creationId="{189EAA46-E5B5-5045-AC62-FE04918621E5}"/>
          </ac:spMkLst>
        </pc:spChg>
        <pc:spChg chg="add mod">
          <ac:chgData name="Aiswarya Prasad" userId="0ce4ef10-ee10-425c-94b2-b7eeca22518e" providerId="ADAL" clId="{C02EEC2E-6585-424A-8810-1304ED809DEE}" dt="2021-05-16T23:23:33.288" v="1290" actId="1076"/>
          <ac:spMkLst>
            <pc:docMk/>
            <pc:sldMk cId="3649762006" sldId="356"/>
            <ac:spMk id="299" creationId="{384FE692-D975-FB4C-9D4F-A8F2D80226F0}"/>
          </ac:spMkLst>
        </pc:spChg>
        <pc:spChg chg="add mod">
          <ac:chgData name="Aiswarya Prasad" userId="0ce4ef10-ee10-425c-94b2-b7eeca22518e" providerId="ADAL" clId="{C02EEC2E-6585-424A-8810-1304ED809DEE}" dt="2021-05-16T23:23:33.288" v="1290" actId="1076"/>
          <ac:spMkLst>
            <pc:docMk/>
            <pc:sldMk cId="3649762006" sldId="356"/>
            <ac:spMk id="300" creationId="{D5082B7B-95C7-F040-A392-4F566CBDFD59}"/>
          </ac:spMkLst>
        </pc:spChg>
        <pc:spChg chg="add mod">
          <ac:chgData name="Aiswarya Prasad" userId="0ce4ef10-ee10-425c-94b2-b7eeca22518e" providerId="ADAL" clId="{C02EEC2E-6585-424A-8810-1304ED809DEE}" dt="2021-05-16T23:23:33.288" v="1290" actId="1076"/>
          <ac:spMkLst>
            <pc:docMk/>
            <pc:sldMk cId="3649762006" sldId="356"/>
            <ac:spMk id="301" creationId="{A5BB65BA-24F4-174E-9A64-450693A0D7AC}"/>
          </ac:spMkLst>
        </pc:spChg>
        <pc:spChg chg="add mod">
          <ac:chgData name="Aiswarya Prasad" userId="0ce4ef10-ee10-425c-94b2-b7eeca22518e" providerId="ADAL" clId="{C02EEC2E-6585-424A-8810-1304ED809DEE}" dt="2021-05-16T23:23:33.288" v="1290" actId="1076"/>
          <ac:spMkLst>
            <pc:docMk/>
            <pc:sldMk cId="3649762006" sldId="356"/>
            <ac:spMk id="302" creationId="{CD615878-8936-C44A-BFC9-F6B414343CDC}"/>
          </ac:spMkLst>
        </pc:spChg>
        <pc:spChg chg="add mod">
          <ac:chgData name="Aiswarya Prasad" userId="0ce4ef10-ee10-425c-94b2-b7eeca22518e" providerId="ADAL" clId="{C02EEC2E-6585-424A-8810-1304ED809DEE}" dt="2021-05-16T23:23:33.288" v="1290" actId="1076"/>
          <ac:spMkLst>
            <pc:docMk/>
            <pc:sldMk cId="3649762006" sldId="356"/>
            <ac:spMk id="303" creationId="{F0A9BA76-7C25-E647-AA35-E1109FA1387A}"/>
          </ac:spMkLst>
        </pc:spChg>
        <pc:spChg chg="add mod">
          <ac:chgData name="Aiswarya Prasad" userId="0ce4ef10-ee10-425c-94b2-b7eeca22518e" providerId="ADAL" clId="{C02EEC2E-6585-424A-8810-1304ED809DEE}" dt="2021-05-16T23:23:33.288" v="1290" actId="1076"/>
          <ac:spMkLst>
            <pc:docMk/>
            <pc:sldMk cId="3649762006" sldId="356"/>
            <ac:spMk id="304" creationId="{9814ABF0-6ABB-774C-BA09-60678ED828E8}"/>
          </ac:spMkLst>
        </pc:spChg>
        <pc:spChg chg="add mod">
          <ac:chgData name="Aiswarya Prasad" userId="0ce4ef10-ee10-425c-94b2-b7eeca22518e" providerId="ADAL" clId="{C02EEC2E-6585-424A-8810-1304ED809DEE}" dt="2021-05-16T23:23:33.288" v="1290" actId="1076"/>
          <ac:spMkLst>
            <pc:docMk/>
            <pc:sldMk cId="3649762006" sldId="356"/>
            <ac:spMk id="305" creationId="{1D185AEF-C814-2947-9803-C49191C3D617}"/>
          </ac:spMkLst>
        </pc:spChg>
        <pc:spChg chg="add mod">
          <ac:chgData name="Aiswarya Prasad" userId="0ce4ef10-ee10-425c-94b2-b7eeca22518e" providerId="ADAL" clId="{C02EEC2E-6585-424A-8810-1304ED809DEE}" dt="2021-05-16T23:34:40.883" v="1878" actId="1036"/>
          <ac:spMkLst>
            <pc:docMk/>
            <pc:sldMk cId="3649762006" sldId="356"/>
            <ac:spMk id="306" creationId="{901B4639-E254-E94B-91AA-F4E6C884DFC8}"/>
          </ac:spMkLst>
        </pc:spChg>
        <pc:spChg chg="add mod">
          <ac:chgData name="Aiswarya Prasad" userId="0ce4ef10-ee10-425c-94b2-b7eeca22518e" providerId="ADAL" clId="{C02EEC2E-6585-424A-8810-1304ED809DEE}" dt="2021-05-16T23:34:43.584" v="1886" actId="1036"/>
          <ac:spMkLst>
            <pc:docMk/>
            <pc:sldMk cId="3649762006" sldId="356"/>
            <ac:spMk id="307" creationId="{59327807-51D1-4149-825B-8BA73D704602}"/>
          </ac:spMkLst>
        </pc:spChg>
        <pc:spChg chg="add mod">
          <ac:chgData name="Aiswarya Prasad" userId="0ce4ef10-ee10-425c-94b2-b7eeca22518e" providerId="ADAL" clId="{C02EEC2E-6585-424A-8810-1304ED809DEE}" dt="2021-05-16T23:34:46.320" v="1890" actId="1036"/>
          <ac:spMkLst>
            <pc:docMk/>
            <pc:sldMk cId="3649762006" sldId="356"/>
            <ac:spMk id="308" creationId="{6F8F3480-78F5-3E43-B5E9-05E7747B37C2}"/>
          </ac:spMkLst>
        </pc:spChg>
        <pc:spChg chg="add mod">
          <ac:chgData name="Aiswarya Prasad" userId="0ce4ef10-ee10-425c-94b2-b7eeca22518e" providerId="ADAL" clId="{C02EEC2E-6585-424A-8810-1304ED809DEE}" dt="2021-05-16T23:34:48.109" v="1896" actId="1036"/>
          <ac:spMkLst>
            <pc:docMk/>
            <pc:sldMk cId="3649762006" sldId="356"/>
            <ac:spMk id="309" creationId="{46B233B1-8C70-A84F-888F-D6326B89349A}"/>
          </ac:spMkLst>
        </pc:spChg>
        <pc:spChg chg="add mod">
          <ac:chgData name="Aiswarya Prasad" userId="0ce4ef10-ee10-425c-94b2-b7eeca22518e" providerId="ADAL" clId="{C02EEC2E-6585-424A-8810-1304ED809DEE}" dt="2021-05-16T23:34:50.246" v="1901" actId="1036"/>
          <ac:spMkLst>
            <pc:docMk/>
            <pc:sldMk cId="3649762006" sldId="356"/>
            <ac:spMk id="310" creationId="{DE2D3F3A-E3F9-5C47-895A-F13362BBC397}"/>
          </ac:spMkLst>
        </pc:spChg>
        <pc:spChg chg="add mod">
          <ac:chgData name="Aiswarya Prasad" userId="0ce4ef10-ee10-425c-94b2-b7eeca22518e" providerId="ADAL" clId="{C02EEC2E-6585-424A-8810-1304ED809DEE}" dt="2021-05-16T23:23:33.288" v="1290" actId="1076"/>
          <ac:spMkLst>
            <pc:docMk/>
            <pc:sldMk cId="3649762006" sldId="356"/>
            <ac:spMk id="311" creationId="{4D10CAC2-575B-A049-A9D5-F80DF129DD98}"/>
          </ac:spMkLst>
        </pc:spChg>
        <pc:spChg chg="add mod">
          <ac:chgData name="Aiswarya Prasad" userId="0ce4ef10-ee10-425c-94b2-b7eeca22518e" providerId="ADAL" clId="{C02EEC2E-6585-424A-8810-1304ED809DEE}" dt="2021-05-16T23:23:33.288" v="1290" actId="1076"/>
          <ac:spMkLst>
            <pc:docMk/>
            <pc:sldMk cId="3649762006" sldId="356"/>
            <ac:spMk id="312" creationId="{72E2806C-7D6D-A948-8A61-1A2505067FF2}"/>
          </ac:spMkLst>
        </pc:spChg>
        <pc:spChg chg="add mod">
          <ac:chgData name="Aiswarya Prasad" userId="0ce4ef10-ee10-425c-94b2-b7eeca22518e" providerId="ADAL" clId="{C02EEC2E-6585-424A-8810-1304ED809DEE}" dt="2021-05-16T23:23:33.288" v="1290" actId="1076"/>
          <ac:spMkLst>
            <pc:docMk/>
            <pc:sldMk cId="3649762006" sldId="356"/>
            <ac:spMk id="313" creationId="{3F9F0553-D8C4-7A47-A924-2DF3839FE5F2}"/>
          </ac:spMkLst>
        </pc:spChg>
        <pc:spChg chg="add mod">
          <ac:chgData name="Aiswarya Prasad" userId="0ce4ef10-ee10-425c-94b2-b7eeca22518e" providerId="ADAL" clId="{C02EEC2E-6585-424A-8810-1304ED809DEE}" dt="2021-05-16T23:23:33.288" v="1290" actId="1076"/>
          <ac:spMkLst>
            <pc:docMk/>
            <pc:sldMk cId="3649762006" sldId="356"/>
            <ac:spMk id="314" creationId="{B7B14140-6941-CE41-BAE6-9F99D3B0D68B}"/>
          </ac:spMkLst>
        </pc:spChg>
        <pc:spChg chg="add mod">
          <ac:chgData name="Aiswarya Prasad" userId="0ce4ef10-ee10-425c-94b2-b7eeca22518e" providerId="ADAL" clId="{C02EEC2E-6585-424A-8810-1304ED809DEE}" dt="2021-05-16T23:45:26.452" v="2381" actId="1035"/>
          <ac:spMkLst>
            <pc:docMk/>
            <pc:sldMk cId="3649762006" sldId="356"/>
            <ac:spMk id="315" creationId="{8B6D72E2-970C-A94A-8C4D-225072DD3605}"/>
          </ac:spMkLst>
        </pc:spChg>
        <pc:spChg chg="add mod">
          <ac:chgData name="Aiswarya Prasad" userId="0ce4ef10-ee10-425c-94b2-b7eeca22518e" providerId="ADAL" clId="{C02EEC2E-6585-424A-8810-1304ED809DEE}" dt="2021-05-16T23:45:25.909" v="2380" actId="1035"/>
          <ac:spMkLst>
            <pc:docMk/>
            <pc:sldMk cId="3649762006" sldId="356"/>
            <ac:spMk id="316" creationId="{CE66EE7F-3BE0-6A41-A446-CD55B4D0ADB6}"/>
          </ac:spMkLst>
        </pc:spChg>
        <pc:spChg chg="add mod">
          <ac:chgData name="Aiswarya Prasad" userId="0ce4ef10-ee10-425c-94b2-b7eeca22518e" providerId="ADAL" clId="{C02EEC2E-6585-424A-8810-1304ED809DEE}" dt="2021-05-16T23:45:25.589" v="2379" actId="1035"/>
          <ac:spMkLst>
            <pc:docMk/>
            <pc:sldMk cId="3649762006" sldId="356"/>
            <ac:spMk id="317" creationId="{57946A35-35F3-5E4A-8D82-EF3C15B9AFE3}"/>
          </ac:spMkLst>
        </pc:spChg>
        <pc:spChg chg="add mod">
          <ac:chgData name="Aiswarya Prasad" userId="0ce4ef10-ee10-425c-94b2-b7eeca22518e" providerId="ADAL" clId="{C02EEC2E-6585-424A-8810-1304ED809DEE}" dt="2021-05-16T23:45:25.284" v="2378" actId="1035"/>
          <ac:spMkLst>
            <pc:docMk/>
            <pc:sldMk cId="3649762006" sldId="356"/>
            <ac:spMk id="318" creationId="{6F46E96D-ED1C-8B46-A552-3878EFBCB36F}"/>
          </ac:spMkLst>
        </pc:spChg>
        <pc:spChg chg="add mod">
          <ac:chgData name="Aiswarya Prasad" userId="0ce4ef10-ee10-425c-94b2-b7eeca22518e" providerId="ADAL" clId="{C02EEC2E-6585-424A-8810-1304ED809DEE}" dt="2021-05-16T23:45:24.960" v="2377" actId="1035"/>
          <ac:spMkLst>
            <pc:docMk/>
            <pc:sldMk cId="3649762006" sldId="356"/>
            <ac:spMk id="319" creationId="{98672044-105F-7A4E-8AFD-8EF659EE64F5}"/>
          </ac:spMkLst>
        </pc:spChg>
        <pc:spChg chg="add mod">
          <ac:chgData name="Aiswarya Prasad" userId="0ce4ef10-ee10-425c-94b2-b7eeca22518e" providerId="ADAL" clId="{C02EEC2E-6585-424A-8810-1304ED809DEE}" dt="2021-05-16T23:45:46.603" v="2406" actId="1037"/>
          <ac:spMkLst>
            <pc:docMk/>
            <pc:sldMk cId="3649762006" sldId="356"/>
            <ac:spMk id="320" creationId="{53A34E1E-61C1-8D4E-8DB5-FBFBCDE5CF0E}"/>
          </ac:spMkLst>
        </pc:spChg>
        <pc:spChg chg="add mod">
          <ac:chgData name="Aiswarya Prasad" userId="0ce4ef10-ee10-425c-94b2-b7eeca22518e" providerId="ADAL" clId="{C02EEC2E-6585-424A-8810-1304ED809DEE}" dt="2021-05-16T23:45:43.605" v="2404" actId="1037"/>
          <ac:spMkLst>
            <pc:docMk/>
            <pc:sldMk cId="3649762006" sldId="356"/>
            <ac:spMk id="321" creationId="{7ABF14A8-CB80-D641-B3C0-28FB3353ADFE}"/>
          </ac:spMkLst>
        </pc:spChg>
        <pc:spChg chg="add mod">
          <ac:chgData name="Aiswarya Prasad" userId="0ce4ef10-ee10-425c-94b2-b7eeca22518e" providerId="ADAL" clId="{C02EEC2E-6585-424A-8810-1304ED809DEE}" dt="2021-05-16T23:23:33.288" v="1290" actId="1076"/>
          <ac:spMkLst>
            <pc:docMk/>
            <pc:sldMk cId="3649762006" sldId="356"/>
            <ac:spMk id="322" creationId="{27421857-0A71-FD45-8C04-10339F70F131}"/>
          </ac:spMkLst>
        </pc:spChg>
        <pc:spChg chg="add mod">
          <ac:chgData name="Aiswarya Prasad" userId="0ce4ef10-ee10-425c-94b2-b7eeca22518e" providerId="ADAL" clId="{C02EEC2E-6585-424A-8810-1304ED809DEE}" dt="2021-05-16T23:23:33.288" v="1290" actId="1076"/>
          <ac:spMkLst>
            <pc:docMk/>
            <pc:sldMk cId="3649762006" sldId="356"/>
            <ac:spMk id="323" creationId="{93EB89C2-300D-D545-B5B5-82CCA32E48F8}"/>
          </ac:spMkLst>
        </pc:spChg>
        <pc:spChg chg="add mod">
          <ac:chgData name="Aiswarya Prasad" userId="0ce4ef10-ee10-425c-94b2-b7eeca22518e" providerId="ADAL" clId="{C02EEC2E-6585-424A-8810-1304ED809DEE}" dt="2021-05-16T23:23:33.288" v="1290" actId="1076"/>
          <ac:spMkLst>
            <pc:docMk/>
            <pc:sldMk cId="3649762006" sldId="356"/>
            <ac:spMk id="324" creationId="{6F74EA4F-63ED-234F-AACA-5B840ADE4EAC}"/>
          </ac:spMkLst>
        </pc:spChg>
        <pc:spChg chg="add mod">
          <ac:chgData name="Aiswarya Prasad" userId="0ce4ef10-ee10-425c-94b2-b7eeca22518e" providerId="ADAL" clId="{C02EEC2E-6585-424A-8810-1304ED809DEE}" dt="2021-05-16T23:23:33.288" v="1290" actId="1076"/>
          <ac:spMkLst>
            <pc:docMk/>
            <pc:sldMk cId="3649762006" sldId="356"/>
            <ac:spMk id="325" creationId="{DF888BB8-CDED-CA41-A4A2-4C5B54861A16}"/>
          </ac:spMkLst>
        </pc:spChg>
        <pc:spChg chg="add mod">
          <ac:chgData name="Aiswarya Prasad" userId="0ce4ef10-ee10-425c-94b2-b7eeca22518e" providerId="ADAL" clId="{C02EEC2E-6585-424A-8810-1304ED809DEE}" dt="2021-05-16T23:26:50.282" v="1399" actId="1035"/>
          <ac:spMkLst>
            <pc:docMk/>
            <pc:sldMk cId="3649762006" sldId="356"/>
            <ac:spMk id="326" creationId="{89DA3055-78E3-4A46-BFE0-863FA93B6666}"/>
          </ac:spMkLst>
        </pc:spChg>
        <pc:spChg chg="add mod">
          <ac:chgData name="Aiswarya Prasad" userId="0ce4ef10-ee10-425c-94b2-b7eeca22518e" providerId="ADAL" clId="{C02EEC2E-6585-424A-8810-1304ED809DEE}" dt="2021-05-16T23:26:50.282" v="1399" actId="1035"/>
          <ac:spMkLst>
            <pc:docMk/>
            <pc:sldMk cId="3649762006" sldId="356"/>
            <ac:spMk id="327" creationId="{1DDE8A0C-878F-8245-B07E-38ABF110E687}"/>
          </ac:spMkLst>
        </pc:spChg>
        <pc:spChg chg="add mod">
          <ac:chgData name="Aiswarya Prasad" userId="0ce4ef10-ee10-425c-94b2-b7eeca22518e" providerId="ADAL" clId="{C02EEC2E-6585-424A-8810-1304ED809DEE}" dt="2021-05-16T23:26:50.282" v="1399" actId="1035"/>
          <ac:spMkLst>
            <pc:docMk/>
            <pc:sldMk cId="3649762006" sldId="356"/>
            <ac:spMk id="328" creationId="{A81982B6-7ECF-D949-928E-0C05ADFC2C6C}"/>
          </ac:spMkLst>
        </pc:spChg>
        <pc:spChg chg="add mod">
          <ac:chgData name="Aiswarya Prasad" userId="0ce4ef10-ee10-425c-94b2-b7eeca22518e" providerId="ADAL" clId="{C02EEC2E-6585-424A-8810-1304ED809DEE}" dt="2021-05-16T23:26:50.282" v="1399" actId="1035"/>
          <ac:spMkLst>
            <pc:docMk/>
            <pc:sldMk cId="3649762006" sldId="356"/>
            <ac:spMk id="329" creationId="{2065D5C5-4402-D846-ADB6-698A63D6A6FB}"/>
          </ac:spMkLst>
        </pc:spChg>
        <pc:spChg chg="add mod">
          <ac:chgData name="Aiswarya Prasad" userId="0ce4ef10-ee10-425c-94b2-b7eeca22518e" providerId="ADAL" clId="{C02EEC2E-6585-424A-8810-1304ED809DEE}" dt="2021-05-16T23:26:50.282" v="1399" actId="1035"/>
          <ac:spMkLst>
            <pc:docMk/>
            <pc:sldMk cId="3649762006" sldId="356"/>
            <ac:spMk id="330" creationId="{153780BA-BAF5-2649-A7B7-727BCA431D43}"/>
          </ac:spMkLst>
        </pc:spChg>
        <pc:spChg chg="add mod">
          <ac:chgData name="Aiswarya Prasad" userId="0ce4ef10-ee10-425c-94b2-b7eeca22518e" providerId="ADAL" clId="{C02EEC2E-6585-424A-8810-1304ED809DEE}" dt="2021-05-16T23:26:50.282" v="1399" actId="1035"/>
          <ac:spMkLst>
            <pc:docMk/>
            <pc:sldMk cId="3649762006" sldId="356"/>
            <ac:spMk id="331" creationId="{714D8194-C17B-0344-98D5-B3842D3ED812}"/>
          </ac:spMkLst>
        </pc:spChg>
        <pc:spChg chg="add mod">
          <ac:chgData name="Aiswarya Prasad" userId="0ce4ef10-ee10-425c-94b2-b7eeca22518e" providerId="ADAL" clId="{C02EEC2E-6585-424A-8810-1304ED809DEE}" dt="2021-05-16T23:26:50.282" v="1399" actId="1035"/>
          <ac:spMkLst>
            <pc:docMk/>
            <pc:sldMk cId="3649762006" sldId="356"/>
            <ac:spMk id="332" creationId="{0713C618-6697-AB48-8291-A3525B7AE384}"/>
          </ac:spMkLst>
        </pc:spChg>
        <pc:spChg chg="add mod">
          <ac:chgData name="Aiswarya Prasad" userId="0ce4ef10-ee10-425c-94b2-b7eeca22518e" providerId="ADAL" clId="{C02EEC2E-6585-424A-8810-1304ED809DEE}" dt="2021-05-16T23:26:50.282" v="1399" actId="1035"/>
          <ac:spMkLst>
            <pc:docMk/>
            <pc:sldMk cId="3649762006" sldId="356"/>
            <ac:spMk id="333" creationId="{B5CDC445-A973-E24B-A244-1368519EC262}"/>
          </ac:spMkLst>
        </pc:spChg>
        <pc:spChg chg="add mod">
          <ac:chgData name="Aiswarya Prasad" userId="0ce4ef10-ee10-425c-94b2-b7eeca22518e" providerId="ADAL" clId="{C02EEC2E-6585-424A-8810-1304ED809DEE}" dt="2021-05-16T23:26:50.282" v="1399" actId="1035"/>
          <ac:spMkLst>
            <pc:docMk/>
            <pc:sldMk cId="3649762006" sldId="356"/>
            <ac:spMk id="334" creationId="{0C1BDF8A-897E-BC4D-882C-1BBF4AD43EC8}"/>
          </ac:spMkLst>
        </pc:spChg>
        <pc:spChg chg="add mod">
          <ac:chgData name="Aiswarya Prasad" userId="0ce4ef10-ee10-425c-94b2-b7eeca22518e" providerId="ADAL" clId="{C02EEC2E-6585-424A-8810-1304ED809DEE}" dt="2021-05-16T23:26:50.282" v="1399" actId="1035"/>
          <ac:spMkLst>
            <pc:docMk/>
            <pc:sldMk cId="3649762006" sldId="356"/>
            <ac:spMk id="335" creationId="{14821052-CD33-844F-83DB-07187250EDF1}"/>
          </ac:spMkLst>
        </pc:spChg>
        <pc:spChg chg="add mod">
          <ac:chgData name="Aiswarya Prasad" userId="0ce4ef10-ee10-425c-94b2-b7eeca22518e" providerId="ADAL" clId="{C02EEC2E-6585-424A-8810-1304ED809DEE}" dt="2021-05-16T23:26:50.282" v="1399" actId="1035"/>
          <ac:spMkLst>
            <pc:docMk/>
            <pc:sldMk cId="3649762006" sldId="356"/>
            <ac:spMk id="336" creationId="{157BC9FA-8B21-6E40-9793-CBDF0FB8A57C}"/>
          </ac:spMkLst>
        </pc:spChg>
        <pc:spChg chg="add mod">
          <ac:chgData name="Aiswarya Prasad" userId="0ce4ef10-ee10-425c-94b2-b7eeca22518e" providerId="ADAL" clId="{C02EEC2E-6585-424A-8810-1304ED809DEE}" dt="2021-05-16T23:32:43.560" v="1748" actId="1035"/>
          <ac:spMkLst>
            <pc:docMk/>
            <pc:sldMk cId="3649762006" sldId="356"/>
            <ac:spMk id="337" creationId="{BA8B597A-3A48-024A-8344-C74C0E4EB6BB}"/>
          </ac:spMkLst>
        </pc:spChg>
        <pc:spChg chg="add mod">
          <ac:chgData name="Aiswarya Prasad" userId="0ce4ef10-ee10-425c-94b2-b7eeca22518e" providerId="ADAL" clId="{C02EEC2E-6585-424A-8810-1304ED809DEE}" dt="2021-05-16T23:32:23.547" v="1704" actId="1036"/>
          <ac:spMkLst>
            <pc:docMk/>
            <pc:sldMk cId="3649762006" sldId="356"/>
            <ac:spMk id="338" creationId="{A1A407A7-7101-7E42-8629-9CB5EC4F4F9D}"/>
          </ac:spMkLst>
        </pc:spChg>
        <pc:spChg chg="add mod">
          <ac:chgData name="Aiswarya Prasad" userId="0ce4ef10-ee10-425c-94b2-b7eeca22518e" providerId="ADAL" clId="{C02EEC2E-6585-424A-8810-1304ED809DEE}" dt="2021-05-16T23:26:50.282" v="1399" actId="1035"/>
          <ac:spMkLst>
            <pc:docMk/>
            <pc:sldMk cId="3649762006" sldId="356"/>
            <ac:spMk id="339" creationId="{3301A14E-89F1-4D43-AECA-AF5B8BF7D539}"/>
          </ac:spMkLst>
        </pc:spChg>
        <pc:spChg chg="add mod">
          <ac:chgData name="Aiswarya Prasad" userId="0ce4ef10-ee10-425c-94b2-b7eeca22518e" providerId="ADAL" clId="{C02EEC2E-6585-424A-8810-1304ED809DEE}" dt="2021-05-16T23:26:50.282" v="1399" actId="1035"/>
          <ac:spMkLst>
            <pc:docMk/>
            <pc:sldMk cId="3649762006" sldId="356"/>
            <ac:spMk id="340" creationId="{211008DF-BEBA-264D-92E5-93FB64EAE33C}"/>
          </ac:spMkLst>
        </pc:spChg>
        <pc:spChg chg="add mod">
          <ac:chgData name="Aiswarya Prasad" userId="0ce4ef10-ee10-425c-94b2-b7eeca22518e" providerId="ADAL" clId="{C02EEC2E-6585-424A-8810-1304ED809DEE}" dt="2021-05-16T23:26:50.282" v="1399" actId="1035"/>
          <ac:spMkLst>
            <pc:docMk/>
            <pc:sldMk cId="3649762006" sldId="356"/>
            <ac:spMk id="341" creationId="{38CCF1FC-4F0D-7847-8A82-D74468A2D24A}"/>
          </ac:spMkLst>
        </pc:spChg>
        <pc:spChg chg="add mod">
          <ac:chgData name="Aiswarya Prasad" userId="0ce4ef10-ee10-425c-94b2-b7eeca22518e" providerId="ADAL" clId="{C02EEC2E-6585-424A-8810-1304ED809DEE}" dt="2021-05-16T23:36:36.929" v="2056" actId="692"/>
          <ac:spMkLst>
            <pc:docMk/>
            <pc:sldMk cId="3649762006" sldId="356"/>
            <ac:spMk id="342" creationId="{7C6BD643-B432-2043-BFC1-81AB8CF5AA0E}"/>
          </ac:spMkLst>
        </pc:spChg>
        <pc:spChg chg="add mod">
          <ac:chgData name="Aiswarya Prasad" userId="0ce4ef10-ee10-425c-94b2-b7eeca22518e" providerId="ADAL" clId="{C02EEC2E-6585-424A-8810-1304ED809DEE}" dt="2021-05-16T23:37:23.993" v="2180" actId="1035"/>
          <ac:spMkLst>
            <pc:docMk/>
            <pc:sldMk cId="3649762006" sldId="356"/>
            <ac:spMk id="343" creationId="{7C4F8933-E283-AC48-B351-90C9F6861E8D}"/>
          </ac:spMkLst>
        </pc:spChg>
        <pc:spChg chg="add mod">
          <ac:chgData name="Aiswarya Prasad" userId="0ce4ef10-ee10-425c-94b2-b7eeca22518e" providerId="ADAL" clId="{C02EEC2E-6585-424A-8810-1304ED809DEE}" dt="2021-05-16T23:37:20.802" v="2174" actId="1035"/>
          <ac:spMkLst>
            <pc:docMk/>
            <pc:sldMk cId="3649762006" sldId="356"/>
            <ac:spMk id="344" creationId="{9F1BEFD3-44B0-294B-BFD0-25A139CF0CA0}"/>
          </ac:spMkLst>
        </pc:spChg>
        <pc:spChg chg="add mod">
          <ac:chgData name="Aiswarya Prasad" userId="0ce4ef10-ee10-425c-94b2-b7eeca22518e" providerId="ADAL" clId="{C02EEC2E-6585-424A-8810-1304ED809DEE}" dt="2021-05-16T23:37:17.864" v="2167" actId="1036"/>
          <ac:spMkLst>
            <pc:docMk/>
            <pc:sldMk cId="3649762006" sldId="356"/>
            <ac:spMk id="345" creationId="{79F36F79-812E-2242-AD05-596CEC198C63}"/>
          </ac:spMkLst>
        </pc:spChg>
        <pc:spChg chg="add mod">
          <ac:chgData name="Aiswarya Prasad" userId="0ce4ef10-ee10-425c-94b2-b7eeca22518e" providerId="ADAL" clId="{C02EEC2E-6585-424A-8810-1304ED809DEE}" dt="2021-05-16T23:37:15.621" v="2166" actId="1036"/>
          <ac:spMkLst>
            <pc:docMk/>
            <pc:sldMk cId="3649762006" sldId="356"/>
            <ac:spMk id="346" creationId="{0CD04C83-BBCB-D448-A469-4596F1A86D82}"/>
          </ac:spMkLst>
        </pc:spChg>
        <pc:spChg chg="add mod">
          <ac:chgData name="Aiswarya Prasad" userId="0ce4ef10-ee10-425c-94b2-b7eeca22518e" providerId="ADAL" clId="{C02EEC2E-6585-424A-8810-1304ED809DEE}" dt="2021-05-16T23:47:08.158" v="2422" actId="1035"/>
          <ac:spMkLst>
            <pc:docMk/>
            <pc:sldMk cId="3649762006" sldId="356"/>
            <ac:spMk id="347" creationId="{04FB33B3-7B7E-BC45-9255-AE18C18DED05}"/>
          </ac:spMkLst>
        </pc:spChg>
        <pc:spChg chg="add mod">
          <ac:chgData name="Aiswarya Prasad" userId="0ce4ef10-ee10-425c-94b2-b7eeca22518e" providerId="ADAL" clId="{C02EEC2E-6585-424A-8810-1304ED809DEE}" dt="2021-05-16T23:47:08.158" v="2422" actId="1035"/>
          <ac:spMkLst>
            <pc:docMk/>
            <pc:sldMk cId="3649762006" sldId="356"/>
            <ac:spMk id="348" creationId="{08E687AD-54DB-D340-AB85-31428C9EF9E1}"/>
          </ac:spMkLst>
        </pc:spChg>
        <pc:spChg chg="add mod">
          <ac:chgData name="Aiswarya Prasad" userId="0ce4ef10-ee10-425c-94b2-b7eeca22518e" providerId="ADAL" clId="{C02EEC2E-6585-424A-8810-1304ED809DEE}" dt="2021-05-16T23:47:08.158" v="2422" actId="1035"/>
          <ac:spMkLst>
            <pc:docMk/>
            <pc:sldMk cId="3649762006" sldId="356"/>
            <ac:spMk id="349" creationId="{A8E0BDA0-05EB-4749-8252-5BF79FBB2A2B}"/>
          </ac:spMkLst>
        </pc:spChg>
        <pc:spChg chg="add del mod">
          <ac:chgData name="Aiswarya Prasad" userId="0ce4ef10-ee10-425c-94b2-b7eeca22518e" providerId="ADAL" clId="{C02EEC2E-6585-424A-8810-1304ED809DEE}" dt="2021-05-16T23:42:03.555" v="2236" actId="1076"/>
          <ac:spMkLst>
            <pc:docMk/>
            <pc:sldMk cId="3649762006" sldId="356"/>
            <ac:spMk id="350" creationId="{B7FAB493-DA34-594B-B1CD-A2262F31C3CA}"/>
          </ac:spMkLst>
        </pc:spChg>
        <pc:spChg chg="add del mod">
          <ac:chgData name="Aiswarya Prasad" userId="0ce4ef10-ee10-425c-94b2-b7eeca22518e" providerId="ADAL" clId="{C02EEC2E-6585-424A-8810-1304ED809DEE}" dt="2021-05-16T23:42:03.555" v="2236" actId="1076"/>
          <ac:spMkLst>
            <pc:docMk/>
            <pc:sldMk cId="3649762006" sldId="356"/>
            <ac:spMk id="351" creationId="{06494598-995E-214B-90F0-8D30CF0A5C86}"/>
          </ac:spMkLst>
        </pc:spChg>
        <pc:spChg chg="add del mod">
          <ac:chgData name="Aiswarya Prasad" userId="0ce4ef10-ee10-425c-94b2-b7eeca22518e" providerId="ADAL" clId="{C02EEC2E-6585-424A-8810-1304ED809DEE}" dt="2021-05-16T23:42:03.555" v="2236" actId="1076"/>
          <ac:spMkLst>
            <pc:docMk/>
            <pc:sldMk cId="3649762006" sldId="356"/>
            <ac:spMk id="352" creationId="{2AE88EDC-C326-C146-AB27-C5A6D005827B}"/>
          </ac:spMkLst>
        </pc:spChg>
        <pc:spChg chg="add del mod">
          <ac:chgData name="Aiswarya Prasad" userId="0ce4ef10-ee10-425c-94b2-b7eeca22518e" providerId="ADAL" clId="{C02EEC2E-6585-424A-8810-1304ED809DEE}" dt="2021-05-16T23:42:03.555" v="2236" actId="1076"/>
          <ac:spMkLst>
            <pc:docMk/>
            <pc:sldMk cId="3649762006" sldId="356"/>
            <ac:spMk id="353" creationId="{016BAC8B-6FF4-E544-9F26-9CB1F214BCE3}"/>
          </ac:spMkLst>
        </pc:spChg>
        <pc:spChg chg="add del mod">
          <ac:chgData name="Aiswarya Prasad" userId="0ce4ef10-ee10-425c-94b2-b7eeca22518e" providerId="ADAL" clId="{C02EEC2E-6585-424A-8810-1304ED809DEE}" dt="2021-05-16T23:47:16.458" v="2425" actId="1035"/>
          <ac:spMkLst>
            <pc:docMk/>
            <pc:sldMk cId="3649762006" sldId="356"/>
            <ac:spMk id="354" creationId="{CBD1BB08-7F84-194D-A082-F616CDEC3BF0}"/>
          </ac:spMkLst>
        </pc:spChg>
        <pc:spChg chg="add del mod">
          <ac:chgData name="Aiswarya Prasad" userId="0ce4ef10-ee10-425c-94b2-b7eeca22518e" providerId="ADAL" clId="{C02EEC2E-6585-424A-8810-1304ED809DEE}" dt="2021-05-16T23:47:27.662" v="2428" actId="1035"/>
          <ac:spMkLst>
            <pc:docMk/>
            <pc:sldMk cId="3649762006" sldId="356"/>
            <ac:spMk id="355" creationId="{C34E51C9-F461-C846-9CDE-89BBD5BB8D63}"/>
          </ac:spMkLst>
        </pc:spChg>
        <pc:spChg chg="add del mod">
          <ac:chgData name="Aiswarya Prasad" userId="0ce4ef10-ee10-425c-94b2-b7eeca22518e" providerId="ADAL" clId="{C02EEC2E-6585-424A-8810-1304ED809DEE}" dt="2021-05-16T23:47:27.662" v="2428" actId="1035"/>
          <ac:spMkLst>
            <pc:docMk/>
            <pc:sldMk cId="3649762006" sldId="356"/>
            <ac:spMk id="356" creationId="{807BE5B2-B156-7A45-82B1-F764C9E735CF}"/>
          </ac:spMkLst>
        </pc:spChg>
        <pc:spChg chg="add del mod">
          <ac:chgData name="Aiswarya Prasad" userId="0ce4ef10-ee10-425c-94b2-b7eeca22518e" providerId="ADAL" clId="{C02EEC2E-6585-424A-8810-1304ED809DEE}" dt="2021-05-16T23:47:27.662" v="2428" actId="1035"/>
          <ac:spMkLst>
            <pc:docMk/>
            <pc:sldMk cId="3649762006" sldId="356"/>
            <ac:spMk id="357" creationId="{2CE0BAC2-28EF-4A49-8D21-61A0502A3A13}"/>
          </ac:spMkLst>
        </pc:spChg>
        <pc:grpChg chg="add del mod">
          <ac:chgData name="Aiswarya Prasad" userId="0ce4ef10-ee10-425c-94b2-b7eeca22518e" providerId="ADAL" clId="{C02EEC2E-6585-424A-8810-1304ED809DEE}" dt="2021-05-16T23:13:41.143" v="1016" actId="165"/>
          <ac:grpSpMkLst>
            <pc:docMk/>
            <pc:sldMk cId="3649762006" sldId="356"/>
            <ac:grpSpMk id="4" creationId="{AA00E2A3-B90F-814F-9614-D5365039D1B3}"/>
          </ac:grpSpMkLst>
        </pc:grpChg>
        <pc:grpChg chg="add del">
          <ac:chgData name="Aiswarya Prasad" userId="0ce4ef10-ee10-425c-94b2-b7eeca22518e" providerId="ADAL" clId="{C02EEC2E-6585-424A-8810-1304ED809DEE}" dt="2021-05-16T22:46:24.920" v="175" actId="165"/>
          <ac:grpSpMkLst>
            <pc:docMk/>
            <pc:sldMk cId="3649762006" sldId="356"/>
            <ac:grpSpMk id="8" creationId="{74F1B0C5-F845-C64D-BFCB-D609691B442A}"/>
          </ac:grpSpMkLst>
        </pc:grpChg>
        <pc:grpChg chg="add del">
          <ac:chgData name="Aiswarya Prasad" userId="0ce4ef10-ee10-425c-94b2-b7eeca22518e" providerId="ADAL" clId="{C02EEC2E-6585-424A-8810-1304ED809DEE}" dt="2021-05-16T22:46:33.367" v="176" actId="165"/>
          <ac:grpSpMkLst>
            <pc:docMk/>
            <pc:sldMk cId="3649762006" sldId="356"/>
            <ac:grpSpMk id="9" creationId="{10608097-F24E-FF4C-B586-544BB481FDA7}"/>
          </ac:grpSpMkLst>
        </pc:grpChg>
        <pc:grpChg chg="add del mod">
          <ac:chgData name="Aiswarya Prasad" userId="0ce4ef10-ee10-425c-94b2-b7eeca22518e" providerId="ADAL" clId="{C02EEC2E-6585-424A-8810-1304ED809DEE}" dt="2021-05-16T23:13:41.143" v="1016" actId="165"/>
          <ac:grpSpMkLst>
            <pc:docMk/>
            <pc:sldMk cId="3649762006" sldId="356"/>
            <ac:grpSpMk id="10" creationId="{FDAD82B9-7C84-3E48-9835-FF827A0233A5}"/>
          </ac:grpSpMkLst>
        </pc:grpChg>
        <pc:grpChg chg="add del mod">
          <ac:chgData name="Aiswarya Prasad" userId="0ce4ef10-ee10-425c-94b2-b7eeca22518e" providerId="ADAL" clId="{C02EEC2E-6585-424A-8810-1304ED809DEE}" dt="2021-05-16T23:13:41.143" v="1016" actId="165"/>
          <ac:grpSpMkLst>
            <pc:docMk/>
            <pc:sldMk cId="3649762006" sldId="356"/>
            <ac:grpSpMk id="11" creationId="{286FF7CB-FD1D-2D40-961F-01CAD5C44BDF}"/>
          </ac:grpSpMkLst>
        </pc:grpChg>
        <pc:grpChg chg="add del">
          <ac:chgData name="Aiswarya Prasad" userId="0ce4ef10-ee10-425c-94b2-b7eeca22518e" providerId="ADAL" clId="{C02EEC2E-6585-424A-8810-1304ED809DEE}" dt="2021-05-16T23:13:41.143" v="1016" actId="165"/>
          <ac:grpSpMkLst>
            <pc:docMk/>
            <pc:sldMk cId="3649762006" sldId="356"/>
            <ac:grpSpMk id="12" creationId="{EBCA5BB0-C4B6-F547-B000-850D79D946E2}"/>
          </ac:grpSpMkLst>
        </pc:grpChg>
        <pc:grpChg chg="add">
          <ac:chgData name="Aiswarya Prasad" userId="0ce4ef10-ee10-425c-94b2-b7eeca22518e" providerId="ADAL" clId="{C02EEC2E-6585-424A-8810-1304ED809DEE}" dt="2021-05-16T23:37:42.246" v="2181" actId="164"/>
          <ac:grpSpMkLst>
            <pc:docMk/>
            <pc:sldMk cId="3649762006" sldId="356"/>
            <ac:grpSpMk id="13" creationId="{37ED3163-2998-CB47-B496-9A5BD9513293}"/>
          </ac:grpSpMkLst>
        </pc:grpChg>
        <pc:grpChg chg="add">
          <ac:chgData name="Aiswarya Prasad" userId="0ce4ef10-ee10-425c-94b2-b7eeca22518e" providerId="ADAL" clId="{C02EEC2E-6585-424A-8810-1304ED809DEE}" dt="2021-05-16T23:37:49.626" v="2182" actId="164"/>
          <ac:grpSpMkLst>
            <pc:docMk/>
            <pc:sldMk cId="3649762006" sldId="356"/>
            <ac:grpSpMk id="15" creationId="{FDDA0621-E326-184D-B05C-C4B83C20AD54}"/>
          </ac:grpSpMkLst>
        </pc:grpChg>
        <pc:grpChg chg="add">
          <ac:chgData name="Aiswarya Prasad" userId="0ce4ef10-ee10-425c-94b2-b7eeca22518e" providerId="ADAL" clId="{C02EEC2E-6585-424A-8810-1304ED809DEE}" dt="2021-05-16T23:38:03.631" v="2190" actId="164"/>
          <ac:grpSpMkLst>
            <pc:docMk/>
            <pc:sldMk cId="3649762006" sldId="356"/>
            <ac:grpSpMk id="19" creationId="{29BAF464-D8D3-E24D-877F-D9A9B1595FEB}"/>
          </ac:grpSpMkLst>
        </pc:grpChg>
        <pc:grpChg chg="add mod">
          <ac:chgData name="Aiswarya Prasad" userId="0ce4ef10-ee10-425c-94b2-b7eeca22518e" providerId="ADAL" clId="{C02EEC2E-6585-424A-8810-1304ED809DEE}" dt="2021-05-16T23:43:42.082" v="2256" actId="1035"/>
          <ac:grpSpMkLst>
            <pc:docMk/>
            <pc:sldMk cId="3649762006" sldId="356"/>
            <ac:grpSpMk id="20" creationId="{A0A3C0F0-9667-E040-93E8-8F02DB23EA02}"/>
          </ac:grpSpMkLst>
        </pc:grpChg>
        <pc:grpChg chg="add mod">
          <ac:chgData name="Aiswarya Prasad" userId="0ce4ef10-ee10-425c-94b2-b7eeca22518e" providerId="ADAL" clId="{C02EEC2E-6585-424A-8810-1304ED809DEE}" dt="2021-05-16T23:54:37.072" v="2471" actId="1036"/>
          <ac:grpSpMkLst>
            <pc:docMk/>
            <pc:sldMk cId="3649762006" sldId="356"/>
            <ac:grpSpMk id="24" creationId="{889045B9-1AFB-6344-9DA4-6491803439F7}"/>
          </ac:grpSpMkLst>
        </pc:grpChg>
        <pc:grpChg chg="add mod">
          <ac:chgData name="Aiswarya Prasad" userId="0ce4ef10-ee10-425c-94b2-b7eeca22518e" providerId="ADAL" clId="{C02EEC2E-6585-424A-8810-1304ED809DEE}" dt="2021-05-16T23:54:42.479" v="2473" actId="1036"/>
          <ac:grpSpMkLst>
            <pc:docMk/>
            <pc:sldMk cId="3649762006" sldId="356"/>
            <ac:grpSpMk id="25" creationId="{DE394F25-895F-6D49-80A8-27F56DF90CB2}"/>
          </ac:grpSpMkLst>
        </pc:grpChg>
        <pc:grpChg chg="add">
          <ac:chgData name="Aiswarya Prasad" userId="0ce4ef10-ee10-425c-94b2-b7eeca22518e" providerId="ADAL" clId="{C02EEC2E-6585-424A-8810-1304ED809DEE}" dt="2021-05-16T23:53:44.625" v="2459" actId="164"/>
          <ac:grpSpMkLst>
            <pc:docMk/>
            <pc:sldMk cId="3649762006" sldId="356"/>
            <ac:grpSpMk id="26" creationId="{E6FBBE4A-AD69-3341-9104-6AC051E04530}"/>
          </ac:grpSpMkLst>
        </pc:grpChg>
        <pc:grpChg chg="add del mod">
          <ac:chgData name="Aiswarya Prasad" userId="0ce4ef10-ee10-425c-94b2-b7eeca22518e" providerId="ADAL" clId="{C02EEC2E-6585-424A-8810-1304ED809DEE}" dt="2021-05-16T23:13:41.143" v="1016" actId="165"/>
          <ac:grpSpMkLst>
            <pc:docMk/>
            <pc:sldMk cId="3649762006" sldId="356"/>
            <ac:grpSpMk id="93" creationId="{998F2EDA-D324-4E4B-866C-10165DA36903}"/>
          </ac:grpSpMkLst>
        </pc:grpChg>
        <pc:grpChg chg="add del mod">
          <ac:chgData name="Aiswarya Prasad" userId="0ce4ef10-ee10-425c-94b2-b7eeca22518e" providerId="ADAL" clId="{C02EEC2E-6585-424A-8810-1304ED809DEE}" dt="2021-05-16T23:08:15.477" v="917" actId="165"/>
          <ac:grpSpMkLst>
            <pc:docMk/>
            <pc:sldMk cId="3649762006" sldId="356"/>
            <ac:grpSpMk id="164" creationId="{1C64DD97-9862-2149-A7E9-EC4A8B2F7709}"/>
          </ac:grpSpMkLst>
        </pc:grpChg>
        <pc:grpChg chg="add del mod">
          <ac:chgData name="Aiswarya Prasad" userId="0ce4ef10-ee10-425c-94b2-b7eeca22518e" providerId="ADAL" clId="{C02EEC2E-6585-424A-8810-1304ED809DEE}" dt="2021-05-16T23:13:41.143" v="1016" actId="165"/>
          <ac:grpSpMkLst>
            <pc:docMk/>
            <pc:sldMk cId="3649762006" sldId="356"/>
            <ac:grpSpMk id="209" creationId="{D2E089E2-1B6C-9D43-B917-F90958F6A891}"/>
          </ac:grpSpMkLst>
        </pc:grpChg>
        <pc:cxnChg chg="topLvl">
          <ac:chgData name="Aiswarya Prasad" userId="0ce4ef10-ee10-425c-94b2-b7eeca22518e" providerId="ADAL" clId="{C02EEC2E-6585-424A-8810-1304ED809DEE}" dt="2021-05-16T23:13:41.143" v="1016" actId="165"/>
          <ac:cxnSpMkLst>
            <pc:docMk/>
            <pc:sldMk cId="3649762006" sldId="356"/>
            <ac:cxnSpMk id="7" creationId="{1361B0D3-0789-C54B-A224-7C0C97788A58}"/>
          </ac:cxnSpMkLst>
        </pc:cxnChg>
        <pc:cxnChg chg="topLvl">
          <ac:chgData name="Aiswarya Prasad" userId="0ce4ef10-ee10-425c-94b2-b7eeca22518e" providerId="ADAL" clId="{C02EEC2E-6585-424A-8810-1304ED809DEE}" dt="2021-05-16T23:13:41.143" v="1016" actId="165"/>
          <ac:cxnSpMkLst>
            <pc:docMk/>
            <pc:sldMk cId="3649762006" sldId="356"/>
            <ac:cxnSpMk id="18" creationId="{B1C63BB2-CEAE-4D42-9CF6-C2CC8FC47CD0}"/>
          </ac:cxnSpMkLst>
        </pc:cxnChg>
        <pc:cxnChg chg="mod topLvl">
          <ac:chgData name="Aiswarya Prasad" userId="0ce4ef10-ee10-425c-94b2-b7eeca22518e" providerId="ADAL" clId="{C02EEC2E-6585-424A-8810-1304ED809DEE}" dt="2021-05-16T23:13:41.143" v="1016" actId="165"/>
          <ac:cxnSpMkLst>
            <pc:docMk/>
            <pc:sldMk cId="3649762006" sldId="356"/>
            <ac:cxnSpMk id="21" creationId="{86EC9E56-9834-A343-888B-FCE31B80EE93}"/>
          </ac:cxnSpMkLst>
        </pc:cxnChg>
        <pc:cxnChg chg="mod topLvl">
          <ac:chgData name="Aiswarya Prasad" userId="0ce4ef10-ee10-425c-94b2-b7eeca22518e" providerId="ADAL" clId="{C02EEC2E-6585-424A-8810-1304ED809DEE}" dt="2021-05-16T23:13:41.143" v="1016" actId="165"/>
          <ac:cxnSpMkLst>
            <pc:docMk/>
            <pc:sldMk cId="3649762006" sldId="356"/>
            <ac:cxnSpMk id="22" creationId="{4884552E-E26E-D74D-BE5B-614B4C50529E}"/>
          </ac:cxnSpMkLst>
        </pc:cxnChg>
        <pc:cxnChg chg="topLvl">
          <ac:chgData name="Aiswarya Prasad" userId="0ce4ef10-ee10-425c-94b2-b7eeca22518e" providerId="ADAL" clId="{C02EEC2E-6585-424A-8810-1304ED809DEE}" dt="2021-05-16T23:13:41.143" v="1016" actId="165"/>
          <ac:cxnSpMkLst>
            <pc:docMk/>
            <pc:sldMk cId="3649762006" sldId="356"/>
            <ac:cxnSpMk id="58" creationId="{4311871D-255A-DF40-B6B9-369FFAF8C357}"/>
          </ac:cxnSpMkLst>
        </pc:cxnChg>
        <pc:cxnChg chg="topLvl">
          <ac:chgData name="Aiswarya Prasad" userId="0ce4ef10-ee10-425c-94b2-b7eeca22518e" providerId="ADAL" clId="{C02EEC2E-6585-424A-8810-1304ED809DEE}" dt="2021-05-16T23:13:41.143" v="1016" actId="165"/>
          <ac:cxnSpMkLst>
            <pc:docMk/>
            <pc:sldMk cId="3649762006" sldId="356"/>
            <ac:cxnSpMk id="67" creationId="{63ED2980-CECC-554D-972E-83AF915979EB}"/>
          </ac:cxnSpMkLst>
        </pc:cxnChg>
        <pc:cxnChg chg="mod topLvl">
          <ac:chgData name="Aiswarya Prasad" userId="0ce4ef10-ee10-425c-94b2-b7eeca22518e" providerId="ADAL" clId="{C02EEC2E-6585-424A-8810-1304ED809DEE}" dt="2021-05-16T23:13:41.143" v="1016" actId="165"/>
          <ac:cxnSpMkLst>
            <pc:docMk/>
            <pc:sldMk cId="3649762006" sldId="356"/>
            <ac:cxnSpMk id="94" creationId="{E291CD0D-1F5A-DF4C-A1E6-9760333472B2}"/>
          </ac:cxnSpMkLst>
        </pc:cxnChg>
        <pc:cxnChg chg="mod topLvl">
          <ac:chgData name="Aiswarya Prasad" userId="0ce4ef10-ee10-425c-94b2-b7eeca22518e" providerId="ADAL" clId="{C02EEC2E-6585-424A-8810-1304ED809DEE}" dt="2021-05-16T23:13:41.143" v="1016" actId="165"/>
          <ac:cxnSpMkLst>
            <pc:docMk/>
            <pc:sldMk cId="3649762006" sldId="356"/>
            <ac:cxnSpMk id="95" creationId="{F05BBA1F-FD8F-8344-AFC3-9B832E9987CB}"/>
          </ac:cxnSpMkLst>
        </pc:cxnChg>
        <pc:cxnChg chg="mod topLvl">
          <ac:chgData name="Aiswarya Prasad" userId="0ce4ef10-ee10-425c-94b2-b7eeca22518e" providerId="ADAL" clId="{C02EEC2E-6585-424A-8810-1304ED809DEE}" dt="2021-05-16T23:13:41.143" v="1016" actId="165"/>
          <ac:cxnSpMkLst>
            <pc:docMk/>
            <pc:sldMk cId="3649762006" sldId="356"/>
            <ac:cxnSpMk id="165" creationId="{E3D25A44-896D-8D41-ABA1-FD5A6C4F0A05}"/>
          </ac:cxnSpMkLst>
        </pc:cxnChg>
        <pc:cxnChg chg="mod topLvl">
          <ac:chgData name="Aiswarya Prasad" userId="0ce4ef10-ee10-425c-94b2-b7eeca22518e" providerId="ADAL" clId="{C02EEC2E-6585-424A-8810-1304ED809DEE}" dt="2021-05-16T23:13:41.143" v="1016" actId="165"/>
          <ac:cxnSpMkLst>
            <pc:docMk/>
            <pc:sldMk cId="3649762006" sldId="356"/>
            <ac:cxnSpMk id="166" creationId="{B2F431DB-D15E-0C46-A555-47C6362D6334}"/>
          </ac:cxnSpMkLst>
        </pc:cxnChg>
        <pc:cxnChg chg="mod topLvl">
          <ac:chgData name="Aiswarya Prasad" userId="0ce4ef10-ee10-425c-94b2-b7eeca22518e" providerId="ADAL" clId="{C02EEC2E-6585-424A-8810-1304ED809DEE}" dt="2021-05-16T23:13:41.143" v="1016" actId="165"/>
          <ac:cxnSpMkLst>
            <pc:docMk/>
            <pc:sldMk cId="3649762006" sldId="356"/>
            <ac:cxnSpMk id="210" creationId="{70BA4831-4CC9-8D4D-8F76-77BA2CE7FB8B}"/>
          </ac:cxnSpMkLst>
        </pc:cxnChg>
        <pc:cxnChg chg="mod topLvl">
          <ac:chgData name="Aiswarya Prasad" userId="0ce4ef10-ee10-425c-94b2-b7eeca22518e" providerId="ADAL" clId="{C02EEC2E-6585-424A-8810-1304ED809DEE}" dt="2021-05-16T23:13:41.143" v="1016" actId="165"/>
          <ac:cxnSpMkLst>
            <pc:docMk/>
            <pc:sldMk cId="3649762006" sldId="356"/>
            <ac:cxnSpMk id="211" creationId="{690A1A61-2633-8044-81E5-94C370675812}"/>
          </ac:cxnSpMkLst>
        </pc:cxnChg>
      </pc:sldChg>
    </pc:docChg>
  </pc:docChgLst>
  <pc:docChgLst>
    <pc:chgData name="Aiswarya Prasad" userId="0ce4ef10-ee10-425c-94b2-b7eeca22518e" providerId="ADAL" clId="{FB9ED28A-348D-7347-8CE9-C750D9965AB0}"/>
    <pc:docChg chg="undo redo custSel addSld delSld modSld sldOrd">
      <pc:chgData name="Aiswarya Prasad" userId="0ce4ef10-ee10-425c-94b2-b7eeca22518e" providerId="ADAL" clId="{FB9ED28A-348D-7347-8CE9-C750D9965AB0}" dt="2021-11-08T07:09:09.733" v="1267"/>
      <pc:docMkLst>
        <pc:docMk/>
      </pc:docMkLst>
      <pc:sldChg chg="del">
        <pc:chgData name="Aiswarya Prasad" userId="0ce4ef10-ee10-425c-94b2-b7eeca22518e" providerId="ADAL" clId="{FB9ED28A-348D-7347-8CE9-C750D9965AB0}" dt="2021-11-04T08:45:38.704" v="266" actId="2696"/>
        <pc:sldMkLst>
          <pc:docMk/>
          <pc:sldMk cId="2772539797" sldId="303"/>
        </pc:sldMkLst>
      </pc:sldChg>
      <pc:sldChg chg="del">
        <pc:chgData name="Aiswarya Prasad" userId="0ce4ef10-ee10-425c-94b2-b7eeca22518e" providerId="ADAL" clId="{FB9ED28A-348D-7347-8CE9-C750D9965AB0}" dt="2021-11-04T08:45:38.704" v="266" actId="2696"/>
        <pc:sldMkLst>
          <pc:docMk/>
          <pc:sldMk cId="3809473494" sldId="306"/>
        </pc:sldMkLst>
      </pc:sldChg>
      <pc:sldChg chg="del">
        <pc:chgData name="Aiswarya Prasad" userId="0ce4ef10-ee10-425c-94b2-b7eeca22518e" providerId="ADAL" clId="{FB9ED28A-348D-7347-8CE9-C750D9965AB0}" dt="2021-11-04T08:45:38.704" v="266" actId="2696"/>
        <pc:sldMkLst>
          <pc:docMk/>
          <pc:sldMk cId="2809529242" sldId="307"/>
        </pc:sldMkLst>
      </pc:sldChg>
      <pc:sldChg chg="modSp mod">
        <pc:chgData name="Aiswarya Prasad" userId="0ce4ef10-ee10-425c-94b2-b7eeca22518e" providerId="ADAL" clId="{FB9ED28A-348D-7347-8CE9-C750D9965AB0}" dt="2021-11-04T08:45:32.815" v="265" actId="20577"/>
        <pc:sldMkLst>
          <pc:docMk/>
          <pc:sldMk cId="2406609992" sldId="308"/>
        </pc:sldMkLst>
        <pc:spChg chg="mod">
          <ac:chgData name="Aiswarya Prasad" userId="0ce4ef10-ee10-425c-94b2-b7eeca22518e" providerId="ADAL" clId="{FB9ED28A-348D-7347-8CE9-C750D9965AB0}" dt="2021-11-04T08:45:32.815" v="265" actId="20577"/>
          <ac:spMkLst>
            <pc:docMk/>
            <pc:sldMk cId="2406609992" sldId="308"/>
            <ac:spMk id="20" creationId="{C9DA36D2-F25E-6540-8B7F-6DD79AB5D84E}"/>
          </ac:spMkLst>
        </pc:spChg>
      </pc:sldChg>
      <pc:sldChg chg="ord">
        <pc:chgData name="Aiswarya Prasad" userId="0ce4ef10-ee10-425c-94b2-b7eeca22518e" providerId="ADAL" clId="{FB9ED28A-348D-7347-8CE9-C750D9965AB0}" dt="2021-11-04T15:18:04.863" v="395" actId="20578"/>
        <pc:sldMkLst>
          <pc:docMk/>
          <pc:sldMk cId="1781534622" sldId="309"/>
        </pc:sldMkLst>
      </pc:sldChg>
      <pc:sldChg chg="del">
        <pc:chgData name="Aiswarya Prasad" userId="0ce4ef10-ee10-425c-94b2-b7eeca22518e" providerId="ADAL" clId="{FB9ED28A-348D-7347-8CE9-C750D9965AB0}" dt="2021-11-04T08:45:56.340" v="267" actId="2696"/>
        <pc:sldMkLst>
          <pc:docMk/>
          <pc:sldMk cId="370511302" sldId="320"/>
        </pc:sldMkLst>
      </pc:sldChg>
      <pc:sldChg chg="addSp delSp modSp mod delAnim modAnim">
        <pc:chgData name="Aiswarya Prasad" userId="0ce4ef10-ee10-425c-94b2-b7eeca22518e" providerId="ADAL" clId="{FB9ED28A-348D-7347-8CE9-C750D9965AB0}" dt="2021-11-04T15:25:54.057" v="444" actId="1076"/>
        <pc:sldMkLst>
          <pc:docMk/>
          <pc:sldMk cId="1074286672" sldId="332"/>
        </pc:sldMkLst>
        <pc:spChg chg="add mod">
          <ac:chgData name="Aiswarya Prasad" userId="0ce4ef10-ee10-425c-94b2-b7eeca22518e" providerId="ADAL" clId="{FB9ED28A-348D-7347-8CE9-C750D9965AB0}" dt="2021-11-04T15:24:18.516" v="410" actId="1037"/>
          <ac:spMkLst>
            <pc:docMk/>
            <pc:sldMk cId="1074286672" sldId="332"/>
            <ac:spMk id="3" creationId="{D5B7DA04-DA06-FB48-B17F-CFE9D3A8C1CC}"/>
          </ac:spMkLst>
        </pc:spChg>
        <pc:spChg chg="mod">
          <ac:chgData name="Aiswarya Prasad" userId="0ce4ef10-ee10-425c-94b2-b7eeca22518e" providerId="ADAL" clId="{FB9ED28A-348D-7347-8CE9-C750D9965AB0}" dt="2021-11-04T15:25:15.935" v="436" actId="14100"/>
          <ac:spMkLst>
            <pc:docMk/>
            <pc:sldMk cId="1074286672" sldId="332"/>
            <ac:spMk id="11" creationId="{48BFE0DA-38B0-5744-8322-EF295D73FD5E}"/>
          </ac:spMkLst>
        </pc:spChg>
        <pc:spChg chg="add mod">
          <ac:chgData name="Aiswarya Prasad" userId="0ce4ef10-ee10-425c-94b2-b7eeca22518e" providerId="ADAL" clId="{FB9ED28A-348D-7347-8CE9-C750D9965AB0}" dt="2021-11-04T15:25:23.340" v="437" actId="1076"/>
          <ac:spMkLst>
            <pc:docMk/>
            <pc:sldMk cId="1074286672" sldId="332"/>
            <ac:spMk id="12" creationId="{9E0771C4-B07F-1448-A41B-D8D0B0404596}"/>
          </ac:spMkLst>
        </pc:spChg>
        <pc:spChg chg="mod">
          <ac:chgData name="Aiswarya Prasad" userId="0ce4ef10-ee10-425c-94b2-b7eeca22518e" providerId="ADAL" clId="{FB9ED28A-348D-7347-8CE9-C750D9965AB0}" dt="2021-11-04T15:24:46.655" v="412" actId="14100"/>
          <ac:spMkLst>
            <pc:docMk/>
            <pc:sldMk cId="1074286672" sldId="332"/>
            <ac:spMk id="13" creationId="{B579202E-9DC3-974B-9E39-1F55C9A09098}"/>
          </ac:spMkLst>
        </pc:spChg>
        <pc:spChg chg="del">
          <ac:chgData name="Aiswarya Prasad" userId="0ce4ef10-ee10-425c-94b2-b7eeca22518e" providerId="ADAL" clId="{FB9ED28A-348D-7347-8CE9-C750D9965AB0}" dt="2021-11-04T15:15:22.886" v="390" actId="478"/>
          <ac:spMkLst>
            <pc:docMk/>
            <pc:sldMk cId="1074286672" sldId="332"/>
            <ac:spMk id="17" creationId="{19CA99D0-8747-534E-9F73-DABC7F1C8CB9}"/>
          </ac:spMkLst>
        </pc:spChg>
        <pc:grpChg chg="add mod">
          <ac:chgData name="Aiswarya Prasad" userId="0ce4ef10-ee10-425c-94b2-b7eeca22518e" providerId="ADAL" clId="{FB9ED28A-348D-7347-8CE9-C750D9965AB0}" dt="2021-11-04T15:25:54.057" v="444" actId="1076"/>
          <ac:grpSpMkLst>
            <pc:docMk/>
            <pc:sldMk cId="1074286672" sldId="332"/>
            <ac:grpSpMk id="4" creationId="{7268F270-65D3-E041-A22F-5954E02E4A5B}"/>
          </ac:grpSpMkLst>
        </pc:grpChg>
        <pc:picChg chg="mod">
          <ac:chgData name="Aiswarya Prasad" userId="0ce4ef10-ee10-425c-94b2-b7eeca22518e" providerId="ADAL" clId="{FB9ED28A-348D-7347-8CE9-C750D9965AB0}" dt="2021-11-04T15:25:49.496" v="443" actId="1076"/>
          <ac:picMkLst>
            <pc:docMk/>
            <pc:sldMk cId="1074286672" sldId="332"/>
            <ac:picMk id="8" creationId="{96014A7F-F948-5246-A672-C1090E8A0255}"/>
          </ac:picMkLst>
        </pc:picChg>
        <pc:picChg chg="add mod modCrop">
          <ac:chgData name="Aiswarya Prasad" userId="0ce4ef10-ee10-425c-94b2-b7eeca22518e" providerId="ADAL" clId="{FB9ED28A-348D-7347-8CE9-C750D9965AB0}" dt="2021-11-04T15:25:33.246" v="439" actId="1076"/>
          <ac:picMkLst>
            <pc:docMk/>
            <pc:sldMk cId="1074286672" sldId="332"/>
            <ac:picMk id="9" creationId="{CE5EC809-377F-5F44-83E0-D37C7C7A72AB}"/>
          </ac:picMkLst>
        </pc:picChg>
        <pc:cxnChg chg="add mod">
          <ac:chgData name="Aiswarya Prasad" userId="0ce4ef10-ee10-425c-94b2-b7eeca22518e" providerId="ADAL" clId="{FB9ED28A-348D-7347-8CE9-C750D9965AB0}" dt="2021-11-04T15:25:46.393" v="442"/>
          <ac:cxnSpMkLst>
            <pc:docMk/>
            <pc:sldMk cId="1074286672" sldId="332"/>
            <ac:cxnSpMk id="14" creationId="{43111408-6785-B042-9C5C-A103EE46F319}"/>
          </ac:cxnSpMkLst>
        </pc:cxnChg>
      </pc:sldChg>
      <pc:sldChg chg="delSp del mod ord delAnim">
        <pc:chgData name="Aiswarya Prasad" userId="0ce4ef10-ee10-425c-94b2-b7eeca22518e" providerId="ADAL" clId="{FB9ED28A-348D-7347-8CE9-C750D9965AB0}" dt="2021-11-08T07:06:13.366" v="1202" actId="2696"/>
        <pc:sldMkLst>
          <pc:docMk/>
          <pc:sldMk cId="1014478113" sldId="333"/>
        </pc:sldMkLst>
        <pc:spChg chg="del">
          <ac:chgData name="Aiswarya Prasad" userId="0ce4ef10-ee10-425c-94b2-b7eeca22518e" providerId="ADAL" clId="{FB9ED28A-348D-7347-8CE9-C750D9965AB0}" dt="2021-11-04T15:17:17.585" v="394" actId="478"/>
          <ac:spMkLst>
            <pc:docMk/>
            <pc:sldMk cId="1014478113" sldId="333"/>
            <ac:spMk id="9" creationId="{61A9A084-69DA-884E-B8B3-FA34F17BE76D}"/>
          </ac:spMkLst>
        </pc:spChg>
      </pc:sldChg>
      <pc:sldChg chg="addSp delSp modSp mod">
        <pc:chgData name="Aiswarya Prasad" userId="0ce4ef10-ee10-425c-94b2-b7eeca22518e" providerId="ADAL" clId="{FB9ED28A-348D-7347-8CE9-C750D9965AB0}" dt="2021-11-05T23:36:27.406" v="517"/>
        <pc:sldMkLst>
          <pc:docMk/>
          <pc:sldMk cId="2643946674" sldId="357"/>
        </pc:sldMkLst>
        <pc:spChg chg="mod">
          <ac:chgData name="Aiswarya Prasad" userId="0ce4ef10-ee10-425c-94b2-b7eeca22518e" providerId="ADAL" clId="{FB9ED28A-348D-7347-8CE9-C750D9965AB0}" dt="2021-11-05T23:36:27.406" v="517"/>
          <ac:spMkLst>
            <pc:docMk/>
            <pc:sldMk cId="2643946674" sldId="357"/>
            <ac:spMk id="2" creationId="{5DED89AC-99F7-4843-9571-09EC1F49B827}"/>
          </ac:spMkLst>
        </pc:spChg>
        <pc:picChg chg="del">
          <ac:chgData name="Aiswarya Prasad" userId="0ce4ef10-ee10-425c-94b2-b7eeca22518e" providerId="ADAL" clId="{FB9ED28A-348D-7347-8CE9-C750D9965AB0}" dt="2021-11-05T23:32:45.310" v="460" actId="478"/>
          <ac:picMkLst>
            <pc:docMk/>
            <pc:sldMk cId="2643946674" sldId="357"/>
            <ac:picMk id="3" creationId="{D8AB4FB4-E8C1-014D-8BF7-5154729355BE}"/>
          </ac:picMkLst>
        </pc:picChg>
        <pc:picChg chg="add mod">
          <ac:chgData name="Aiswarya Prasad" userId="0ce4ef10-ee10-425c-94b2-b7eeca22518e" providerId="ADAL" clId="{FB9ED28A-348D-7347-8CE9-C750D9965AB0}" dt="2021-11-05T23:33:24.697" v="471" actId="1076"/>
          <ac:picMkLst>
            <pc:docMk/>
            <pc:sldMk cId="2643946674" sldId="357"/>
            <ac:picMk id="9" creationId="{9F13EFED-F8C9-4642-A032-E50F34830563}"/>
          </ac:picMkLst>
        </pc:picChg>
      </pc:sldChg>
      <pc:sldChg chg="delSp del mod">
        <pc:chgData name="Aiswarya Prasad" userId="0ce4ef10-ee10-425c-94b2-b7eeca22518e" providerId="ADAL" clId="{FB9ED28A-348D-7347-8CE9-C750D9965AB0}" dt="2021-11-05T23:33:16.022" v="469" actId="2696"/>
        <pc:sldMkLst>
          <pc:docMk/>
          <pc:sldMk cId="1069552153" sldId="358"/>
        </pc:sldMkLst>
        <pc:picChg chg="del">
          <ac:chgData name="Aiswarya Prasad" userId="0ce4ef10-ee10-425c-94b2-b7eeca22518e" providerId="ADAL" clId="{FB9ED28A-348D-7347-8CE9-C750D9965AB0}" dt="2021-11-05T23:32:51.432" v="462" actId="478"/>
          <ac:picMkLst>
            <pc:docMk/>
            <pc:sldMk cId="1069552153" sldId="358"/>
            <ac:picMk id="4" creationId="{442C84AA-A2F8-004C-A205-AE170B4653B0}"/>
          </ac:picMkLst>
        </pc:picChg>
        <pc:picChg chg="del">
          <ac:chgData name="Aiswarya Prasad" userId="0ce4ef10-ee10-425c-94b2-b7eeca22518e" providerId="ADAL" clId="{FB9ED28A-348D-7347-8CE9-C750D9965AB0}" dt="2021-11-05T23:32:50.722" v="461" actId="478"/>
          <ac:picMkLst>
            <pc:docMk/>
            <pc:sldMk cId="1069552153" sldId="358"/>
            <ac:picMk id="8" creationId="{C71A3E60-8E87-CB4C-9183-601993F22086}"/>
          </ac:picMkLst>
        </pc:picChg>
      </pc:sldChg>
      <pc:sldChg chg="addSp delSp modSp mod">
        <pc:chgData name="Aiswarya Prasad" userId="0ce4ef10-ee10-425c-94b2-b7eeca22518e" providerId="ADAL" clId="{FB9ED28A-348D-7347-8CE9-C750D9965AB0}" dt="2021-11-05T23:36:20.638" v="516" actId="20577"/>
        <pc:sldMkLst>
          <pc:docMk/>
          <pc:sldMk cId="235173838" sldId="359"/>
        </pc:sldMkLst>
        <pc:spChg chg="mod">
          <ac:chgData name="Aiswarya Prasad" userId="0ce4ef10-ee10-425c-94b2-b7eeca22518e" providerId="ADAL" clId="{FB9ED28A-348D-7347-8CE9-C750D9965AB0}" dt="2021-11-05T23:36:20.638" v="516" actId="20577"/>
          <ac:spMkLst>
            <pc:docMk/>
            <pc:sldMk cId="235173838" sldId="359"/>
            <ac:spMk id="2" creationId="{5DED89AC-99F7-4843-9571-09EC1F49B827}"/>
          </ac:spMkLst>
        </pc:spChg>
        <pc:picChg chg="del">
          <ac:chgData name="Aiswarya Prasad" userId="0ce4ef10-ee10-425c-94b2-b7eeca22518e" providerId="ADAL" clId="{FB9ED28A-348D-7347-8CE9-C750D9965AB0}" dt="2021-11-05T23:32:42.534" v="459" actId="478"/>
          <ac:picMkLst>
            <pc:docMk/>
            <pc:sldMk cId="235173838" sldId="359"/>
            <ac:picMk id="4" creationId="{561A47A9-C32E-2D44-9BE3-C0F1BC793D82}"/>
          </ac:picMkLst>
        </pc:picChg>
        <pc:picChg chg="add mod">
          <ac:chgData name="Aiswarya Prasad" userId="0ce4ef10-ee10-425c-94b2-b7eeca22518e" providerId="ADAL" clId="{FB9ED28A-348D-7347-8CE9-C750D9965AB0}" dt="2021-11-05T23:33:36.281" v="474" actId="1076"/>
          <ac:picMkLst>
            <pc:docMk/>
            <pc:sldMk cId="235173838" sldId="359"/>
            <ac:picMk id="9" creationId="{34F37FD7-B035-C847-A2E0-AF48550F76D8}"/>
          </ac:picMkLst>
        </pc:picChg>
      </pc:sldChg>
      <pc:sldChg chg="addSp delSp modSp mod ord">
        <pc:chgData name="Aiswarya Prasad" userId="0ce4ef10-ee10-425c-94b2-b7eeca22518e" providerId="ADAL" clId="{FB9ED28A-348D-7347-8CE9-C750D9965AB0}" dt="2021-11-07T22:41:34.249" v="569" actId="20578"/>
        <pc:sldMkLst>
          <pc:docMk/>
          <pc:sldMk cId="3432955871" sldId="360"/>
        </pc:sldMkLst>
        <pc:spChg chg="mod">
          <ac:chgData name="Aiswarya Prasad" userId="0ce4ef10-ee10-425c-94b2-b7eeca22518e" providerId="ADAL" clId="{FB9ED28A-348D-7347-8CE9-C750D9965AB0}" dt="2021-11-05T23:36:35.111" v="518"/>
          <ac:spMkLst>
            <pc:docMk/>
            <pc:sldMk cId="3432955871" sldId="360"/>
            <ac:spMk id="2" creationId="{5DED89AC-99F7-4843-9571-09EC1F49B827}"/>
          </ac:spMkLst>
        </pc:spChg>
        <pc:picChg chg="del">
          <ac:chgData name="Aiswarya Prasad" userId="0ce4ef10-ee10-425c-94b2-b7eeca22518e" providerId="ADAL" clId="{FB9ED28A-348D-7347-8CE9-C750D9965AB0}" dt="2021-11-05T23:32:56.390" v="464" actId="478"/>
          <ac:picMkLst>
            <pc:docMk/>
            <pc:sldMk cId="3432955871" sldId="360"/>
            <ac:picMk id="8" creationId="{B9CC29C5-9FAC-C040-8ED7-03C3D11BF273}"/>
          </ac:picMkLst>
        </pc:picChg>
        <pc:picChg chg="del">
          <ac:chgData name="Aiswarya Prasad" userId="0ce4ef10-ee10-425c-94b2-b7eeca22518e" providerId="ADAL" clId="{FB9ED28A-348D-7347-8CE9-C750D9965AB0}" dt="2021-11-05T23:32:57.376" v="465" actId="478"/>
          <ac:picMkLst>
            <pc:docMk/>
            <pc:sldMk cId="3432955871" sldId="360"/>
            <ac:picMk id="9" creationId="{CFFBEFCA-FB87-2E42-8682-069B14E67BF9}"/>
          </ac:picMkLst>
        </pc:picChg>
        <pc:picChg chg="del">
          <ac:chgData name="Aiswarya Prasad" userId="0ce4ef10-ee10-425c-94b2-b7eeca22518e" providerId="ADAL" clId="{FB9ED28A-348D-7347-8CE9-C750D9965AB0}" dt="2021-11-05T23:32:55.303" v="463" actId="478"/>
          <ac:picMkLst>
            <pc:docMk/>
            <pc:sldMk cId="3432955871" sldId="360"/>
            <ac:picMk id="12" creationId="{60339E90-5F1E-3140-923E-E394E7D53D50}"/>
          </ac:picMkLst>
        </pc:picChg>
        <pc:picChg chg="del">
          <ac:chgData name="Aiswarya Prasad" userId="0ce4ef10-ee10-425c-94b2-b7eeca22518e" providerId="ADAL" clId="{FB9ED28A-348D-7347-8CE9-C750D9965AB0}" dt="2021-11-05T23:32:58.494" v="466" actId="478"/>
          <ac:picMkLst>
            <pc:docMk/>
            <pc:sldMk cId="3432955871" sldId="360"/>
            <ac:picMk id="14" creationId="{F3946284-38A9-544C-BA19-74CAF6141740}"/>
          </ac:picMkLst>
        </pc:picChg>
        <pc:picChg chg="add mod">
          <ac:chgData name="Aiswarya Prasad" userId="0ce4ef10-ee10-425c-94b2-b7eeca22518e" providerId="ADAL" clId="{FB9ED28A-348D-7347-8CE9-C750D9965AB0}" dt="2021-11-05T23:33:13.102" v="468" actId="1076"/>
          <ac:picMkLst>
            <pc:docMk/>
            <pc:sldMk cId="3432955871" sldId="360"/>
            <ac:picMk id="16" creationId="{7B120CA3-9B26-2046-BE17-28D39BF05946}"/>
          </ac:picMkLst>
        </pc:picChg>
        <pc:picChg chg="add mod">
          <ac:chgData name="Aiswarya Prasad" userId="0ce4ef10-ee10-425c-94b2-b7eeca22518e" providerId="ADAL" clId="{FB9ED28A-348D-7347-8CE9-C750D9965AB0}" dt="2021-11-05T23:33:13.102" v="468" actId="1076"/>
          <ac:picMkLst>
            <pc:docMk/>
            <pc:sldMk cId="3432955871" sldId="360"/>
            <ac:picMk id="17" creationId="{057BD3F0-2ECF-6246-9D08-928D5F3DC294}"/>
          </ac:picMkLst>
        </pc:picChg>
      </pc:sldChg>
      <pc:sldChg chg="delSp del mod">
        <pc:chgData name="Aiswarya Prasad" userId="0ce4ef10-ee10-425c-94b2-b7eeca22518e" providerId="ADAL" clId="{FB9ED28A-348D-7347-8CE9-C750D9965AB0}" dt="2021-11-05T23:33:39.074" v="475" actId="2696"/>
        <pc:sldMkLst>
          <pc:docMk/>
          <pc:sldMk cId="3686749098" sldId="362"/>
        </pc:sldMkLst>
        <pc:picChg chg="del">
          <ac:chgData name="Aiswarya Prasad" userId="0ce4ef10-ee10-425c-94b2-b7eeca22518e" providerId="ADAL" clId="{FB9ED28A-348D-7347-8CE9-C750D9965AB0}" dt="2021-11-05T23:32:38.557" v="458" actId="478"/>
          <ac:picMkLst>
            <pc:docMk/>
            <pc:sldMk cId="3686749098" sldId="362"/>
            <ac:picMk id="3" creationId="{F023D85A-605B-5349-9825-57529D13403D}"/>
          </ac:picMkLst>
        </pc:picChg>
      </pc:sldChg>
      <pc:sldChg chg="del ord">
        <pc:chgData name="Aiswarya Prasad" userId="0ce4ef10-ee10-425c-94b2-b7eeca22518e" providerId="ADAL" clId="{FB9ED28A-348D-7347-8CE9-C750D9965AB0}" dt="2021-11-05T23:35:49.749" v="482" actId="2696"/>
        <pc:sldMkLst>
          <pc:docMk/>
          <pc:sldMk cId="1217517024" sldId="363"/>
        </pc:sldMkLst>
      </pc:sldChg>
      <pc:sldChg chg="delSp del mod">
        <pc:chgData name="Aiswarya Prasad" userId="0ce4ef10-ee10-425c-94b2-b7eeca22518e" providerId="ADAL" clId="{FB9ED28A-348D-7347-8CE9-C750D9965AB0}" dt="2021-11-05T23:33:27.687" v="472" actId="2696"/>
        <pc:sldMkLst>
          <pc:docMk/>
          <pc:sldMk cId="2044534600" sldId="364"/>
        </pc:sldMkLst>
        <pc:picChg chg="del">
          <ac:chgData name="Aiswarya Prasad" userId="0ce4ef10-ee10-425c-94b2-b7eeca22518e" providerId="ADAL" clId="{FB9ED28A-348D-7347-8CE9-C750D9965AB0}" dt="2021-11-05T23:29:50.839" v="450" actId="478"/>
          <ac:picMkLst>
            <pc:docMk/>
            <pc:sldMk cId="2044534600" sldId="364"/>
            <ac:picMk id="18" creationId="{E2F569DD-B36F-ED47-9FE5-76F7078A019A}"/>
          </ac:picMkLst>
        </pc:picChg>
      </pc:sldChg>
      <pc:sldChg chg="addSp delSp modSp mod">
        <pc:chgData name="Aiswarya Prasad" userId="0ce4ef10-ee10-425c-94b2-b7eeca22518e" providerId="ADAL" clId="{FB9ED28A-348D-7347-8CE9-C750D9965AB0}" dt="2021-11-04T08:48:55.298" v="370" actId="732"/>
        <pc:sldMkLst>
          <pc:docMk/>
          <pc:sldMk cId="4105920113" sldId="365"/>
        </pc:sldMkLst>
        <pc:grpChg chg="del">
          <ac:chgData name="Aiswarya Prasad" userId="0ce4ef10-ee10-425c-94b2-b7eeca22518e" providerId="ADAL" clId="{FB9ED28A-348D-7347-8CE9-C750D9965AB0}" dt="2021-11-04T08:46:41.077" v="275" actId="478"/>
          <ac:grpSpMkLst>
            <pc:docMk/>
            <pc:sldMk cId="4105920113" sldId="365"/>
            <ac:grpSpMk id="15" creationId="{1877B648-145A-0C47-A2F4-341DA249ECCC}"/>
          </ac:grpSpMkLst>
        </pc:grpChg>
        <pc:picChg chg="add mod modCrop">
          <ac:chgData name="Aiswarya Prasad" userId="0ce4ef10-ee10-425c-94b2-b7eeca22518e" providerId="ADAL" clId="{FB9ED28A-348D-7347-8CE9-C750D9965AB0}" dt="2021-11-04T08:48:55.298" v="370" actId="732"/>
          <ac:picMkLst>
            <pc:docMk/>
            <pc:sldMk cId="4105920113" sldId="365"/>
            <ac:picMk id="12" creationId="{D781A960-045C-B048-93EB-8761D902009C}"/>
          </ac:picMkLst>
        </pc:picChg>
        <pc:picChg chg="mod">
          <ac:chgData name="Aiswarya Prasad" userId="0ce4ef10-ee10-425c-94b2-b7eeca22518e" providerId="ADAL" clId="{FB9ED28A-348D-7347-8CE9-C750D9965AB0}" dt="2021-11-04T08:48:41.104" v="369"/>
          <ac:picMkLst>
            <pc:docMk/>
            <pc:sldMk cId="4105920113" sldId="365"/>
            <ac:picMk id="14" creationId="{F1B6A51B-EBF5-E54A-BAD7-3D448DFBFF14}"/>
          </ac:picMkLst>
        </pc:picChg>
      </pc:sldChg>
      <pc:sldChg chg="addSp delSp modSp add mod ord">
        <pc:chgData name="Aiswarya Prasad" userId="0ce4ef10-ee10-425c-94b2-b7eeca22518e" providerId="ADAL" clId="{FB9ED28A-348D-7347-8CE9-C750D9965AB0}" dt="2021-11-08T07:06:42.850" v="1217" actId="20577"/>
        <pc:sldMkLst>
          <pc:docMk/>
          <pc:sldMk cId="2989917619" sldId="366"/>
        </pc:sldMkLst>
        <pc:spChg chg="mod">
          <ac:chgData name="Aiswarya Prasad" userId="0ce4ef10-ee10-425c-94b2-b7eeca22518e" providerId="ADAL" clId="{FB9ED28A-348D-7347-8CE9-C750D9965AB0}" dt="2021-11-08T07:06:42.850" v="1217" actId="20577"/>
          <ac:spMkLst>
            <pc:docMk/>
            <pc:sldMk cId="2989917619" sldId="366"/>
            <ac:spMk id="2" creationId="{5DED89AC-99F7-4843-9571-09EC1F49B827}"/>
          </ac:spMkLst>
        </pc:spChg>
        <pc:spChg chg="add mod">
          <ac:chgData name="Aiswarya Prasad" userId="0ce4ef10-ee10-425c-94b2-b7eeca22518e" providerId="ADAL" clId="{FB9ED28A-348D-7347-8CE9-C750D9965AB0}" dt="2021-11-01T13:56:16.530" v="255" actId="1036"/>
          <ac:spMkLst>
            <pc:docMk/>
            <pc:sldMk cId="2989917619" sldId="366"/>
            <ac:spMk id="3" creationId="{7DC3D386-FAEB-5942-A45C-BEEE40969AF7}"/>
          </ac:spMkLst>
        </pc:spChg>
        <pc:spChg chg="add mod">
          <ac:chgData name="Aiswarya Prasad" userId="0ce4ef10-ee10-425c-94b2-b7eeca22518e" providerId="ADAL" clId="{FB9ED28A-348D-7347-8CE9-C750D9965AB0}" dt="2021-11-01T13:42:47.044" v="43" actId="1076"/>
          <ac:spMkLst>
            <pc:docMk/>
            <pc:sldMk cId="2989917619" sldId="366"/>
            <ac:spMk id="8" creationId="{4B8216AC-8B35-CA45-BC56-184BDDCE5D1D}"/>
          </ac:spMkLst>
        </pc:spChg>
        <pc:spChg chg="add mod">
          <ac:chgData name="Aiswarya Prasad" userId="0ce4ef10-ee10-425c-94b2-b7eeca22518e" providerId="ADAL" clId="{FB9ED28A-348D-7347-8CE9-C750D9965AB0}" dt="2021-11-01T13:54:33.265" v="251" actId="1076"/>
          <ac:spMkLst>
            <pc:docMk/>
            <pc:sldMk cId="2989917619" sldId="366"/>
            <ac:spMk id="12" creationId="{3CF18735-9996-7949-8380-DE4AA8835357}"/>
          </ac:spMkLst>
        </pc:spChg>
        <pc:spChg chg="add mod">
          <ac:chgData name="Aiswarya Prasad" userId="0ce4ef10-ee10-425c-94b2-b7eeca22518e" providerId="ADAL" clId="{FB9ED28A-348D-7347-8CE9-C750D9965AB0}" dt="2021-11-01T13:56:16.530" v="255" actId="1036"/>
          <ac:spMkLst>
            <pc:docMk/>
            <pc:sldMk cId="2989917619" sldId="366"/>
            <ac:spMk id="14" creationId="{61DD3094-04B6-4846-A330-DE5E1335B48A}"/>
          </ac:spMkLst>
        </pc:spChg>
        <pc:picChg chg="add mod">
          <ac:chgData name="Aiswarya Prasad" userId="0ce4ef10-ee10-425c-94b2-b7eeca22518e" providerId="ADAL" clId="{FB9ED28A-348D-7347-8CE9-C750D9965AB0}" dt="2021-11-01T13:42:48.192" v="44" actId="1076"/>
          <ac:picMkLst>
            <pc:docMk/>
            <pc:sldMk cId="2989917619" sldId="366"/>
            <ac:picMk id="7" creationId="{F34C8B71-42FB-C046-BA09-CEEAB6E2A277}"/>
          </ac:picMkLst>
        </pc:picChg>
        <pc:picChg chg="add mod">
          <ac:chgData name="Aiswarya Prasad" userId="0ce4ef10-ee10-425c-94b2-b7eeca22518e" providerId="ADAL" clId="{FB9ED28A-348D-7347-8CE9-C750D9965AB0}" dt="2021-11-01T13:48:41.976" v="179" actId="1036"/>
          <ac:picMkLst>
            <pc:docMk/>
            <pc:sldMk cId="2989917619" sldId="366"/>
            <ac:picMk id="9" creationId="{EFABF425-0D39-6544-B5CB-228FB0C866C0}"/>
          </ac:picMkLst>
        </pc:picChg>
        <pc:picChg chg="add del mod">
          <ac:chgData name="Aiswarya Prasad" userId="0ce4ef10-ee10-425c-94b2-b7eeca22518e" providerId="ADAL" clId="{FB9ED28A-348D-7347-8CE9-C750D9965AB0}" dt="2021-11-01T13:54:29.315" v="250" actId="478"/>
          <ac:picMkLst>
            <pc:docMk/>
            <pc:sldMk cId="2989917619" sldId="366"/>
            <ac:picMk id="10" creationId="{84BFBF80-5A6E-B04F-B703-A5724AF9E292}"/>
          </ac:picMkLst>
        </pc:picChg>
        <pc:picChg chg="add mod">
          <ac:chgData name="Aiswarya Prasad" userId="0ce4ef10-ee10-425c-94b2-b7eeca22518e" providerId="ADAL" clId="{FB9ED28A-348D-7347-8CE9-C750D9965AB0}" dt="2021-11-01T13:43:53.594" v="64" actId="1076"/>
          <ac:picMkLst>
            <pc:docMk/>
            <pc:sldMk cId="2989917619" sldId="366"/>
            <ac:picMk id="11" creationId="{864F69CE-0992-E94C-96CF-7B4F49AE3571}"/>
          </ac:picMkLst>
        </pc:picChg>
        <pc:picChg chg="del">
          <ac:chgData name="Aiswarya Prasad" userId="0ce4ef10-ee10-425c-94b2-b7eeca22518e" providerId="ADAL" clId="{FB9ED28A-348D-7347-8CE9-C750D9965AB0}" dt="2021-11-01T12:39:37.552" v="3" actId="478"/>
          <ac:picMkLst>
            <pc:docMk/>
            <pc:sldMk cId="2989917619" sldId="366"/>
            <ac:picMk id="18" creationId="{E2F569DD-B36F-ED47-9FE5-76F7078A019A}"/>
          </ac:picMkLst>
        </pc:picChg>
        <pc:picChg chg="add mod">
          <ac:chgData name="Aiswarya Prasad" userId="0ce4ef10-ee10-425c-94b2-b7eeca22518e" providerId="ADAL" clId="{FB9ED28A-348D-7347-8CE9-C750D9965AB0}" dt="2021-11-01T13:50:00.345" v="193" actId="732"/>
          <ac:picMkLst>
            <pc:docMk/>
            <pc:sldMk cId="2989917619" sldId="366"/>
            <ac:picMk id="1026" creationId="{F4782C1D-AE87-8F4F-96DB-2BCD6789F4A0}"/>
          </ac:picMkLst>
        </pc:picChg>
      </pc:sldChg>
      <pc:sldChg chg="addSp delSp modSp add mod ord">
        <pc:chgData name="Aiswarya Prasad" userId="0ce4ef10-ee10-425c-94b2-b7eeca22518e" providerId="ADAL" clId="{FB9ED28A-348D-7347-8CE9-C750D9965AB0}" dt="2021-11-08T07:06:37.664" v="1209" actId="20577"/>
        <pc:sldMkLst>
          <pc:docMk/>
          <pc:sldMk cId="1271227593" sldId="367"/>
        </pc:sldMkLst>
        <pc:spChg chg="mod">
          <ac:chgData name="Aiswarya Prasad" userId="0ce4ef10-ee10-425c-94b2-b7eeca22518e" providerId="ADAL" clId="{FB9ED28A-348D-7347-8CE9-C750D9965AB0}" dt="2021-11-08T07:06:37.664" v="1209" actId="20577"/>
          <ac:spMkLst>
            <pc:docMk/>
            <pc:sldMk cId="1271227593" sldId="367"/>
            <ac:spMk id="2" creationId="{5DED89AC-99F7-4843-9571-09EC1F49B827}"/>
          </ac:spMkLst>
        </pc:spChg>
        <pc:spChg chg="add mod">
          <ac:chgData name="Aiswarya Prasad" userId="0ce4ef10-ee10-425c-94b2-b7eeca22518e" providerId="ADAL" clId="{FB9ED28A-348D-7347-8CE9-C750D9965AB0}" dt="2021-11-01T13:48:08.001" v="172" actId="1076"/>
          <ac:spMkLst>
            <pc:docMk/>
            <pc:sldMk cId="1271227593" sldId="367"/>
            <ac:spMk id="3" creationId="{FD719816-74ED-184D-B568-8DA7402399F7}"/>
          </ac:spMkLst>
        </pc:spChg>
        <pc:spChg chg="add mod">
          <ac:chgData name="Aiswarya Prasad" userId="0ce4ef10-ee10-425c-94b2-b7eeca22518e" providerId="ADAL" clId="{FB9ED28A-348D-7347-8CE9-C750D9965AB0}" dt="2021-11-01T13:47:31.616" v="119" actId="1076"/>
          <ac:spMkLst>
            <pc:docMk/>
            <pc:sldMk cId="1271227593" sldId="367"/>
            <ac:spMk id="4" creationId="{CC50E9B4-22AE-D443-80FF-C1C283A96842}"/>
          </ac:spMkLst>
        </pc:spChg>
        <pc:spChg chg="del">
          <ac:chgData name="Aiswarya Prasad" userId="0ce4ef10-ee10-425c-94b2-b7eeca22518e" providerId="ADAL" clId="{FB9ED28A-348D-7347-8CE9-C750D9965AB0}" dt="2021-11-01T13:34:28.506" v="31" actId="478"/>
          <ac:spMkLst>
            <pc:docMk/>
            <pc:sldMk cId="1271227593" sldId="367"/>
            <ac:spMk id="8" creationId="{4B8216AC-8B35-CA45-BC56-184BDDCE5D1D}"/>
          </ac:spMkLst>
        </pc:spChg>
        <pc:spChg chg="add mod">
          <ac:chgData name="Aiswarya Prasad" userId="0ce4ef10-ee10-425c-94b2-b7eeca22518e" providerId="ADAL" clId="{FB9ED28A-348D-7347-8CE9-C750D9965AB0}" dt="2021-11-01T13:34:28.996" v="32"/>
          <ac:spMkLst>
            <pc:docMk/>
            <pc:sldMk cId="1271227593" sldId="367"/>
            <ac:spMk id="10" creationId="{E4336A3D-EA4E-3340-8C65-F8DF0ABBF147}"/>
          </ac:spMkLst>
        </pc:spChg>
        <pc:spChg chg="mod">
          <ac:chgData name="Aiswarya Prasad" userId="0ce4ef10-ee10-425c-94b2-b7eeca22518e" providerId="ADAL" clId="{FB9ED28A-348D-7347-8CE9-C750D9965AB0}" dt="2021-11-01T13:41:23.305" v="36"/>
          <ac:spMkLst>
            <pc:docMk/>
            <pc:sldMk cId="1271227593" sldId="367"/>
            <ac:spMk id="14" creationId="{4B5E11B5-2F71-AD42-8797-95AA04141380}"/>
          </ac:spMkLst>
        </pc:spChg>
        <pc:spChg chg="add mod">
          <ac:chgData name="Aiswarya Prasad" userId="0ce4ef10-ee10-425c-94b2-b7eeca22518e" providerId="ADAL" clId="{FB9ED28A-348D-7347-8CE9-C750D9965AB0}" dt="2021-11-01T13:45:24.913" v="69" actId="1076"/>
          <ac:spMkLst>
            <pc:docMk/>
            <pc:sldMk cId="1271227593" sldId="367"/>
            <ac:spMk id="16" creationId="{B69DEA61-460B-DC4E-83EE-4A0F08CF33DD}"/>
          </ac:spMkLst>
        </pc:spChg>
        <pc:spChg chg="add mod">
          <ac:chgData name="Aiswarya Prasad" userId="0ce4ef10-ee10-425c-94b2-b7eeca22518e" providerId="ADAL" clId="{FB9ED28A-348D-7347-8CE9-C750D9965AB0}" dt="2021-11-01T13:48:30.063" v="174" actId="1076"/>
          <ac:spMkLst>
            <pc:docMk/>
            <pc:sldMk cId="1271227593" sldId="367"/>
            <ac:spMk id="18" creationId="{DBAF3835-3DBF-3D4C-9117-5D0851F8417C}"/>
          </ac:spMkLst>
        </pc:spChg>
        <pc:spChg chg="add del">
          <ac:chgData name="Aiswarya Prasad" userId="0ce4ef10-ee10-425c-94b2-b7eeca22518e" providerId="ADAL" clId="{FB9ED28A-348D-7347-8CE9-C750D9965AB0}" dt="2021-11-01T13:50:55.449" v="221" actId="478"/>
          <ac:spMkLst>
            <pc:docMk/>
            <pc:sldMk cId="1271227593" sldId="367"/>
            <ac:spMk id="20" creationId="{F6858E87-BBC3-EE49-A2CA-CEF53BB0CC82}"/>
          </ac:spMkLst>
        </pc:spChg>
        <pc:spChg chg="add mod">
          <ac:chgData name="Aiswarya Prasad" userId="0ce4ef10-ee10-425c-94b2-b7eeca22518e" providerId="ADAL" clId="{FB9ED28A-348D-7347-8CE9-C750D9965AB0}" dt="2021-11-01T13:51:31.868" v="233" actId="1037"/>
          <ac:spMkLst>
            <pc:docMk/>
            <pc:sldMk cId="1271227593" sldId="367"/>
            <ac:spMk id="21" creationId="{6B20677C-9AA7-F442-AFB6-8DF3D6D4FD97}"/>
          </ac:spMkLst>
        </pc:spChg>
        <pc:spChg chg="add mod">
          <ac:chgData name="Aiswarya Prasad" userId="0ce4ef10-ee10-425c-94b2-b7eeca22518e" providerId="ADAL" clId="{FB9ED28A-348D-7347-8CE9-C750D9965AB0}" dt="2021-11-01T13:54:16.405" v="249" actId="1037"/>
          <ac:spMkLst>
            <pc:docMk/>
            <pc:sldMk cId="1271227593" sldId="367"/>
            <ac:spMk id="22" creationId="{26856724-D983-4C4E-8C73-95E1D0E6E7C2}"/>
          </ac:spMkLst>
        </pc:spChg>
        <pc:grpChg chg="add mod">
          <ac:chgData name="Aiswarya Prasad" userId="0ce4ef10-ee10-425c-94b2-b7eeca22518e" providerId="ADAL" clId="{FB9ED28A-348D-7347-8CE9-C750D9965AB0}" dt="2021-11-01T13:42:28.513" v="41" actId="1076"/>
          <ac:grpSpMkLst>
            <pc:docMk/>
            <pc:sldMk cId="1271227593" sldId="367"/>
            <ac:grpSpMk id="11" creationId="{BB2DC72E-848A-864C-A983-A60E716012C3}"/>
          </ac:grpSpMkLst>
        </pc:grpChg>
        <pc:picChg chg="del">
          <ac:chgData name="Aiswarya Prasad" userId="0ce4ef10-ee10-425c-94b2-b7eeca22518e" providerId="ADAL" clId="{FB9ED28A-348D-7347-8CE9-C750D9965AB0}" dt="2021-11-01T13:34:26.239" v="30" actId="478"/>
          <ac:picMkLst>
            <pc:docMk/>
            <pc:sldMk cId="1271227593" sldId="367"/>
            <ac:picMk id="7" creationId="{F34C8B71-42FB-C046-BA09-CEEAB6E2A277}"/>
          </ac:picMkLst>
        </pc:picChg>
        <pc:picChg chg="add del mod">
          <ac:chgData name="Aiswarya Prasad" userId="0ce4ef10-ee10-425c-94b2-b7eeca22518e" providerId="ADAL" clId="{FB9ED28A-348D-7347-8CE9-C750D9965AB0}" dt="2021-11-01T13:41:22.446" v="35" actId="478"/>
          <ac:picMkLst>
            <pc:docMk/>
            <pc:sldMk cId="1271227593" sldId="367"/>
            <ac:picMk id="9" creationId="{53073415-FD38-C246-9C40-3E3001ADF39F}"/>
          </ac:picMkLst>
        </pc:picChg>
        <pc:picChg chg="mod">
          <ac:chgData name="Aiswarya Prasad" userId="0ce4ef10-ee10-425c-94b2-b7eeca22518e" providerId="ADAL" clId="{FB9ED28A-348D-7347-8CE9-C750D9965AB0}" dt="2021-11-01T13:41:23.305" v="36"/>
          <ac:picMkLst>
            <pc:docMk/>
            <pc:sldMk cId="1271227593" sldId="367"/>
            <ac:picMk id="12" creationId="{54ED98C7-8E91-D44C-8185-7C143061D03B}"/>
          </ac:picMkLst>
        </pc:picChg>
        <pc:picChg chg="add mod">
          <ac:chgData name="Aiswarya Prasad" userId="0ce4ef10-ee10-425c-94b2-b7eeca22518e" providerId="ADAL" clId="{FB9ED28A-348D-7347-8CE9-C750D9965AB0}" dt="2021-11-01T13:51:06.728" v="224" actId="1076"/>
          <ac:picMkLst>
            <pc:docMk/>
            <pc:sldMk cId="1271227593" sldId="367"/>
            <ac:picMk id="15" creationId="{18CE928A-E384-8D46-BD85-24310048FF70}"/>
          </ac:picMkLst>
        </pc:picChg>
        <pc:picChg chg="add mod">
          <ac:chgData name="Aiswarya Prasad" userId="0ce4ef10-ee10-425c-94b2-b7eeca22518e" providerId="ADAL" clId="{FB9ED28A-348D-7347-8CE9-C750D9965AB0}" dt="2021-11-01T13:45:21.703" v="68" actId="1076"/>
          <ac:picMkLst>
            <pc:docMk/>
            <pc:sldMk cId="1271227593" sldId="367"/>
            <ac:picMk id="17" creationId="{C71B4881-8C9F-2D48-BCE5-26496E2B41C6}"/>
          </ac:picMkLst>
        </pc:picChg>
        <pc:picChg chg="add mod">
          <ac:chgData name="Aiswarya Prasad" userId="0ce4ef10-ee10-425c-94b2-b7eeca22518e" providerId="ADAL" clId="{FB9ED28A-348D-7347-8CE9-C750D9965AB0}" dt="2021-11-01T13:50:27.886" v="219" actId="1036"/>
          <ac:picMkLst>
            <pc:docMk/>
            <pc:sldMk cId="1271227593" sldId="367"/>
            <ac:picMk id="19" creationId="{657B781D-DBB9-2146-80DA-C801E197C3CD}"/>
          </ac:picMkLst>
        </pc:picChg>
        <pc:picChg chg="add mod">
          <ac:chgData name="Aiswarya Prasad" userId="0ce4ef10-ee10-425c-94b2-b7eeca22518e" providerId="ADAL" clId="{FB9ED28A-348D-7347-8CE9-C750D9965AB0}" dt="2021-11-04T11:01:27.714" v="381" actId="1076"/>
          <ac:picMkLst>
            <pc:docMk/>
            <pc:sldMk cId="1271227593" sldId="367"/>
            <ac:picMk id="20" creationId="{A3E80A20-19E8-8442-8ED5-C1637B6528C5}"/>
          </ac:picMkLst>
        </pc:picChg>
        <pc:picChg chg="add del mod">
          <ac:chgData name="Aiswarya Prasad" userId="0ce4ef10-ee10-425c-94b2-b7eeca22518e" providerId="ADAL" clId="{FB9ED28A-348D-7347-8CE9-C750D9965AB0}" dt="2021-11-04T11:00:58.228" v="377" actId="478"/>
          <ac:picMkLst>
            <pc:docMk/>
            <pc:sldMk cId="1271227593" sldId="367"/>
            <ac:picMk id="23" creationId="{68DBE491-B6CA-3348-BE90-D422CC9C3FB5}"/>
          </ac:picMkLst>
        </pc:picChg>
        <pc:picChg chg="add mod">
          <ac:chgData name="Aiswarya Prasad" userId="0ce4ef10-ee10-425c-94b2-b7eeca22518e" providerId="ADAL" clId="{FB9ED28A-348D-7347-8CE9-C750D9965AB0}" dt="2021-11-04T11:01:12.942" v="380" actId="1076"/>
          <ac:picMkLst>
            <pc:docMk/>
            <pc:sldMk cId="1271227593" sldId="367"/>
            <ac:picMk id="24" creationId="{6F0C8AC6-06DB-1644-9E0C-6462F4F61E4E}"/>
          </ac:picMkLst>
        </pc:picChg>
        <pc:picChg chg="add mod">
          <ac:chgData name="Aiswarya Prasad" userId="0ce4ef10-ee10-425c-94b2-b7eeca22518e" providerId="ADAL" clId="{FB9ED28A-348D-7347-8CE9-C750D9965AB0}" dt="2021-11-04T11:01:09.295" v="379" actId="1076"/>
          <ac:picMkLst>
            <pc:docMk/>
            <pc:sldMk cId="1271227593" sldId="367"/>
            <ac:picMk id="25" creationId="{4B04C166-D1A2-3A42-9987-FDAF9569C4F0}"/>
          </ac:picMkLst>
        </pc:picChg>
        <pc:picChg chg="add mod">
          <ac:chgData name="Aiswarya Prasad" userId="0ce4ef10-ee10-425c-94b2-b7eeca22518e" providerId="ADAL" clId="{FB9ED28A-348D-7347-8CE9-C750D9965AB0}" dt="2021-11-04T11:01:32.095" v="382" actId="1076"/>
          <ac:picMkLst>
            <pc:docMk/>
            <pc:sldMk cId="1271227593" sldId="367"/>
            <ac:picMk id="26" creationId="{664B921C-4796-F542-9956-5FF2B7CDE4E9}"/>
          </ac:picMkLst>
        </pc:picChg>
      </pc:sldChg>
      <pc:sldChg chg="modSp add ord">
        <pc:chgData name="Aiswarya Prasad" userId="0ce4ef10-ee10-425c-94b2-b7eeca22518e" providerId="ADAL" clId="{FB9ED28A-348D-7347-8CE9-C750D9965AB0}" dt="2021-11-04T19:38:35.410" v="449" actId="1036"/>
        <pc:sldMkLst>
          <pc:docMk/>
          <pc:sldMk cId="1164540480" sldId="368"/>
        </pc:sldMkLst>
        <pc:spChg chg="mod">
          <ac:chgData name="Aiswarya Prasad" userId="0ce4ef10-ee10-425c-94b2-b7eeca22518e" providerId="ADAL" clId="{FB9ED28A-348D-7347-8CE9-C750D9965AB0}" dt="2021-11-04T19:38:35.410" v="449" actId="1036"/>
          <ac:spMkLst>
            <pc:docMk/>
            <pc:sldMk cId="1164540480" sldId="368"/>
            <ac:spMk id="13" creationId="{34F51E26-569D-1349-AE5B-E623E8C19488}"/>
          </ac:spMkLst>
        </pc:spChg>
        <pc:spChg chg="mod">
          <ac:chgData name="Aiswarya Prasad" userId="0ce4ef10-ee10-425c-94b2-b7eeca22518e" providerId="ADAL" clId="{FB9ED28A-348D-7347-8CE9-C750D9965AB0}" dt="2021-11-04T19:38:35.410" v="449" actId="1036"/>
          <ac:spMkLst>
            <pc:docMk/>
            <pc:sldMk cId="1164540480" sldId="368"/>
            <ac:spMk id="46" creationId="{95F6C753-CE77-DC40-9EA3-66F7D184C8DA}"/>
          </ac:spMkLst>
        </pc:spChg>
        <pc:grpChg chg="mod">
          <ac:chgData name="Aiswarya Prasad" userId="0ce4ef10-ee10-425c-94b2-b7eeca22518e" providerId="ADAL" clId="{FB9ED28A-348D-7347-8CE9-C750D9965AB0}" dt="2021-11-04T19:38:35.410" v="449" actId="1036"/>
          <ac:grpSpMkLst>
            <pc:docMk/>
            <pc:sldMk cId="1164540480" sldId="368"/>
            <ac:grpSpMk id="15" creationId="{1877B648-145A-0C47-A2F4-341DA249ECCC}"/>
          </ac:grpSpMkLst>
        </pc:grpChg>
        <pc:picChg chg="mod">
          <ac:chgData name="Aiswarya Prasad" userId="0ce4ef10-ee10-425c-94b2-b7eeca22518e" providerId="ADAL" clId="{FB9ED28A-348D-7347-8CE9-C750D9965AB0}" dt="2021-11-04T19:38:35.410" v="449" actId="1036"/>
          <ac:picMkLst>
            <pc:docMk/>
            <pc:sldMk cId="1164540480" sldId="368"/>
            <ac:picMk id="1026" creationId="{5CA72429-E982-0240-BE14-54B7AAB3232F}"/>
          </ac:picMkLst>
        </pc:picChg>
      </pc:sldChg>
      <pc:sldChg chg="modSp add ord">
        <pc:chgData name="Aiswarya Prasad" userId="0ce4ef10-ee10-425c-94b2-b7eeca22518e" providerId="ADAL" clId="{FB9ED28A-348D-7347-8CE9-C750D9965AB0}" dt="2021-11-04T09:02:29.177" v="373"/>
        <pc:sldMkLst>
          <pc:docMk/>
          <pc:sldMk cId="1146522348" sldId="369"/>
        </pc:sldMkLst>
        <pc:picChg chg="mod">
          <ac:chgData name="Aiswarya Prasad" userId="0ce4ef10-ee10-425c-94b2-b7eeca22518e" providerId="ADAL" clId="{FB9ED28A-348D-7347-8CE9-C750D9965AB0}" dt="2021-11-04T09:02:29.177" v="373"/>
          <ac:picMkLst>
            <pc:docMk/>
            <pc:sldMk cId="1146522348" sldId="369"/>
            <ac:picMk id="14" creationId="{F1B6A51B-EBF5-E54A-BAD7-3D448DFBFF14}"/>
          </ac:picMkLst>
        </pc:picChg>
      </pc:sldChg>
      <pc:sldChg chg="modSp add del mod">
        <pc:chgData name="Aiswarya Prasad" userId="0ce4ef10-ee10-425c-94b2-b7eeca22518e" providerId="ADAL" clId="{FB9ED28A-348D-7347-8CE9-C750D9965AB0}" dt="2021-11-04T19:36:14.655" v="445" actId="2696"/>
        <pc:sldMkLst>
          <pc:docMk/>
          <pc:sldMk cId="3243516542" sldId="370"/>
        </pc:sldMkLst>
        <pc:spChg chg="mod">
          <ac:chgData name="Aiswarya Prasad" userId="0ce4ef10-ee10-425c-94b2-b7eeca22518e" providerId="ADAL" clId="{FB9ED28A-348D-7347-8CE9-C750D9965AB0}" dt="2021-11-04T11:05:25.032" v="389" actId="20577"/>
          <ac:spMkLst>
            <pc:docMk/>
            <pc:sldMk cId="3243516542" sldId="370"/>
            <ac:spMk id="10" creationId="{E4336A3D-EA4E-3340-8C65-F8DF0ABBF147}"/>
          </ac:spMkLst>
        </pc:spChg>
      </pc:sldChg>
      <pc:sldChg chg="add">
        <pc:chgData name="Aiswarya Prasad" userId="0ce4ef10-ee10-425c-94b2-b7eeca22518e" providerId="ADAL" clId="{FB9ED28A-348D-7347-8CE9-C750D9965AB0}" dt="2021-11-04T15:17:13.348" v="393" actId="2890"/>
        <pc:sldMkLst>
          <pc:docMk/>
          <pc:sldMk cId="2477933613" sldId="371"/>
        </pc:sldMkLst>
      </pc:sldChg>
      <pc:sldChg chg="addSp delSp modSp add mod ord delAnim">
        <pc:chgData name="Aiswarya Prasad" userId="0ce4ef10-ee10-425c-94b2-b7eeca22518e" providerId="ADAL" clId="{FB9ED28A-348D-7347-8CE9-C750D9965AB0}" dt="2021-11-08T07:07:25.267" v="1236" actId="20577"/>
        <pc:sldMkLst>
          <pc:docMk/>
          <pc:sldMk cId="280539034" sldId="372"/>
        </pc:sldMkLst>
        <pc:spChg chg="mod">
          <ac:chgData name="Aiswarya Prasad" userId="0ce4ef10-ee10-425c-94b2-b7eeca22518e" providerId="ADAL" clId="{FB9ED28A-348D-7347-8CE9-C750D9965AB0}" dt="2021-11-08T07:07:25.267" v="1236" actId="20577"/>
          <ac:spMkLst>
            <pc:docMk/>
            <pc:sldMk cId="280539034" sldId="372"/>
            <ac:spMk id="2" creationId="{5DED89AC-99F7-4843-9571-09EC1F49B827}"/>
          </ac:spMkLst>
        </pc:spChg>
        <pc:spChg chg="del">
          <ac:chgData name="Aiswarya Prasad" userId="0ce4ef10-ee10-425c-94b2-b7eeca22518e" providerId="ADAL" clId="{FB9ED28A-348D-7347-8CE9-C750D9965AB0}" dt="2021-11-05T23:32:16.743" v="454" actId="478"/>
          <ac:spMkLst>
            <pc:docMk/>
            <pc:sldMk cId="280539034" sldId="372"/>
            <ac:spMk id="44" creationId="{AE482198-BF16-214A-80CF-BB95A7346FB1}"/>
          </ac:spMkLst>
        </pc:spChg>
        <pc:grpChg chg="del">
          <ac:chgData name="Aiswarya Prasad" userId="0ce4ef10-ee10-425c-94b2-b7eeca22518e" providerId="ADAL" clId="{FB9ED28A-348D-7347-8CE9-C750D9965AB0}" dt="2021-11-05T23:32:15.591" v="453" actId="478"/>
          <ac:grpSpMkLst>
            <pc:docMk/>
            <pc:sldMk cId="280539034" sldId="372"/>
            <ac:grpSpMk id="15" creationId="{1877B648-145A-0C47-A2F4-341DA249ECCC}"/>
          </ac:grpSpMkLst>
        </pc:grpChg>
        <pc:picChg chg="add del mod">
          <ac:chgData name="Aiswarya Prasad" userId="0ce4ef10-ee10-425c-94b2-b7eeca22518e" providerId="ADAL" clId="{FB9ED28A-348D-7347-8CE9-C750D9965AB0}" dt="2021-11-06T20:56:43.500" v="525" actId="478"/>
          <ac:picMkLst>
            <pc:docMk/>
            <pc:sldMk cId="280539034" sldId="372"/>
            <ac:picMk id="3" creationId="{BE840E2B-36AA-8943-881D-7AEF1D35A1D8}"/>
          </ac:picMkLst>
        </pc:picChg>
        <pc:picChg chg="add mod">
          <ac:chgData name="Aiswarya Prasad" userId="0ce4ef10-ee10-425c-94b2-b7eeca22518e" providerId="ADAL" clId="{FB9ED28A-348D-7347-8CE9-C750D9965AB0}" dt="2021-11-08T07:07:09.241" v="1219" actId="1076"/>
          <ac:picMkLst>
            <pc:docMk/>
            <pc:sldMk cId="280539034" sldId="372"/>
            <ac:picMk id="4" creationId="{FA2360F2-1BE6-904D-B1FE-B3C2215412EF}"/>
          </ac:picMkLst>
        </pc:picChg>
        <pc:picChg chg="add mod">
          <ac:chgData name="Aiswarya Prasad" userId="0ce4ef10-ee10-425c-94b2-b7eeca22518e" providerId="ADAL" clId="{FB9ED28A-348D-7347-8CE9-C750D9965AB0}" dt="2021-11-08T07:07:18.178" v="1223" actId="1076"/>
          <ac:picMkLst>
            <pc:docMk/>
            <pc:sldMk cId="280539034" sldId="372"/>
            <ac:picMk id="7" creationId="{14B3D831-165B-4148-8362-ECE9C1632F55}"/>
          </ac:picMkLst>
        </pc:picChg>
        <pc:picChg chg="del">
          <ac:chgData name="Aiswarya Prasad" userId="0ce4ef10-ee10-425c-94b2-b7eeca22518e" providerId="ADAL" clId="{FB9ED28A-348D-7347-8CE9-C750D9965AB0}" dt="2021-11-05T23:32:14.243" v="452" actId="478"/>
          <ac:picMkLst>
            <pc:docMk/>
            <pc:sldMk cId="280539034" sldId="372"/>
            <ac:picMk id="14" creationId="{F1B6A51B-EBF5-E54A-BAD7-3D448DFBFF14}"/>
          </ac:picMkLst>
        </pc:picChg>
      </pc:sldChg>
      <pc:sldChg chg="add del ord">
        <pc:chgData name="Aiswarya Prasad" userId="0ce4ef10-ee10-425c-94b2-b7eeca22518e" providerId="ADAL" clId="{FB9ED28A-348D-7347-8CE9-C750D9965AB0}" dt="2021-11-08T07:07:52.299" v="1237" actId="2696"/>
        <pc:sldMkLst>
          <pc:docMk/>
          <pc:sldMk cId="913262393" sldId="373"/>
        </pc:sldMkLst>
      </pc:sldChg>
      <pc:sldChg chg="add del">
        <pc:chgData name="Aiswarya Prasad" userId="0ce4ef10-ee10-425c-94b2-b7eeca22518e" providerId="ADAL" clId="{FB9ED28A-348D-7347-8CE9-C750D9965AB0}" dt="2021-11-05T23:36:04.060" v="484" actId="2890"/>
        <pc:sldMkLst>
          <pc:docMk/>
          <pc:sldMk cId="3247438910" sldId="373"/>
        </pc:sldMkLst>
      </pc:sldChg>
      <pc:sldChg chg="add">
        <pc:chgData name="Aiswarya Prasad" userId="0ce4ef10-ee10-425c-94b2-b7eeca22518e" providerId="ADAL" clId="{FB9ED28A-348D-7347-8CE9-C750D9965AB0}" dt="2021-11-06T20:56:40.483" v="523"/>
        <pc:sldMkLst>
          <pc:docMk/>
          <pc:sldMk cId="4237107999" sldId="374"/>
        </pc:sldMkLst>
      </pc:sldChg>
      <pc:sldChg chg="addSp delSp modSp add del mod">
        <pc:chgData name="Aiswarya Prasad" userId="0ce4ef10-ee10-425c-94b2-b7eeca22518e" providerId="ADAL" clId="{FB9ED28A-348D-7347-8CE9-C750D9965AB0}" dt="2021-11-08T07:07:20.996" v="1224" actId="2696"/>
        <pc:sldMkLst>
          <pc:docMk/>
          <pc:sldMk cId="3048210215" sldId="375"/>
        </pc:sldMkLst>
        <pc:spChg chg="mod">
          <ac:chgData name="Aiswarya Prasad" userId="0ce4ef10-ee10-425c-94b2-b7eeca22518e" providerId="ADAL" clId="{FB9ED28A-348D-7347-8CE9-C750D9965AB0}" dt="2021-11-06T20:57:31.777" v="563" actId="20577"/>
          <ac:spMkLst>
            <pc:docMk/>
            <pc:sldMk cId="3048210215" sldId="375"/>
            <ac:spMk id="2" creationId="{5DED89AC-99F7-4843-9571-09EC1F49B827}"/>
          </ac:spMkLst>
        </pc:spChg>
        <pc:picChg chg="add del mod">
          <ac:chgData name="Aiswarya Prasad" userId="0ce4ef10-ee10-425c-94b2-b7eeca22518e" providerId="ADAL" clId="{FB9ED28A-348D-7347-8CE9-C750D9965AB0}" dt="2021-11-08T07:07:11.470" v="1220" actId="21"/>
          <ac:picMkLst>
            <pc:docMk/>
            <pc:sldMk cId="3048210215" sldId="375"/>
            <ac:picMk id="3" creationId="{A43DC0FC-BA23-9A44-99DA-F0FF7D12F9FF}"/>
          </ac:picMkLst>
        </pc:picChg>
        <pc:picChg chg="del">
          <ac:chgData name="Aiswarya Prasad" userId="0ce4ef10-ee10-425c-94b2-b7eeca22518e" providerId="ADAL" clId="{FB9ED28A-348D-7347-8CE9-C750D9965AB0}" dt="2021-11-06T20:57:58.598" v="564" actId="478"/>
          <ac:picMkLst>
            <pc:docMk/>
            <pc:sldMk cId="3048210215" sldId="375"/>
            <ac:picMk id="4" creationId="{FA2360F2-1BE6-904D-B1FE-B3C2215412EF}"/>
          </ac:picMkLst>
        </pc:picChg>
      </pc:sldChg>
      <pc:sldChg chg="addSp delSp modSp add mod ord">
        <pc:chgData name="Aiswarya Prasad" userId="0ce4ef10-ee10-425c-94b2-b7eeca22518e" providerId="ADAL" clId="{FB9ED28A-348D-7347-8CE9-C750D9965AB0}" dt="2021-11-08T07:05:54.739" v="1200" actId="732"/>
        <pc:sldMkLst>
          <pc:docMk/>
          <pc:sldMk cId="2562968286" sldId="376"/>
        </pc:sldMkLst>
        <pc:spChg chg="mod">
          <ac:chgData name="Aiswarya Prasad" userId="0ce4ef10-ee10-425c-94b2-b7eeca22518e" providerId="ADAL" clId="{FB9ED28A-348D-7347-8CE9-C750D9965AB0}" dt="2021-11-07T23:18:32.985" v="588" actId="20577"/>
          <ac:spMkLst>
            <pc:docMk/>
            <pc:sldMk cId="2562968286" sldId="376"/>
            <ac:spMk id="2" creationId="{5DED89AC-99F7-4843-9571-09EC1F49B827}"/>
          </ac:spMkLst>
        </pc:spChg>
        <pc:spChg chg="add mod">
          <ac:chgData name="Aiswarya Prasad" userId="0ce4ef10-ee10-425c-94b2-b7eeca22518e" providerId="ADAL" clId="{FB9ED28A-348D-7347-8CE9-C750D9965AB0}" dt="2021-11-08T06:22:30.987" v="827" actId="1036"/>
          <ac:spMkLst>
            <pc:docMk/>
            <pc:sldMk cId="2562968286" sldId="376"/>
            <ac:spMk id="10" creationId="{1168DBFE-26ED-904D-A9CA-2DD6189BAC90}"/>
          </ac:spMkLst>
        </pc:spChg>
        <pc:spChg chg="add del mod">
          <ac:chgData name="Aiswarya Prasad" userId="0ce4ef10-ee10-425c-94b2-b7eeca22518e" providerId="ADAL" clId="{FB9ED28A-348D-7347-8CE9-C750D9965AB0}" dt="2021-11-08T07:03:08.931" v="1195"/>
          <ac:spMkLst>
            <pc:docMk/>
            <pc:sldMk cId="2562968286" sldId="376"/>
            <ac:spMk id="14" creationId="{56F088F5-5B86-A94C-B5C5-DEFC9F16293D}"/>
          </ac:spMkLst>
        </pc:spChg>
        <pc:spChg chg="add mod">
          <ac:chgData name="Aiswarya Prasad" userId="0ce4ef10-ee10-425c-94b2-b7eeca22518e" providerId="ADAL" clId="{FB9ED28A-348D-7347-8CE9-C750D9965AB0}" dt="2021-11-08T06:22:30.987" v="827" actId="1036"/>
          <ac:spMkLst>
            <pc:docMk/>
            <pc:sldMk cId="2562968286" sldId="376"/>
            <ac:spMk id="15" creationId="{8E337FF8-9038-154A-9EB6-F3B3D615912F}"/>
          </ac:spMkLst>
        </pc:spChg>
        <pc:spChg chg="add mod">
          <ac:chgData name="Aiswarya Prasad" userId="0ce4ef10-ee10-425c-94b2-b7eeca22518e" providerId="ADAL" clId="{FB9ED28A-348D-7347-8CE9-C750D9965AB0}" dt="2021-11-08T06:22:30.987" v="827" actId="1036"/>
          <ac:spMkLst>
            <pc:docMk/>
            <pc:sldMk cId="2562968286" sldId="376"/>
            <ac:spMk id="17" creationId="{4F6D746A-8BAA-7447-8AAF-97E16843B64B}"/>
          </ac:spMkLst>
        </pc:spChg>
        <pc:spChg chg="add mod">
          <ac:chgData name="Aiswarya Prasad" userId="0ce4ef10-ee10-425c-94b2-b7eeca22518e" providerId="ADAL" clId="{FB9ED28A-348D-7347-8CE9-C750D9965AB0}" dt="2021-11-08T06:22:30.987" v="827" actId="1036"/>
          <ac:spMkLst>
            <pc:docMk/>
            <pc:sldMk cId="2562968286" sldId="376"/>
            <ac:spMk id="18" creationId="{4B71CFAC-8197-B04C-90C6-3981C5EEB136}"/>
          </ac:spMkLst>
        </pc:spChg>
        <pc:spChg chg="add mod">
          <ac:chgData name="Aiswarya Prasad" userId="0ce4ef10-ee10-425c-94b2-b7eeca22518e" providerId="ADAL" clId="{FB9ED28A-348D-7347-8CE9-C750D9965AB0}" dt="2021-11-08T06:22:30.987" v="827" actId="1036"/>
          <ac:spMkLst>
            <pc:docMk/>
            <pc:sldMk cId="2562968286" sldId="376"/>
            <ac:spMk id="19" creationId="{0EB00FF9-1604-554A-850E-DF952D247916}"/>
          </ac:spMkLst>
        </pc:spChg>
        <pc:spChg chg="add mod">
          <ac:chgData name="Aiswarya Prasad" userId="0ce4ef10-ee10-425c-94b2-b7eeca22518e" providerId="ADAL" clId="{FB9ED28A-348D-7347-8CE9-C750D9965AB0}" dt="2021-11-08T06:22:30.987" v="827" actId="1036"/>
          <ac:spMkLst>
            <pc:docMk/>
            <pc:sldMk cId="2562968286" sldId="376"/>
            <ac:spMk id="20" creationId="{742265B4-FA3C-E946-869E-4C2A58541AC8}"/>
          </ac:spMkLst>
        </pc:spChg>
        <pc:spChg chg="add mod">
          <ac:chgData name="Aiswarya Prasad" userId="0ce4ef10-ee10-425c-94b2-b7eeca22518e" providerId="ADAL" clId="{FB9ED28A-348D-7347-8CE9-C750D9965AB0}" dt="2021-11-08T06:22:30.987" v="827" actId="1036"/>
          <ac:spMkLst>
            <pc:docMk/>
            <pc:sldMk cId="2562968286" sldId="376"/>
            <ac:spMk id="21" creationId="{5914B3CF-BB9F-B543-816B-75B8274A5280}"/>
          </ac:spMkLst>
        </pc:spChg>
        <pc:spChg chg="add mod">
          <ac:chgData name="Aiswarya Prasad" userId="0ce4ef10-ee10-425c-94b2-b7eeca22518e" providerId="ADAL" clId="{FB9ED28A-348D-7347-8CE9-C750D9965AB0}" dt="2021-11-08T06:22:30.987" v="827" actId="1036"/>
          <ac:spMkLst>
            <pc:docMk/>
            <pc:sldMk cId="2562968286" sldId="376"/>
            <ac:spMk id="22" creationId="{99CB3602-26A7-6D40-A316-EBCB66DCD9AA}"/>
          </ac:spMkLst>
        </pc:spChg>
        <pc:spChg chg="add mod">
          <ac:chgData name="Aiswarya Prasad" userId="0ce4ef10-ee10-425c-94b2-b7eeca22518e" providerId="ADAL" clId="{FB9ED28A-348D-7347-8CE9-C750D9965AB0}" dt="2021-11-08T06:22:30.987" v="827" actId="1036"/>
          <ac:spMkLst>
            <pc:docMk/>
            <pc:sldMk cId="2562968286" sldId="376"/>
            <ac:spMk id="23" creationId="{EFF89E55-B1E1-7A4E-9941-0CF4825DFC5B}"/>
          </ac:spMkLst>
        </pc:spChg>
        <pc:spChg chg="add mod">
          <ac:chgData name="Aiswarya Prasad" userId="0ce4ef10-ee10-425c-94b2-b7eeca22518e" providerId="ADAL" clId="{FB9ED28A-348D-7347-8CE9-C750D9965AB0}" dt="2021-11-08T06:22:37.841" v="828" actId="1076"/>
          <ac:spMkLst>
            <pc:docMk/>
            <pc:sldMk cId="2562968286" sldId="376"/>
            <ac:spMk id="24" creationId="{9371633E-BD46-8E4B-A8FA-3615CFCEB0C2}"/>
          </ac:spMkLst>
        </pc:spChg>
        <pc:spChg chg="add del mod">
          <ac:chgData name="Aiswarya Prasad" userId="0ce4ef10-ee10-425c-94b2-b7eeca22518e" providerId="ADAL" clId="{FB9ED28A-348D-7347-8CE9-C750D9965AB0}" dt="2021-11-08T06:21:25.621" v="754" actId="478"/>
          <ac:spMkLst>
            <pc:docMk/>
            <pc:sldMk cId="2562968286" sldId="376"/>
            <ac:spMk id="25" creationId="{5127630E-0B6C-3142-AE00-447EDEC2CE02}"/>
          </ac:spMkLst>
        </pc:spChg>
        <pc:picChg chg="del">
          <ac:chgData name="Aiswarya Prasad" userId="0ce4ef10-ee10-425c-94b2-b7eeca22518e" providerId="ADAL" clId="{FB9ED28A-348D-7347-8CE9-C750D9965AB0}" dt="2021-11-07T22:41:35.939" v="570" actId="478"/>
          <ac:picMkLst>
            <pc:docMk/>
            <pc:sldMk cId="2562968286" sldId="376"/>
            <ac:picMk id="3" creationId="{BE840E2B-36AA-8943-881D-7AEF1D35A1D8}"/>
          </ac:picMkLst>
        </pc:picChg>
        <pc:picChg chg="add mod">
          <ac:chgData name="Aiswarya Prasad" userId="0ce4ef10-ee10-425c-94b2-b7eeca22518e" providerId="ADAL" clId="{FB9ED28A-348D-7347-8CE9-C750D9965AB0}" dt="2021-11-08T07:02:59.064" v="1193" actId="1035"/>
          <ac:picMkLst>
            <pc:docMk/>
            <pc:sldMk cId="2562968286" sldId="376"/>
            <ac:picMk id="4" creationId="{C5DE4681-A82E-7A42-8EB0-05C8D0ED8D35}"/>
          </ac:picMkLst>
        </pc:picChg>
        <pc:picChg chg="add mod">
          <ac:chgData name="Aiswarya Prasad" userId="0ce4ef10-ee10-425c-94b2-b7eeca22518e" providerId="ADAL" clId="{FB9ED28A-348D-7347-8CE9-C750D9965AB0}" dt="2021-11-08T06:22:30.987" v="827" actId="1036"/>
          <ac:picMkLst>
            <pc:docMk/>
            <pc:sldMk cId="2562968286" sldId="376"/>
            <ac:picMk id="7" creationId="{708C6265-1C6B-C740-BFC4-CD285CD99A1B}"/>
          </ac:picMkLst>
        </pc:picChg>
        <pc:picChg chg="add mod">
          <ac:chgData name="Aiswarya Prasad" userId="0ce4ef10-ee10-425c-94b2-b7eeca22518e" providerId="ADAL" clId="{FB9ED28A-348D-7347-8CE9-C750D9965AB0}" dt="2021-11-08T07:02:49.483" v="1188" actId="1036"/>
          <ac:picMkLst>
            <pc:docMk/>
            <pc:sldMk cId="2562968286" sldId="376"/>
            <ac:picMk id="8" creationId="{3CF04303-E2C0-1744-83E5-E49AD591837C}"/>
          </ac:picMkLst>
        </pc:picChg>
        <pc:picChg chg="add mod">
          <ac:chgData name="Aiswarya Prasad" userId="0ce4ef10-ee10-425c-94b2-b7eeca22518e" providerId="ADAL" clId="{FB9ED28A-348D-7347-8CE9-C750D9965AB0}" dt="2021-11-08T06:22:30.987" v="827" actId="1036"/>
          <ac:picMkLst>
            <pc:docMk/>
            <pc:sldMk cId="2562968286" sldId="376"/>
            <ac:picMk id="9" creationId="{E2348420-3B53-D647-A503-1F0EF02CB29F}"/>
          </ac:picMkLst>
        </pc:picChg>
        <pc:picChg chg="add mod modCrop">
          <ac:chgData name="Aiswarya Prasad" userId="0ce4ef10-ee10-425c-94b2-b7eeca22518e" providerId="ADAL" clId="{FB9ED28A-348D-7347-8CE9-C750D9965AB0}" dt="2021-11-08T07:02:55.654" v="1190" actId="1035"/>
          <ac:picMkLst>
            <pc:docMk/>
            <pc:sldMk cId="2562968286" sldId="376"/>
            <ac:picMk id="11" creationId="{19C0B048-A7A7-9547-9D95-CE09BB23358D}"/>
          </ac:picMkLst>
        </pc:picChg>
        <pc:picChg chg="add mod modCrop">
          <ac:chgData name="Aiswarya Prasad" userId="0ce4ef10-ee10-425c-94b2-b7eeca22518e" providerId="ADAL" clId="{FB9ED28A-348D-7347-8CE9-C750D9965AB0}" dt="2021-11-08T07:02:47.321" v="1185" actId="1036"/>
          <ac:picMkLst>
            <pc:docMk/>
            <pc:sldMk cId="2562968286" sldId="376"/>
            <ac:picMk id="12" creationId="{82514617-C83F-524B-B0B1-77917EE736A3}"/>
          </ac:picMkLst>
        </pc:picChg>
        <pc:picChg chg="add mod modCrop">
          <ac:chgData name="Aiswarya Prasad" userId="0ce4ef10-ee10-425c-94b2-b7eeca22518e" providerId="ADAL" clId="{FB9ED28A-348D-7347-8CE9-C750D9965AB0}" dt="2021-11-08T07:05:54.739" v="1200" actId="732"/>
          <ac:picMkLst>
            <pc:docMk/>
            <pc:sldMk cId="2562968286" sldId="376"/>
            <ac:picMk id="13" creationId="{A647E08C-0598-A34E-A8F3-8BA7D527CEA5}"/>
          </ac:picMkLst>
        </pc:picChg>
      </pc:sldChg>
      <pc:sldChg chg="addSp delSp modSp add mod">
        <pc:chgData name="Aiswarya Prasad" userId="0ce4ef10-ee10-425c-94b2-b7eeca22518e" providerId="ADAL" clId="{FB9ED28A-348D-7347-8CE9-C750D9965AB0}" dt="2021-11-08T07:05:58.541" v="1201"/>
        <pc:sldMkLst>
          <pc:docMk/>
          <pc:sldMk cId="1264249035" sldId="377"/>
        </pc:sldMkLst>
        <pc:spChg chg="del">
          <ac:chgData name="Aiswarya Prasad" userId="0ce4ef10-ee10-425c-94b2-b7eeca22518e" providerId="ADAL" clId="{FB9ED28A-348D-7347-8CE9-C750D9965AB0}" dt="2021-11-08T06:21:41.867" v="758" actId="478"/>
          <ac:spMkLst>
            <pc:docMk/>
            <pc:sldMk cId="1264249035" sldId="377"/>
            <ac:spMk id="10" creationId="{1168DBFE-26ED-904D-A9CA-2DD6189BAC90}"/>
          </ac:spMkLst>
        </pc:spChg>
        <pc:spChg chg="del">
          <ac:chgData name="Aiswarya Prasad" userId="0ce4ef10-ee10-425c-94b2-b7eeca22518e" providerId="ADAL" clId="{FB9ED28A-348D-7347-8CE9-C750D9965AB0}" dt="2021-11-08T06:21:41.867" v="758" actId="478"/>
          <ac:spMkLst>
            <pc:docMk/>
            <pc:sldMk cId="1264249035" sldId="377"/>
            <ac:spMk id="15" creationId="{8E337FF8-9038-154A-9EB6-F3B3D615912F}"/>
          </ac:spMkLst>
        </pc:spChg>
        <pc:spChg chg="del">
          <ac:chgData name="Aiswarya Prasad" userId="0ce4ef10-ee10-425c-94b2-b7eeca22518e" providerId="ADAL" clId="{FB9ED28A-348D-7347-8CE9-C750D9965AB0}" dt="2021-11-08T06:21:41.867" v="758" actId="478"/>
          <ac:spMkLst>
            <pc:docMk/>
            <pc:sldMk cId="1264249035" sldId="377"/>
            <ac:spMk id="16" creationId="{0534F4BC-825B-A94C-9BF6-CA861D13AB1F}"/>
          </ac:spMkLst>
        </pc:spChg>
        <pc:spChg chg="del">
          <ac:chgData name="Aiswarya Prasad" userId="0ce4ef10-ee10-425c-94b2-b7eeca22518e" providerId="ADAL" clId="{FB9ED28A-348D-7347-8CE9-C750D9965AB0}" dt="2021-11-08T06:21:41.867" v="758" actId="478"/>
          <ac:spMkLst>
            <pc:docMk/>
            <pc:sldMk cId="1264249035" sldId="377"/>
            <ac:spMk id="17" creationId="{4F6D746A-8BAA-7447-8AAF-97E16843B64B}"/>
          </ac:spMkLst>
        </pc:spChg>
        <pc:spChg chg="del">
          <ac:chgData name="Aiswarya Prasad" userId="0ce4ef10-ee10-425c-94b2-b7eeca22518e" providerId="ADAL" clId="{FB9ED28A-348D-7347-8CE9-C750D9965AB0}" dt="2021-11-08T06:21:41.867" v="758" actId="478"/>
          <ac:spMkLst>
            <pc:docMk/>
            <pc:sldMk cId="1264249035" sldId="377"/>
            <ac:spMk id="18" creationId="{4B71CFAC-8197-B04C-90C6-3981C5EEB136}"/>
          </ac:spMkLst>
        </pc:spChg>
        <pc:spChg chg="del">
          <ac:chgData name="Aiswarya Prasad" userId="0ce4ef10-ee10-425c-94b2-b7eeca22518e" providerId="ADAL" clId="{FB9ED28A-348D-7347-8CE9-C750D9965AB0}" dt="2021-11-08T06:21:41.867" v="758" actId="478"/>
          <ac:spMkLst>
            <pc:docMk/>
            <pc:sldMk cId="1264249035" sldId="377"/>
            <ac:spMk id="19" creationId="{0EB00FF9-1604-554A-850E-DF952D247916}"/>
          </ac:spMkLst>
        </pc:spChg>
        <pc:spChg chg="del">
          <ac:chgData name="Aiswarya Prasad" userId="0ce4ef10-ee10-425c-94b2-b7eeca22518e" providerId="ADAL" clId="{FB9ED28A-348D-7347-8CE9-C750D9965AB0}" dt="2021-11-08T06:21:41.867" v="758" actId="478"/>
          <ac:spMkLst>
            <pc:docMk/>
            <pc:sldMk cId="1264249035" sldId="377"/>
            <ac:spMk id="20" creationId="{742265B4-FA3C-E946-869E-4C2A58541AC8}"/>
          </ac:spMkLst>
        </pc:spChg>
        <pc:spChg chg="del">
          <ac:chgData name="Aiswarya Prasad" userId="0ce4ef10-ee10-425c-94b2-b7eeca22518e" providerId="ADAL" clId="{FB9ED28A-348D-7347-8CE9-C750D9965AB0}" dt="2021-11-08T06:21:41.867" v="758" actId="478"/>
          <ac:spMkLst>
            <pc:docMk/>
            <pc:sldMk cId="1264249035" sldId="377"/>
            <ac:spMk id="21" creationId="{5914B3CF-BB9F-B543-816B-75B8274A5280}"/>
          </ac:spMkLst>
        </pc:spChg>
        <pc:spChg chg="del">
          <ac:chgData name="Aiswarya Prasad" userId="0ce4ef10-ee10-425c-94b2-b7eeca22518e" providerId="ADAL" clId="{FB9ED28A-348D-7347-8CE9-C750D9965AB0}" dt="2021-11-08T06:21:41.867" v="758" actId="478"/>
          <ac:spMkLst>
            <pc:docMk/>
            <pc:sldMk cId="1264249035" sldId="377"/>
            <ac:spMk id="22" creationId="{99CB3602-26A7-6D40-A316-EBCB66DCD9AA}"/>
          </ac:spMkLst>
        </pc:spChg>
        <pc:spChg chg="del">
          <ac:chgData name="Aiswarya Prasad" userId="0ce4ef10-ee10-425c-94b2-b7eeca22518e" providerId="ADAL" clId="{FB9ED28A-348D-7347-8CE9-C750D9965AB0}" dt="2021-11-08T06:21:41.867" v="758" actId="478"/>
          <ac:spMkLst>
            <pc:docMk/>
            <pc:sldMk cId="1264249035" sldId="377"/>
            <ac:spMk id="23" creationId="{EFF89E55-B1E1-7A4E-9941-0CF4825DFC5B}"/>
          </ac:spMkLst>
        </pc:spChg>
        <pc:spChg chg="del">
          <ac:chgData name="Aiswarya Prasad" userId="0ce4ef10-ee10-425c-94b2-b7eeca22518e" providerId="ADAL" clId="{FB9ED28A-348D-7347-8CE9-C750D9965AB0}" dt="2021-11-08T06:21:41.867" v="758" actId="478"/>
          <ac:spMkLst>
            <pc:docMk/>
            <pc:sldMk cId="1264249035" sldId="377"/>
            <ac:spMk id="24" creationId="{9371633E-BD46-8E4B-A8FA-3615CFCEB0C2}"/>
          </ac:spMkLst>
        </pc:spChg>
        <pc:spChg chg="add mod">
          <ac:chgData name="Aiswarya Prasad" userId="0ce4ef10-ee10-425c-94b2-b7eeca22518e" providerId="ADAL" clId="{FB9ED28A-348D-7347-8CE9-C750D9965AB0}" dt="2021-11-08T06:22:57.951" v="835"/>
          <ac:spMkLst>
            <pc:docMk/>
            <pc:sldMk cId="1264249035" sldId="377"/>
            <ac:spMk id="31" creationId="{C60BCFEE-4346-EA47-9981-992949A089CA}"/>
          </ac:spMkLst>
        </pc:spChg>
        <pc:picChg chg="add del">
          <ac:chgData name="Aiswarya Prasad" userId="0ce4ef10-ee10-425c-94b2-b7eeca22518e" providerId="ADAL" clId="{FB9ED28A-348D-7347-8CE9-C750D9965AB0}" dt="2021-11-08T06:22:46.814" v="829" actId="478"/>
          <ac:picMkLst>
            <pc:docMk/>
            <pc:sldMk cId="1264249035" sldId="377"/>
            <ac:picMk id="4" creationId="{C5DE4681-A82E-7A42-8EB0-05C8D0ED8D35}"/>
          </ac:picMkLst>
        </pc:picChg>
        <pc:picChg chg="del">
          <ac:chgData name="Aiswarya Prasad" userId="0ce4ef10-ee10-425c-94b2-b7eeca22518e" providerId="ADAL" clId="{FB9ED28A-348D-7347-8CE9-C750D9965AB0}" dt="2021-11-08T06:22:47.594" v="830" actId="478"/>
          <ac:picMkLst>
            <pc:docMk/>
            <pc:sldMk cId="1264249035" sldId="377"/>
            <ac:picMk id="7" creationId="{708C6265-1C6B-C740-BFC4-CD285CD99A1B}"/>
          </ac:picMkLst>
        </pc:picChg>
        <pc:picChg chg="del">
          <ac:chgData name="Aiswarya Prasad" userId="0ce4ef10-ee10-425c-94b2-b7eeca22518e" providerId="ADAL" clId="{FB9ED28A-348D-7347-8CE9-C750D9965AB0}" dt="2021-11-08T06:22:48.455" v="831" actId="478"/>
          <ac:picMkLst>
            <pc:docMk/>
            <pc:sldMk cId="1264249035" sldId="377"/>
            <ac:picMk id="8" creationId="{3CF04303-E2C0-1744-83E5-E49AD591837C}"/>
          </ac:picMkLst>
        </pc:picChg>
        <pc:picChg chg="del">
          <ac:chgData name="Aiswarya Prasad" userId="0ce4ef10-ee10-425c-94b2-b7eeca22518e" providerId="ADAL" clId="{FB9ED28A-348D-7347-8CE9-C750D9965AB0}" dt="2021-11-08T06:22:49.306" v="832" actId="478"/>
          <ac:picMkLst>
            <pc:docMk/>
            <pc:sldMk cId="1264249035" sldId="377"/>
            <ac:picMk id="9" creationId="{E2348420-3B53-D647-A503-1F0EF02CB29F}"/>
          </ac:picMkLst>
        </pc:picChg>
        <pc:picChg chg="del">
          <ac:chgData name="Aiswarya Prasad" userId="0ce4ef10-ee10-425c-94b2-b7eeca22518e" providerId="ADAL" clId="{FB9ED28A-348D-7347-8CE9-C750D9965AB0}" dt="2021-11-08T06:22:52.321" v="833" actId="478"/>
          <ac:picMkLst>
            <pc:docMk/>
            <pc:sldMk cId="1264249035" sldId="377"/>
            <ac:picMk id="11" creationId="{19C0B048-A7A7-9547-9D95-CE09BB23358D}"/>
          </ac:picMkLst>
        </pc:picChg>
        <pc:picChg chg="del">
          <ac:chgData name="Aiswarya Prasad" userId="0ce4ef10-ee10-425c-94b2-b7eeca22518e" providerId="ADAL" clId="{FB9ED28A-348D-7347-8CE9-C750D9965AB0}" dt="2021-11-08T06:22:52.321" v="833" actId="478"/>
          <ac:picMkLst>
            <pc:docMk/>
            <pc:sldMk cId="1264249035" sldId="377"/>
            <ac:picMk id="12" creationId="{82514617-C83F-524B-B0B1-77917EE736A3}"/>
          </ac:picMkLst>
        </pc:picChg>
        <pc:picChg chg="del">
          <ac:chgData name="Aiswarya Prasad" userId="0ce4ef10-ee10-425c-94b2-b7eeca22518e" providerId="ADAL" clId="{FB9ED28A-348D-7347-8CE9-C750D9965AB0}" dt="2021-11-08T06:21:41.867" v="758" actId="478"/>
          <ac:picMkLst>
            <pc:docMk/>
            <pc:sldMk cId="1264249035" sldId="377"/>
            <ac:picMk id="13" creationId="{A647E08C-0598-A34E-A8F3-8BA7D527CEA5}"/>
          </ac:picMkLst>
        </pc:picChg>
        <pc:picChg chg="add del mod">
          <ac:chgData name="Aiswarya Prasad" userId="0ce4ef10-ee10-425c-94b2-b7eeca22518e" providerId="ADAL" clId="{FB9ED28A-348D-7347-8CE9-C750D9965AB0}" dt="2021-11-08T07:03:15.427" v="1198" actId="478"/>
          <ac:picMkLst>
            <pc:docMk/>
            <pc:sldMk cId="1264249035" sldId="377"/>
            <ac:picMk id="25" creationId="{2C9C8376-5256-A142-A6FE-55289A941427}"/>
          </ac:picMkLst>
        </pc:picChg>
        <pc:picChg chg="add del mod">
          <ac:chgData name="Aiswarya Prasad" userId="0ce4ef10-ee10-425c-94b2-b7eeca22518e" providerId="ADAL" clId="{FB9ED28A-348D-7347-8CE9-C750D9965AB0}" dt="2021-11-08T07:03:09.916" v="1196" actId="478"/>
          <ac:picMkLst>
            <pc:docMk/>
            <pc:sldMk cId="1264249035" sldId="377"/>
            <ac:picMk id="26" creationId="{502EF69E-83D2-7B41-8650-26D1BB1CF896}"/>
          </ac:picMkLst>
        </pc:picChg>
        <pc:picChg chg="add del mod">
          <ac:chgData name="Aiswarya Prasad" userId="0ce4ef10-ee10-425c-94b2-b7eeca22518e" providerId="ADAL" clId="{FB9ED28A-348D-7347-8CE9-C750D9965AB0}" dt="2021-11-08T07:03:12.590" v="1197" actId="478"/>
          <ac:picMkLst>
            <pc:docMk/>
            <pc:sldMk cId="1264249035" sldId="377"/>
            <ac:picMk id="27" creationId="{8069EC31-3BDF-B54D-8BDC-C3A24F828506}"/>
          </ac:picMkLst>
        </pc:picChg>
        <pc:picChg chg="add del mod">
          <ac:chgData name="Aiswarya Prasad" userId="0ce4ef10-ee10-425c-94b2-b7eeca22518e" providerId="ADAL" clId="{FB9ED28A-348D-7347-8CE9-C750D9965AB0}" dt="2021-11-08T07:03:12.590" v="1197" actId="478"/>
          <ac:picMkLst>
            <pc:docMk/>
            <pc:sldMk cId="1264249035" sldId="377"/>
            <ac:picMk id="28" creationId="{366A9F7A-E249-A343-9866-12E589E77BF5}"/>
          </ac:picMkLst>
        </pc:picChg>
        <pc:picChg chg="add del mod">
          <ac:chgData name="Aiswarya Prasad" userId="0ce4ef10-ee10-425c-94b2-b7eeca22518e" providerId="ADAL" clId="{FB9ED28A-348D-7347-8CE9-C750D9965AB0}" dt="2021-11-08T07:03:15.427" v="1198" actId="478"/>
          <ac:picMkLst>
            <pc:docMk/>
            <pc:sldMk cId="1264249035" sldId="377"/>
            <ac:picMk id="29" creationId="{0E4CBC34-771D-D440-9DFF-BEFB5D5E3F79}"/>
          </ac:picMkLst>
        </pc:picChg>
        <pc:picChg chg="add del mod">
          <ac:chgData name="Aiswarya Prasad" userId="0ce4ef10-ee10-425c-94b2-b7eeca22518e" providerId="ADAL" clId="{FB9ED28A-348D-7347-8CE9-C750D9965AB0}" dt="2021-11-08T07:03:12.590" v="1197" actId="478"/>
          <ac:picMkLst>
            <pc:docMk/>
            <pc:sldMk cId="1264249035" sldId="377"/>
            <ac:picMk id="30" creationId="{DFBF9078-4DD0-254B-94D0-68F2A503C16E}"/>
          </ac:picMkLst>
        </pc:picChg>
        <pc:picChg chg="add del mod">
          <ac:chgData name="Aiswarya Prasad" userId="0ce4ef10-ee10-425c-94b2-b7eeca22518e" providerId="ADAL" clId="{FB9ED28A-348D-7347-8CE9-C750D9965AB0}" dt="2021-11-08T07:03:15.427" v="1198" actId="478"/>
          <ac:picMkLst>
            <pc:docMk/>
            <pc:sldMk cId="1264249035" sldId="377"/>
            <ac:picMk id="32" creationId="{2EF58F5F-6F88-9E4B-B379-DE41C60777AF}"/>
          </ac:picMkLst>
        </pc:picChg>
        <pc:picChg chg="add del mod">
          <ac:chgData name="Aiswarya Prasad" userId="0ce4ef10-ee10-425c-94b2-b7eeca22518e" providerId="ADAL" clId="{FB9ED28A-348D-7347-8CE9-C750D9965AB0}" dt="2021-11-08T06:24:50.942" v="838" actId="478"/>
          <ac:picMkLst>
            <pc:docMk/>
            <pc:sldMk cId="1264249035" sldId="377"/>
            <ac:picMk id="33" creationId="{B5980AEB-3FD5-0E44-9476-00E42E5B9AF0}"/>
          </ac:picMkLst>
        </pc:picChg>
        <pc:picChg chg="add mod">
          <ac:chgData name="Aiswarya Prasad" userId="0ce4ef10-ee10-425c-94b2-b7eeca22518e" providerId="ADAL" clId="{FB9ED28A-348D-7347-8CE9-C750D9965AB0}" dt="2021-11-08T07:03:16.114" v="1199"/>
          <ac:picMkLst>
            <pc:docMk/>
            <pc:sldMk cId="1264249035" sldId="377"/>
            <ac:picMk id="34" creationId="{9AD839A7-59EB-3042-81C0-61C62B8EA57E}"/>
          </ac:picMkLst>
        </pc:picChg>
        <pc:picChg chg="add mod">
          <ac:chgData name="Aiswarya Prasad" userId="0ce4ef10-ee10-425c-94b2-b7eeca22518e" providerId="ADAL" clId="{FB9ED28A-348D-7347-8CE9-C750D9965AB0}" dt="2021-11-08T07:03:16.114" v="1199"/>
          <ac:picMkLst>
            <pc:docMk/>
            <pc:sldMk cId="1264249035" sldId="377"/>
            <ac:picMk id="35" creationId="{A1E7BAAE-413F-F842-B27F-2D614F7D72CA}"/>
          </ac:picMkLst>
        </pc:picChg>
        <pc:picChg chg="add mod">
          <ac:chgData name="Aiswarya Prasad" userId="0ce4ef10-ee10-425c-94b2-b7eeca22518e" providerId="ADAL" clId="{FB9ED28A-348D-7347-8CE9-C750D9965AB0}" dt="2021-11-08T07:03:16.114" v="1199"/>
          <ac:picMkLst>
            <pc:docMk/>
            <pc:sldMk cId="1264249035" sldId="377"/>
            <ac:picMk id="36" creationId="{742072FC-66E6-8443-B190-A034FE083331}"/>
          </ac:picMkLst>
        </pc:picChg>
        <pc:picChg chg="add mod">
          <ac:chgData name="Aiswarya Prasad" userId="0ce4ef10-ee10-425c-94b2-b7eeca22518e" providerId="ADAL" clId="{FB9ED28A-348D-7347-8CE9-C750D9965AB0}" dt="2021-11-08T07:03:16.114" v="1199"/>
          <ac:picMkLst>
            <pc:docMk/>
            <pc:sldMk cId="1264249035" sldId="377"/>
            <ac:picMk id="37" creationId="{FC9300DA-C9A5-964A-9E48-C8B258E843D6}"/>
          </ac:picMkLst>
        </pc:picChg>
        <pc:picChg chg="add mod">
          <ac:chgData name="Aiswarya Prasad" userId="0ce4ef10-ee10-425c-94b2-b7eeca22518e" providerId="ADAL" clId="{FB9ED28A-348D-7347-8CE9-C750D9965AB0}" dt="2021-11-08T07:03:16.114" v="1199"/>
          <ac:picMkLst>
            <pc:docMk/>
            <pc:sldMk cId="1264249035" sldId="377"/>
            <ac:picMk id="38" creationId="{5EBB40AA-C294-0C44-B8FF-938950C4611C}"/>
          </ac:picMkLst>
        </pc:picChg>
        <pc:picChg chg="add mod">
          <ac:chgData name="Aiswarya Prasad" userId="0ce4ef10-ee10-425c-94b2-b7eeca22518e" providerId="ADAL" clId="{FB9ED28A-348D-7347-8CE9-C750D9965AB0}" dt="2021-11-08T07:03:16.114" v="1199"/>
          <ac:picMkLst>
            <pc:docMk/>
            <pc:sldMk cId="1264249035" sldId="377"/>
            <ac:picMk id="39" creationId="{F92F2BE2-4603-E24B-BE12-B228103BE118}"/>
          </ac:picMkLst>
        </pc:picChg>
        <pc:picChg chg="add mod">
          <ac:chgData name="Aiswarya Prasad" userId="0ce4ef10-ee10-425c-94b2-b7eeca22518e" providerId="ADAL" clId="{FB9ED28A-348D-7347-8CE9-C750D9965AB0}" dt="2021-11-08T07:05:58.541" v="1201"/>
          <ac:picMkLst>
            <pc:docMk/>
            <pc:sldMk cId="1264249035" sldId="377"/>
            <ac:picMk id="40" creationId="{2F27CADD-8058-8E4A-9054-4F91D77BD306}"/>
          </ac:picMkLst>
        </pc:picChg>
      </pc:sldChg>
      <pc:sldChg chg="addSp delSp modSp add mod ord modAnim">
        <pc:chgData name="Aiswarya Prasad" userId="0ce4ef10-ee10-425c-94b2-b7eeca22518e" providerId="ADAL" clId="{FB9ED28A-348D-7347-8CE9-C750D9965AB0}" dt="2021-11-08T07:09:09.733" v="1267"/>
        <pc:sldMkLst>
          <pc:docMk/>
          <pc:sldMk cId="3100082046" sldId="378"/>
        </pc:sldMkLst>
        <pc:spChg chg="mod">
          <ac:chgData name="Aiswarya Prasad" userId="0ce4ef10-ee10-425c-94b2-b7eeca22518e" providerId="ADAL" clId="{FB9ED28A-348D-7347-8CE9-C750D9965AB0}" dt="2021-11-08T06:52:58.753" v="859" actId="20577"/>
          <ac:spMkLst>
            <pc:docMk/>
            <pc:sldMk cId="3100082046" sldId="378"/>
            <ac:spMk id="2" creationId="{5DED89AC-99F7-4843-9571-09EC1F49B827}"/>
          </ac:spMkLst>
        </pc:spChg>
        <pc:spChg chg="mod">
          <ac:chgData name="Aiswarya Prasad" userId="0ce4ef10-ee10-425c-94b2-b7eeca22518e" providerId="ADAL" clId="{FB9ED28A-348D-7347-8CE9-C750D9965AB0}" dt="2021-11-08T06:52:52.950" v="847" actId="1076"/>
          <ac:spMkLst>
            <pc:docMk/>
            <pc:sldMk cId="3100082046" sldId="378"/>
            <ac:spMk id="6" creationId="{2DD2E47E-7509-5146-A34B-4496F1618636}"/>
          </ac:spMkLst>
        </pc:spChg>
        <pc:spChg chg="add mod">
          <ac:chgData name="Aiswarya Prasad" userId="0ce4ef10-ee10-425c-94b2-b7eeca22518e" providerId="ADAL" clId="{FB9ED28A-348D-7347-8CE9-C750D9965AB0}" dt="2021-11-08T07:08:53.470" v="1265" actId="5793"/>
          <ac:spMkLst>
            <pc:docMk/>
            <pc:sldMk cId="3100082046" sldId="378"/>
            <ac:spMk id="13" creationId="{DB787F01-5CD2-FD4B-9BFA-BDA23564019F}"/>
          </ac:spMkLst>
        </pc:spChg>
        <pc:picChg chg="del">
          <ac:chgData name="Aiswarya Prasad" userId="0ce4ef10-ee10-425c-94b2-b7eeca22518e" providerId="ADAL" clId="{FB9ED28A-348D-7347-8CE9-C750D9965AB0}" dt="2021-11-08T06:25:03.620" v="845" actId="478"/>
          <ac:picMkLst>
            <pc:docMk/>
            <pc:sldMk cId="3100082046" sldId="378"/>
            <ac:picMk id="25" creationId="{2C9C8376-5256-A142-A6FE-55289A941427}"/>
          </ac:picMkLst>
        </pc:picChg>
        <pc:picChg chg="del mod">
          <ac:chgData name="Aiswarya Prasad" userId="0ce4ef10-ee10-425c-94b2-b7eeca22518e" providerId="ADAL" clId="{FB9ED28A-348D-7347-8CE9-C750D9965AB0}" dt="2021-11-08T06:24:59.962" v="842" actId="478"/>
          <ac:picMkLst>
            <pc:docMk/>
            <pc:sldMk cId="3100082046" sldId="378"/>
            <ac:picMk id="26" creationId="{502EF69E-83D2-7B41-8650-26D1BB1CF896}"/>
          </ac:picMkLst>
        </pc:picChg>
        <pc:picChg chg="del">
          <ac:chgData name="Aiswarya Prasad" userId="0ce4ef10-ee10-425c-94b2-b7eeca22518e" providerId="ADAL" clId="{FB9ED28A-348D-7347-8CE9-C750D9965AB0}" dt="2021-11-08T06:24:57.265" v="840" actId="478"/>
          <ac:picMkLst>
            <pc:docMk/>
            <pc:sldMk cId="3100082046" sldId="378"/>
            <ac:picMk id="27" creationId="{8069EC31-3BDF-B54D-8BDC-C3A24F828506}"/>
          </ac:picMkLst>
        </pc:picChg>
        <pc:picChg chg="del">
          <ac:chgData name="Aiswarya Prasad" userId="0ce4ef10-ee10-425c-94b2-b7eeca22518e" providerId="ADAL" clId="{FB9ED28A-348D-7347-8CE9-C750D9965AB0}" dt="2021-11-08T06:24:57.265" v="840" actId="478"/>
          <ac:picMkLst>
            <pc:docMk/>
            <pc:sldMk cId="3100082046" sldId="378"/>
            <ac:picMk id="28" creationId="{366A9F7A-E249-A343-9866-12E589E77BF5}"/>
          </ac:picMkLst>
        </pc:picChg>
        <pc:picChg chg="del">
          <ac:chgData name="Aiswarya Prasad" userId="0ce4ef10-ee10-425c-94b2-b7eeca22518e" providerId="ADAL" clId="{FB9ED28A-348D-7347-8CE9-C750D9965AB0}" dt="2021-11-08T06:25:02.419" v="844" actId="478"/>
          <ac:picMkLst>
            <pc:docMk/>
            <pc:sldMk cId="3100082046" sldId="378"/>
            <ac:picMk id="29" creationId="{0E4CBC34-771D-D440-9DFF-BEFB5D5E3F79}"/>
          </ac:picMkLst>
        </pc:picChg>
        <pc:picChg chg="del">
          <ac:chgData name="Aiswarya Prasad" userId="0ce4ef10-ee10-425c-94b2-b7eeca22518e" providerId="ADAL" clId="{FB9ED28A-348D-7347-8CE9-C750D9965AB0}" dt="2021-11-08T06:24:57.265" v="840" actId="478"/>
          <ac:picMkLst>
            <pc:docMk/>
            <pc:sldMk cId="3100082046" sldId="378"/>
            <ac:picMk id="30" creationId="{DFBF9078-4DD0-254B-94D0-68F2A503C16E}"/>
          </ac:picMkLst>
        </pc:picChg>
        <pc:picChg chg="del">
          <ac:chgData name="Aiswarya Prasad" userId="0ce4ef10-ee10-425c-94b2-b7eeca22518e" providerId="ADAL" clId="{FB9ED28A-348D-7347-8CE9-C750D9965AB0}" dt="2021-11-08T06:25:01.012" v="843" actId="478"/>
          <ac:picMkLst>
            <pc:docMk/>
            <pc:sldMk cId="3100082046" sldId="378"/>
            <ac:picMk id="32" creationId="{2EF58F5F-6F88-9E4B-B379-DE41C60777AF}"/>
          </ac:picMkLst>
        </pc:picChg>
      </pc:sldChg>
      <pc:sldChg chg="addSp delSp modSp add mod modAnim">
        <pc:chgData name="Aiswarya Prasad" userId="0ce4ef10-ee10-425c-94b2-b7eeca22518e" providerId="ADAL" clId="{FB9ED28A-348D-7347-8CE9-C750D9965AB0}" dt="2021-11-08T07:01:36.626" v="1123" actId="1076"/>
        <pc:sldMkLst>
          <pc:docMk/>
          <pc:sldMk cId="2735483477" sldId="379"/>
        </pc:sldMkLst>
        <pc:spChg chg="del">
          <ac:chgData name="Aiswarya Prasad" userId="0ce4ef10-ee10-425c-94b2-b7eeca22518e" providerId="ADAL" clId="{FB9ED28A-348D-7347-8CE9-C750D9965AB0}" dt="2021-11-08T06:58:32.222" v="1118" actId="478"/>
          <ac:spMkLst>
            <pc:docMk/>
            <pc:sldMk cId="2735483477" sldId="379"/>
            <ac:spMk id="13" creationId="{DB787F01-5CD2-FD4B-9BFA-BDA23564019F}"/>
          </ac:spMkLst>
        </pc:spChg>
        <pc:picChg chg="add mod modCrop">
          <ac:chgData name="Aiswarya Prasad" userId="0ce4ef10-ee10-425c-94b2-b7eeca22518e" providerId="ADAL" clId="{FB9ED28A-348D-7347-8CE9-C750D9965AB0}" dt="2021-11-08T07:01:36.626" v="1123" actId="1076"/>
          <ac:picMkLst>
            <pc:docMk/>
            <pc:sldMk cId="2735483477" sldId="379"/>
            <ac:picMk id="7" creationId="{24BDE0E4-0831-DD47-9D1F-797C83E869A9}"/>
          </ac:picMkLst>
        </pc:picChg>
      </pc:sldChg>
    </pc:docChg>
  </pc:docChgLst>
  <pc:docChgLst>
    <pc:chgData name="Aiswarya Prasad" userId="0ce4ef10-ee10-425c-94b2-b7eeca22518e" providerId="ADAL" clId="{55A5C9C5-4C2F-3E43-BA7A-7D420367453F}"/>
    <pc:docChg chg="undo custSel addSld delSld modSld sldOrd">
      <pc:chgData name="Aiswarya Prasad" userId="0ce4ef10-ee10-425c-94b2-b7eeca22518e" providerId="ADAL" clId="{55A5C9C5-4C2F-3E43-BA7A-7D420367453F}" dt="2022-06-29T14:17:51.403" v="79" actId="14100"/>
      <pc:docMkLst>
        <pc:docMk/>
      </pc:docMkLst>
      <pc:sldChg chg="delSp modSp add mod">
        <pc:chgData name="Aiswarya Prasad" userId="0ce4ef10-ee10-425c-94b2-b7eeca22518e" providerId="ADAL" clId="{55A5C9C5-4C2F-3E43-BA7A-7D420367453F}" dt="2022-06-29T14:13:12.428" v="17" actId="478"/>
        <pc:sldMkLst>
          <pc:docMk/>
          <pc:sldMk cId="618088081" sldId="256"/>
        </pc:sldMkLst>
        <pc:spChg chg="del mod">
          <ac:chgData name="Aiswarya Prasad" userId="0ce4ef10-ee10-425c-94b2-b7eeca22518e" providerId="ADAL" clId="{55A5C9C5-4C2F-3E43-BA7A-7D420367453F}" dt="2022-06-29T14:13:12.428" v="17" actId="478"/>
          <ac:spMkLst>
            <pc:docMk/>
            <pc:sldMk cId="618088081" sldId="256"/>
            <ac:spMk id="6" creationId="{FFF47977-3A17-A061-E2C5-9699676142D5}"/>
          </ac:spMkLst>
        </pc:spChg>
      </pc:sldChg>
      <pc:sldChg chg="del">
        <pc:chgData name="Aiswarya Prasad" userId="0ce4ef10-ee10-425c-94b2-b7eeca22518e" providerId="ADAL" clId="{55A5C9C5-4C2F-3E43-BA7A-7D420367453F}" dt="2022-06-29T13:52:51.143" v="0" actId="2696"/>
        <pc:sldMkLst>
          <pc:docMk/>
          <pc:sldMk cId="3190803120" sldId="264"/>
        </pc:sldMkLst>
      </pc:sldChg>
      <pc:sldChg chg="del">
        <pc:chgData name="Aiswarya Prasad" userId="0ce4ef10-ee10-425c-94b2-b7eeca22518e" providerId="ADAL" clId="{55A5C9C5-4C2F-3E43-BA7A-7D420367453F}" dt="2022-06-29T13:52:51.143" v="0" actId="2696"/>
        <pc:sldMkLst>
          <pc:docMk/>
          <pc:sldMk cId="1035447269" sldId="280"/>
        </pc:sldMkLst>
      </pc:sldChg>
      <pc:sldChg chg="del">
        <pc:chgData name="Aiswarya Prasad" userId="0ce4ef10-ee10-425c-94b2-b7eeca22518e" providerId="ADAL" clId="{55A5C9C5-4C2F-3E43-BA7A-7D420367453F}" dt="2022-06-29T13:52:51.143" v="0" actId="2696"/>
        <pc:sldMkLst>
          <pc:docMk/>
          <pc:sldMk cId="996037664" sldId="282"/>
        </pc:sldMkLst>
      </pc:sldChg>
      <pc:sldChg chg="del">
        <pc:chgData name="Aiswarya Prasad" userId="0ce4ef10-ee10-425c-94b2-b7eeca22518e" providerId="ADAL" clId="{55A5C9C5-4C2F-3E43-BA7A-7D420367453F}" dt="2022-06-29T13:52:51.143" v="0" actId="2696"/>
        <pc:sldMkLst>
          <pc:docMk/>
          <pc:sldMk cId="3847786400" sldId="284"/>
        </pc:sldMkLst>
      </pc:sldChg>
      <pc:sldChg chg="del">
        <pc:chgData name="Aiswarya Prasad" userId="0ce4ef10-ee10-425c-94b2-b7eeca22518e" providerId="ADAL" clId="{55A5C9C5-4C2F-3E43-BA7A-7D420367453F}" dt="2022-06-29T13:52:51.143" v="0" actId="2696"/>
        <pc:sldMkLst>
          <pc:docMk/>
          <pc:sldMk cId="3009214327" sldId="286"/>
        </pc:sldMkLst>
      </pc:sldChg>
      <pc:sldChg chg="del">
        <pc:chgData name="Aiswarya Prasad" userId="0ce4ef10-ee10-425c-94b2-b7eeca22518e" providerId="ADAL" clId="{55A5C9C5-4C2F-3E43-BA7A-7D420367453F}" dt="2022-06-29T13:52:51.143" v="0" actId="2696"/>
        <pc:sldMkLst>
          <pc:docMk/>
          <pc:sldMk cId="1887206080" sldId="288"/>
        </pc:sldMkLst>
      </pc:sldChg>
      <pc:sldChg chg="modSp add mod ord">
        <pc:chgData name="Aiswarya Prasad" userId="0ce4ef10-ee10-425c-94b2-b7eeca22518e" providerId="ADAL" clId="{55A5C9C5-4C2F-3E43-BA7A-7D420367453F}" dt="2022-06-29T14:14:22.890" v="39" actId="20577"/>
        <pc:sldMkLst>
          <pc:docMk/>
          <pc:sldMk cId="2179972187" sldId="297"/>
        </pc:sldMkLst>
        <pc:spChg chg="mod">
          <ac:chgData name="Aiswarya Prasad" userId="0ce4ef10-ee10-425c-94b2-b7eeca22518e" providerId="ADAL" clId="{55A5C9C5-4C2F-3E43-BA7A-7D420367453F}" dt="2022-06-29T14:14:22.890" v="39" actId="20577"/>
          <ac:spMkLst>
            <pc:docMk/>
            <pc:sldMk cId="2179972187" sldId="297"/>
            <ac:spMk id="2" creationId="{462B6500-6F1C-3FF8-1712-58DE235606FB}"/>
          </ac:spMkLst>
        </pc:spChg>
        <pc:spChg chg="mod">
          <ac:chgData name="Aiswarya Prasad" userId="0ce4ef10-ee10-425c-94b2-b7eeca22518e" providerId="ADAL" clId="{55A5C9C5-4C2F-3E43-BA7A-7D420367453F}" dt="2022-06-29T14:13:38.364" v="31" actId="20577"/>
          <ac:spMkLst>
            <pc:docMk/>
            <pc:sldMk cId="2179972187" sldId="297"/>
            <ac:spMk id="7" creationId="{6B2C247B-4DE8-F462-DDD5-2232D19947A4}"/>
          </ac:spMkLst>
        </pc:spChg>
        <pc:picChg chg="mod modCrop">
          <ac:chgData name="Aiswarya Prasad" userId="0ce4ef10-ee10-425c-94b2-b7eeca22518e" providerId="ADAL" clId="{55A5C9C5-4C2F-3E43-BA7A-7D420367453F}" dt="2022-06-29T14:13:02.571" v="14" actId="1076"/>
          <ac:picMkLst>
            <pc:docMk/>
            <pc:sldMk cId="2179972187" sldId="297"/>
            <ac:picMk id="5" creationId="{3E1D2CFC-5EA0-C564-97BF-7FF80D178500}"/>
          </ac:picMkLst>
        </pc:picChg>
      </pc:sldChg>
      <pc:sldChg chg="del">
        <pc:chgData name="Aiswarya Prasad" userId="0ce4ef10-ee10-425c-94b2-b7eeca22518e" providerId="ADAL" clId="{55A5C9C5-4C2F-3E43-BA7A-7D420367453F}" dt="2022-06-29T13:52:51.143" v="0" actId="2696"/>
        <pc:sldMkLst>
          <pc:docMk/>
          <pc:sldMk cId="2406609992" sldId="308"/>
        </pc:sldMkLst>
      </pc:sldChg>
      <pc:sldChg chg="del">
        <pc:chgData name="Aiswarya Prasad" userId="0ce4ef10-ee10-425c-94b2-b7eeca22518e" providerId="ADAL" clId="{55A5C9C5-4C2F-3E43-BA7A-7D420367453F}" dt="2022-06-29T13:52:51.143" v="0" actId="2696"/>
        <pc:sldMkLst>
          <pc:docMk/>
          <pc:sldMk cId="2740887539" sldId="309"/>
        </pc:sldMkLst>
      </pc:sldChg>
      <pc:sldChg chg="del">
        <pc:chgData name="Aiswarya Prasad" userId="0ce4ef10-ee10-425c-94b2-b7eeca22518e" providerId="ADAL" clId="{55A5C9C5-4C2F-3E43-BA7A-7D420367453F}" dt="2022-06-29T13:52:51.143" v="0" actId="2696"/>
        <pc:sldMkLst>
          <pc:docMk/>
          <pc:sldMk cId="4220242225" sldId="310"/>
        </pc:sldMkLst>
      </pc:sldChg>
      <pc:sldChg chg="modSp add mod ord modShow">
        <pc:chgData name="Aiswarya Prasad" userId="0ce4ef10-ee10-425c-94b2-b7eeca22518e" providerId="ADAL" clId="{55A5C9C5-4C2F-3E43-BA7A-7D420367453F}" dt="2022-06-29T14:15:08.445" v="43" actId="14826"/>
        <pc:sldMkLst>
          <pc:docMk/>
          <pc:sldMk cId="235944676" sldId="311"/>
        </pc:sldMkLst>
        <pc:spChg chg="mod">
          <ac:chgData name="Aiswarya Prasad" userId="0ce4ef10-ee10-425c-94b2-b7eeca22518e" providerId="ADAL" clId="{55A5C9C5-4C2F-3E43-BA7A-7D420367453F}" dt="2022-06-29T14:13:59.264" v="33" actId="27636"/>
          <ac:spMkLst>
            <pc:docMk/>
            <pc:sldMk cId="235944676" sldId="311"/>
            <ac:spMk id="2" creationId="{462B6500-6F1C-3FF8-1712-58DE235606FB}"/>
          </ac:spMkLst>
        </pc:spChg>
        <pc:picChg chg="mod">
          <ac:chgData name="Aiswarya Prasad" userId="0ce4ef10-ee10-425c-94b2-b7eeca22518e" providerId="ADAL" clId="{55A5C9C5-4C2F-3E43-BA7A-7D420367453F}" dt="2022-06-29T14:15:08.445" v="43" actId="14826"/>
          <ac:picMkLst>
            <pc:docMk/>
            <pc:sldMk cId="235944676" sldId="311"/>
            <ac:picMk id="11" creationId="{4A11B61C-171C-6A5B-F743-9BC334842288}"/>
          </ac:picMkLst>
        </pc:picChg>
      </pc:sldChg>
      <pc:sldChg chg="del">
        <pc:chgData name="Aiswarya Prasad" userId="0ce4ef10-ee10-425c-94b2-b7eeca22518e" providerId="ADAL" clId="{55A5C9C5-4C2F-3E43-BA7A-7D420367453F}" dt="2022-06-29T13:52:51.143" v="0" actId="2696"/>
        <pc:sldMkLst>
          <pc:docMk/>
          <pc:sldMk cId="2615117953" sldId="312"/>
        </pc:sldMkLst>
      </pc:sldChg>
      <pc:sldChg chg="del">
        <pc:chgData name="Aiswarya Prasad" userId="0ce4ef10-ee10-425c-94b2-b7eeca22518e" providerId="ADAL" clId="{55A5C9C5-4C2F-3E43-BA7A-7D420367453F}" dt="2022-06-29T13:52:51.143" v="0" actId="2696"/>
        <pc:sldMkLst>
          <pc:docMk/>
          <pc:sldMk cId="1513857466" sldId="313"/>
        </pc:sldMkLst>
      </pc:sldChg>
      <pc:sldChg chg="del">
        <pc:chgData name="Aiswarya Prasad" userId="0ce4ef10-ee10-425c-94b2-b7eeca22518e" providerId="ADAL" clId="{55A5C9C5-4C2F-3E43-BA7A-7D420367453F}" dt="2022-06-29T13:52:51.143" v="0" actId="2696"/>
        <pc:sldMkLst>
          <pc:docMk/>
          <pc:sldMk cId="2479719448" sldId="314"/>
        </pc:sldMkLst>
      </pc:sldChg>
      <pc:sldChg chg="del">
        <pc:chgData name="Aiswarya Prasad" userId="0ce4ef10-ee10-425c-94b2-b7eeca22518e" providerId="ADAL" clId="{55A5C9C5-4C2F-3E43-BA7A-7D420367453F}" dt="2022-06-29T13:52:51.143" v="0" actId="2696"/>
        <pc:sldMkLst>
          <pc:docMk/>
          <pc:sldMk cId="2728811023" sldId="315"/>
        </pc:sldMkLst>
      </pc:sldChg>
      <pc:sldChg chg="del">
        <pc:chgData name="Aiswarya Prasad" userId="0ce4ef10-ee10-425c-94b2-b7eeca22518e" providerId="ADAL" clId="{55A5C9C5-4C2F-3E43-BA7A-7D420367453F}" dt="2022-06-29T13:52:51.143" v="0" actId="2696"/>
        <pc:sldMkLst>
          <pc:docMk/>
          <pc:sldMk cId="2196316818" sldId="316"/>
        </pc:sldMkLst>
      </pc:sldChg>
      <pc:sldChg chg="del">
        <pc:chgData name="Aiswarya Prasad" userId="0ce4ef10-ee10-425c-94b2-b7eeca22518e" providerId="ADAL" clId="{55A5C9C5-4C2F-3E43-BA7A-7D420367453F}" dt="2022-06-29T13:52:51.143" v="0" actId="2696"/>
        <pc:sldMkLst>
          <pc:docMk/>
          <pc:sldMk cId="3734351531" sldId="317"/>
        </pc:sldMkLst>
      </pc:sldChg>
      <pc:sldChg chg="del">
        <pc:chgData name="Aiswarya Prasad" userId="0ce4ef10-ee10-425c-94b2-b7eeca22518e" providerId="ADAL" clId="{55A5C9C5-4C2F-3E43-BA7A-7D420367453F}" dt="2022-06-29T13:52:51.143" v="0" actId="2696"/>
        <pc:sldMkLst>
          <pc:docMk/>
          <pc:sldMk cId="36240115" sldId="318"/>
        </pc:sldMkLst>
      </pc:sldChg>
      <pc:sldChg chg="del">
        <pc:chgData name="Aiswarya Prasad" userId="0ce4ef10-ee10-425c-94b2-b7eeca22518e" providerId="ADAL" clId="{55A5C9C5-4C2F-3E43-BA7A-7D420367453F}" dt="2022-06-29T13:52:51.143" v="0" actId="2696"/>
        <pc:sldMkLst>
          <pc:docMk/>
          <pc:sldMk cId="537015223" sldId="319"/>
        </pc:sldMkLst>
      </pc:sldChg>
      <pc:sldChg chg="del">
        <pc:chgData name="Aiswarya Prasad" userId="0ce4ef10-ee10-425c-94b2-b7eeca22518e" providerId="ADAL" clId="{55A5C9C5-4C2F-3E43-BA7A-7D420367453F}" dt="2022-06-29T13:52:51.143" v="0" actId="2696"/>
        <pc:sldMkLst>
          <pc:docMk/>
          <pc:sldMk cId="3663652115" sldId="320"/>
        </pc:sldMkLst>
      </pc:sldChg>
      <pc:sldChg chg="del">
        <pc:chgData name="Aiswarya Prasad" userId="0ce4ef10-ee10-425c-94b2-b7eeca22518e" providerId="ADAL" clId="{55A5C9C5-4C2F-3E43-BA7A-7D420367453F}" dt="2022-06-29T14:12:31.761" v="8" actId="2696"/>
        <pc:sldMkLst>
          <pc:docMk/>
          <pc:sldMk cId="4241747544" sldId="321"/>
        </pc:sldMkLst>
      </pc:sldChg>
      <pc:sldChg chg="del">
        <pc:chgData name="Aiswarya Prasad" userId="0ce4ef10-ee10-425c-94b2-b7eeca22518e" providerId="ADAL" clId="{55A5C9C5-4C2F-3E43-BA7A-7D420367453F}" dt="2022-06-29T14:12:31.761" v="8" actId="2696"/>
        <pc:sldMkLst>
          <pc:docMk/>
          <pc:sldMk cId="1118063872" sldId="322"/>
        </pc:sldMkLst>
      </pc:sldChg>
      <pc:sldChg chg="del">
        <pc:chgData name="Aiswarya Prasad" userId="0ce4ef10-ee10-425c-94b2-b7eeca22518e" providerId="ADAL" clId="{55A5C9C5-4C2F-3E43-BA7A-7D420367453F}" dt="2022-06-29T14:12:31.761" v="8" actId="2696"/>
        <pc:sldMkLst>
          <pc:docMk/>
          <pc:sldMk cId="1366371885" sldId="323"/>
        </pc:sldMkLst>
      </pc:sldChg>
      <pc:sldChg chg="modSp add mod">
        <pc:chgData name="Aiswarya Prasad" userId="0ce4ef10-ee10-425c-94b2-b7eeca22518e" providerId="ADAL" clId="{55A5C9C5-4C2F-3E43-BA7A-7D420367453F}" dt="2022-06-29T14:14:46.261" v="42" actId="20577"/>
        <pc:sldMkLst>
          <pc:docMk/>
          <pc:sldMk cId="2772135007" sldId="333"/>
        </pc:sldMkLst>
        <pc:spChg chg="mod">
          <ac:chgData name="Aiswarya Prasad" userId="0ce4ef10-ee10-425c-94b2-b7eeca22518e" providerId="ADAL" clId="{55A5C9C5-4C2F-3E43-BA7A-7D420367453F}" dt="2022-06-29T14:14:46.261" v="42" actId="20577"/>
          <ac:spMkLst>
            <pc:docMk/>
            <pc:sldMk cId="2772135007" sldId="333"/>
            <ac:spMk id="2" creationId="{9522A9A9-47FB-714C-80B4-CF078B8B1738}"/>
          </ac:spMkLst>
        </pc:spChg>
        <pc:spChg chg="mod">
          <ac:chgData name="Aiswarya Prasad" userId="0ce4ef10-ee10-425c-94b2-b7eeca22518e" providerId="ADAL" clId="{55A5C9C5-4C2F-3E43-BA7A-7D420367453F}" dt="2022-06-29T14:13:34.550" v="27" actId="27636"/>
          <ac:spMkLst>
            <pc:docMk/>
            <pc:sldMk cId="2772135007" sldId="333"/>
            <ac:spMk id="13" creationId="{3681FD8B-F0D6-82A4-EB23-2692A9217086}"/>
          </ac:spMkLst>
        </pc:spChg>
      </pc:sldChg>
      <pc:sldChg chg="modSp add mod">
        <pc:chgData name="Aiswarya Prasad" userId="0ce4ef10-ee10-425c-94b2-b7eeca22518e" providerId="ADAL" clId="{55A5C9C5-4C2F-3E43-BA7A-7D420367453F}" dt="2022-06-29T14:14:29.551" v="40" actId="20577"/>
        <pc:sldMkLst>
          <pc:docMk/>
          <pc:sldMk cId="2543601266" sldId="335"/>
        </pc:sldMkLst>
        <pc:spChg chg="mod">
          <ac:chgData name="Aiswarya Prasad" userId="0ce4ef10-ee10-425c-94b2-b7eeca22518e" providerId="ADAL" clId="{55A5C9C5-4C2F-3E43-BA7A-7D420367453F}" dt="2022-06-29T14:14:29.551" v="40" actId="20577"/>
          <ac:spMkLst>
            <pc:docMk/>
            <pc:sldMk cId="2543601266" sldId="335"/>
            <ac:spMk id="2" creationId="{9522A9A9-47FB-714C-80B4-CF078B8B1738}"/>
          </ac:spMkLst>
        </pc:spChg>
        <pc:spChg chg="mod">
          <ac:chgData name="Aiswarya Prasad" userId="0ce4ef10-ee10-425c-94b2-b7eeca22518e" providerId="ADAL" clId="{55A5C9C5-4C2F-3E43-BA7A-7D420367453F}" dt="2022-06-29T14:13:24.485" v="21" actId="27636"/>
          <ac:spMkLst>
            <pc:docMk/>
            <pc:sldMk cId="2543601266" sldId="335"/>
            <ac:spMk id="9" creationId="{B72D00C6-21AF-7EFD-146E-23BD31627F05}"/>
          </ac:spMkLst>
        </pc:spChg>
      </pc:sldChg>
      <pc:sldChg chg="addSp delSp modSp add mod">
        <pc:chgData name="Aiswarya Prasad" userId="0ce4ef10-ee10-425c-94b2-b7eeca22518e" providerId="ADAL" clId="{55A5C9C5-4C2F-3E43-BA7A-7D420367453F}" dt="2022-06-29T14:14:40.350" v="41" actId="20577"/>
        <pc:sldMkLst>
          <pc:docMk/>
          <pc:sldMk cId="957552178" sldId="371"/>
        </pc:sldMkLst>
        <pc:spChg chg="mod">
          <ac:chgData name="Aiswarya Prasad" userId="0ce4ef10-ee10-425c-94b2-b7eeca22518e" providerId="ADAL" clId="{55A5C9C5-4C2F-3E43-BA7A-7D420367453F}" dt="2022-06-29T14:14:40.350" v="41" actId="20577"/>
          <ac:spMkLst>
            <pc:docMk/>
            <pc:sldMk cId="957552178" sldId="371"/>
            <ac:spMk id="2" creationId="{9522A9A9-47FB-714C-80B4-CF078B8B1738}"/>
          </ac:spMkLst>
        </pc:spChg>
        <pc:spChg chg="add del mod">
          <ac:chgData name="Aiswarya Prasad" userId="0ce4ef10-ee10-425c-94b2-b7eeca22518e" providerId="ADAL" clId="{55A5C9C5-4C2F-3E43-BA7A-7D420367453F}" dt="2022-06-29T14:13:30.982" v="25" actId="27636"/>
          <ac:spMkLst>
            <pc:docMk/>
            <pc:sldMk cId="957552178" sldId="371"/>
            <ac:spMk id="13" creationId="{3681FD8B-F0D6-82A4-EB23-2692A9217086}"/>
          </ac:spMkLst>
        </pc:spChg>
      </pc:sldChg>
      <pc:sldChg chg="modSp add mod">
        <pc:chgData name="Aiswarya Prasad" userId="0ce4ef10-ee10-425c-94b2-b7eeca22518e" providerId="ADAL" clId="{55A5C9C5-4C2F-3E43-BA7A-7D420367453F}" dt="2022-06-29T14:13:21.149" v="19" actId="27636"/>
        <pc:sldMkLst>
          <pc:docMk/>
          <pc:sldMk cId="3942326420" sldId="373"/>
        </pc:sldMkLst>
        <pc:spChg chg="mod">
          <ac:chgData name="Aiswarya Prasad" userId="0ce4ef10-ee10-425c-94b2-b7eeca22518e" providerId="ADAL" clId="{55A5C9C5-4C2F-3E43-BA7A-7D420367453F}" dt="2022-06-29T14:12:27.420" v="5" actId="27636"/>
          <ac:spMkLst>
            <pc:docMk/>
            <pc:sldMk cId="3942326420" sldId="373"/>
            <ac:spMk id="2" creationId="{9522A9A9-47FB-714C-80B4-CF078B8B1738}"/>
          </ac:spMkLst>
        </pc:spChg>
        <pc:spChg chg="mod">
          <ac:chgData name="Aiswarya Prasad" userId="0ce4ef10-ee10-425c-94b2-b7eeca22518e" providerId="ADAL" clId="{55A5C9C5-4C2F-3E43-BA7A-7D420367453F}" dt="2022-06-29T14:13:21.149" v="19" actId="27636"/>
          <ac:spMkLst>
            <pc:docMk/>
            <pc:sldMk cId="3942326420" sldId="373"/>
            <ac:spMk id="10" creationId="{6CC41056-7401-DAC3-C91B-5105C2283248}"/>
          </ac:spMkLst>
        </pc:spChg>
      </pc:sldChg>
      <pc:sldChg chg="addSp modSp new mod">
        <pc:chgData name="Aiswarya Prasad" userId="0ce4ef10-ee10-425c-94b2-b7eeca22518e" providerId="ADAL" clId="{55A5C9C5-4C2F-3E43-BA7A-7D420367453F}" dt="2022-06-29T14:17:51.403" v="79" actId="14100"/>
        <pc:sldMkLst>
          <pc:docMk/>
          <pc:sldMk cId="1409092848" sldId="374"/>
        </pc:sldMkLst>
        <pc:spChg chg="mod">
          <ac:chgData name="Aiswarya Prasad" userId="0ce4ef10-ee10-425c-94b2-b7eeca22518e" providerId="ADAL" clId="{55A5C9C5-4C2F-3E43-BA7A-7D420367453F}" dt="2022-06-29T14:17:30.800" v="75" actId="20577"/>
          <ac:spMkLst>
            <pc:docMk/>
            <pc:sldMk cId="1409092848" sldId="374"/>
            <ac:spMk id="2" creationId="{D5FF3CC8-0213-1C1A-3322-5732A31B2A55}"/>
          </ac:spMkLst>
        </pc:spChg>
        <pc:picChg chg="add mod modCrop">
          <ac:chgData name="Aiswarya Prasad" userId="0ce4ef10-ee10-425c-94b2-b7eeca22518e" providerId="ADAL" clId="{55A5C9C5-4C2F-3E43-BA7A-7D420367453F}" dt="2022-06-29T14:17:51.403" v="79" actId="14100"/>
          <ac:picMkLst>
            <pc:docMk/>
            <pc:sldMk cId="1409092848" sldId="374"/>
            <ac:picMk id="3" creationId="{AD07EF99-AE72-0DE3-9C7B-87B55D3D6C9E}"/>
          </ac:picMkLst>
        </pc:picChg>
      </pc:sldChg>
      <pc:sldMasterChg chg="delSldLayout">
        <pc:chgData name="Aiswarya Prasad" userId="0ce4ef10-ee10-425c-94b2-b7eeca22518e" providerId="ADAL" clId="{55A5C9C5-4C2F-3E43-BA7A-7D420367453F}" dt="2022-06-29T13:52:51.143" v="0" actId="2696"/>
        <pc:sldMasterMkLst>
          <pc:docMk/>
          <pc:sldMasterMk cId="2961289149" sldId="2147483662"/>
        </pc:sldMasterMkLst>
        <pc:sldLayoutChg chg="del">
          <pc:chgData name="Aiswarya Prasad" userId="0ce4ef10-ee10-425c-94b2-b7eeca22518e" providerId="ADAL" clId="{55A5C9C5-4C2F-3E43-BA7A-7D420367453F}" dt="2022-06-29T13:52:51.143" v="0" actId="2696"/>
          <pc:sldLayoutMkLst>
            <pc:docMk/>
            <pc:sldMasterMk cId="2961289149" sldId="2147483662"/>
            <pc:sldLayoutMk cId="3575372346" sldId="2147483675"/>
          </pc:sldLayoutMkLst>
        </pc:sldLayoutChg>
        <pc:sldLayoutChg chg="del">
          <pc:chgData name="Aiswarya Prasad" userId="0ce4ef10-ee10-425c-94b2-b7eeca22518e" providerId="ADAL" clId="{55A5C9C5-4C2F-3E43-BA7A-7D420367453F}" dt="2022-06-29T13:52:51.143" v="0" actId="2696"/>
          <pc:sldLayoutMkLst>
            <pc:docMk/>
            <pc:sldMasterMk cId="2961289149" sldId="2147483662"/>
            <pc:sldLayoutMk cId="312272739" sldId="2147483676"/>
          </pc:sldLayoutMkLst>
        </pc:sldLayoutChg>
      </pc:sldMasterChg>
    </pc:docChg>
  </pc:docChgLst>
  <pc:docChgLst>
    <pc:chgData name="Aiswarya Prasad" userId="0ce4ef10-ee10-425c-94b2-b7eeca22518e" providerId="ADAL" clId="{FCD2481F-DC3F-9E44-9F24-8421BA67E398}"/>
    <pc:docChg chg="undo custSel addSld delSld modSld sldOrd">
      <pc:chgData name="Aiswarya Prasad" userId="0ce4ef10-ee10-425c-94b2-b7eeca22518e" providerId="ADAL" clId="{FCD2481F-DC3F-9E44-9F24-8421BA67E398}" dt="2021-08-22T22:21:22.020" v="430" actId="20578"/>
      <pc:docMkLst>
        <pc:docMk/>
      </pc:docMkLst>
      <pc:sldChg chg="del">
        <pc:chgData name="Aiswarya Prasad" userId="0ce4ef10-ee10-425c-94b2-b7eeca22518e" providerId="ADAL" clId="{FCD2481F-DC3F-9E44-9F24-8421BA67E398}" dt="2021-08-22T22:15:59.088" v="255" actId="2696"/>
        <pc:sldMkLst>
          <pc:docMk/>
          <pc:sldMk cId="1505294052" sldId="284"/>
        </pc:sldMkLst>
      </pc:sldChg>
      <pc:sldChg chg="del">
        <pc:chgData name="Aiswarya Prasad" userId="0ce4ef10-ee10-425c-94b2-b7eeca22518e" providerId="ADAL" clId="{FCD2481F-DC3F-9E44-9F24-8421BA67E398}" dt="2021-08-22T22:15:59.088" v="255" actId="2696"/>
        <pc:sldMkLst>
          <pc:docMk/>
          <pc:sldMk cId="4216644478" sldId="299"/>
        </pc:sldMkLst>
      </pc:sldChg>
      <pc:sldChg chg="del">
        <pc:chgData name="Aiswarya Prasad" userId="0ce4ef10-ee10-425c-94b2-b7eeca22518e" providerId="ADAL" clId="{FCD2481F-DC3F-9E44-9F24-8421BA67E398}" dt="2021-08-22T22:15:59.088" v="255" actId="2696"/>
        <pc:sldMkLst>
          <pc:docMk/>
          <pc:sldMk cId="352932577" sldId="300"/>
        </pc:sldMkLst>
      </pc:sldChg>
      <pc:sldChg chg="mod modShow">
        <pc:chgData name="Aiswarya Prasad" userId="0ce4ef10-ee10-425c-94b2-b7eeca22518e" providerId="ADAL" clId="{FCD2481F-DC3F-9E44-9F24-8421BA67E398}" dt="2021-08-22T20:13:03.297" v="2" actId="729"/>
        <pc:sldMkLst>
          <pc:docMk/>
          <pc:sldMk cId="2772539797" sldId="303"/>
        </pc:sldMkLst>
      </pc:sldChg>
      <pc:sldChg chg="mod modShow">
        <pc:chgData name="Aiswarya Prasad" userId="0ce4ef10-ee10-425c-94b2-b7eeca22518e" providerId="ADAL" clId="{FCD2481F-DC3F-9E44-9F24-8421BA67E398}" dt="2021-08-22T20:13:05.810" v="3" actId="729"/>
        <pc:sldMkLst>
          <pc:docMk/>
          <pc:sldMk cId="3809473494" sldId="306"/>
        </pc:sldMkLst>
      </pc:sldChg>
      <pc:sldChg chg="mod modShow">
        <pc:chgData name="Aiswarya Prasad" userId="0ce4ef10-ee10-425c-94b2-b7eeca22518e" providerId="ADAL" clId="{FCD2481F-DC3F-9E44-9F24-8421BA67E398}" dt="2021-08-22T20:13:12.887" v="4" actId="729"/>
        <pc:sldMkLst>
          <pc:docMk/>
          <pc:sldMk cId="2809529242" sldId="307"/>
        </pc:sldMkLst>
      </pc:sldChg>
      <pc:sldChg chg="mod modShow">
        <pc:chgData name="Aiswarya Prasad" userId="0ce4ef10-ee10-425c-94b2-b7eeca22518e" providerId="ADAL" clId="{FCD2481F-DC3F-9E44-9F24-8421BA67E398}" dt="2021-08-22T20:13:25.841" v="7" actId="729"/>
        <pc:sldMkLst>
          <pc:docMk/>
          <pc:sldMk cId="1781534622" sldId="309"/>
        </pc:sldMkLst>
      </pc:sldChg>
      <pc:sldChg chg="mod modShow">
        <pc:chgData name="Aiswarya Prasad" userId="0ce4ef10-ee10-425c-94b2-b7eeca22518e" providerId="ADAL" clId="{FCD2481F-DC3F-9E44-9F24-8421BA67E398}" dt="2021-08-22T20:13:49.020" v="9" actId="729"/>
        <pc:sldMkLst>
          <pc:docMk/>
          <pc:sldMk cId="370511302" sldId="320"/>
        </pc:sldMkLst>
      </pc:sldChg>
      <pc:sldChg chg="del">
        <pc:chgData name="Aiswarya Prasad" userId="0ce4ef10-ee10-425c-94b2-b7eeca22518e" providerId="ADAL" clId="{FCD2481F-DC3F-9E44-9F24-8421BA67E398}" dt="2021-08-22T20:13:42.558" v="8" actId="2696"/>
        <pc:sldMkLst>
          <pc:docMk/>
          <pc:sldMk cId="812982463" sldId="323"/>
        </pc:sldMkLst>
      </pc:sldChg>
      <pc:sldChg chg="mod modShow">
        <pc:chgData name="Aiswarya Prasad" userId="0ce4ef10-ee10-425c-94b2-b7eeca22518e" providerId="ADAL" clId="{FCD2481F-DC3F-9E44-9F24-8421BA67E398}" dt="2021-08-22T20:13:18.065" v="5" actId="729"/>
        <pc:sldMkLst>
          <pc:docMk/>
          <pc:sldMk cId="1074286672" sldId="332"/>
        </pc:sldMkLst>
      </pc:sldChg>
      <pc:sldChg chg="mod modShow">
        <pc:chgData name="Aiswarya Prasad" userId="0ce4ef10-ee10-425c-94b2-b7eeca22518e" providerId="ADAL" clId="{FCD2481F-DC3F-9E44-9F24-8421BA67E398}" dt="2021-08-22T20:13:22.549" v="6" actId="729"/>
        <pc:sldMkLst>
          <pc:docMk/>
          <pc:sldMk cId="1014478113" sldId="333"/>
        </pc:sldMkLst>
      </pc:sldChg>
      <pc:sldChg chg="del">
        <pc:chgData name="Aiswarya Prasad" userId="0ce4ef10-ee10-425c-94b2-b7eeca22518e" providerId="ADAL" clId="{FCD2481F-DC3F-9E44-9F24-8421BA67E398}" dt="2021-08-22T20:13:42.558" v="8" actId="2696"/>
        <pc:sldMkLst>
          <pc:docMk/>
          <pc:sldMk cId="120638640" sldId="338"/>
        </pc:sldMkLst>
      </pc:sldChg>
      <pc:sldChg chg="del">
        <pc:chgData name="Aiswarya Prasad" userId="0ce4ef10-ee10-425c-94b2-b7eeca22518e" providerId="ADAL" clId="{FCD2481F-DC3F-9E44-9F24-8421BA67E398}" dt="2021-08-22T22:15:59.088" v="255" actId="2696"/>
        <pc:sldMkLst>
          <pc:docMk/>
          <pc:sldMk cId="1218477177" sldId="341"/>
        </pc:sldMkLst>
      </pc:sldChg>
      <pc:sldChg chg="modSp mod modShow">
        <pc:chgData name="Aiswarya Prasad" userId="0ce4ef10-ee10-425c-94b2-b7eeca22518e" providerId="ADAL" clId="{FCD2481F-DC3F-9E44-9F24-8421BA67E398}" dt="2021-08-22T22:16:19.780" v="257" actId="1076"/>
        <pc:sldMkLst>
          <pc:docMk/>
          <pc:sldMk cId="3592519045" sldId="342"/>
        </pc:sldMkLst>
        <pc:grpChg chg="mod">
          <ac:chgData name="Aiswarya Prasad" userId="0ce4ef10-ee10-425c-94b2-b7eeca22518e" providerId="ADAL" clId="{FCD2481F-DC3F-9E44-9F24-8421BA67E398}" dt="2021-08-22T22:16:19.780" v="257" actId="1076"/>
          <ac:grpSpMkLst>
            <pc:docMk/>
            <pc:sldMk cId="3592519045" sldId="342"/>
            <ac:grpSpMk id="11" creationId="{ECB4FC8E-1FA6-9448-B1DB-B690144D0B7F}"/>
          </ac:grpSpMkLst>
        </pc:grpChg>
      </pc:sldChg>
      <pc:sldChg chg="del">
        <pc:chgData name="Aiswarya Prasad" userId="0ce4ef10-ee10-425c-94b2-b7eeca22518e" providerId="ADAL" clId="{FCD2481F-DC3F-9E44-9F24-8421BA67E398}" dt="2021-08-22T20:12:46.227" v="0" actId="2696"/>
        <pc:sldMkLst>
          <pc:docMk/>
          <pc:sldMk cId="1396209022" sldId="343"/>
        </pc:sldMkLst>
      </pc:sldChg>
      <pc:sldChg chg="del">
        <pc:chgData name="Aiswarya Prasad" userId="0ce4ef10-ee10-425c-94b2-b7eeca22518e" providerId="ADAL" clId="{FCD2481F-DC3F-9E44-9F24-8421BA67E398}" dt="2021-08-22T20:12:46.773" v="1" actId="2696"/>
        <pc:sldMkLst>
          <pc:docMk/>
          <pc:sldMk cId="2586517200" sldId="344"/>
        </pc:sldMkLst>
      </pc:sldChg>
      <pc:sldChg chg="del">
        <pc:chgData name="Aiswarya Prasad" userId="0ce4ef10-ee10-425c-94b2-b7eeca22518e" providerId="ADAL" clId="{FCD2481F-DC3F-9E44-9F24-8421BA67E398}" dt="2021-08-22T20:13:42.558" v="8" actId="2696"/>
        <pc:sldMkLst>
          <pc:docMk/>
          <pc:sldMk cId="1746693429" sldId="345"/>
        </pc:sldMkLst>
      </pc:sldChg>
      <pc:sldChg chg="del">
        <pc:chgData name="Aiswarya Prasad" userId="0ce4ef10-ee10-425c-94b2-b7eeca22518e" providerId="ADAL" clId="{FCD2481F-DC3F-9E44-9F24-8421BA67E398}" dt="2021-08-22T20:13:42.558" v="8" actId="2696"/>
        <pc:sldMkLst>
          <pc:docMk/>
          <pc:sldMk cId="681257566" sldId="346"/>
        </pc:sldMkLst>
      </pc:sldChg>
      <pc:sldChg chg="del">
        <pc:chgData name="Aiswarya Prasad" userId="0ce4ef10-ee10-425c-94b2-b7eeca22518e" providerId="ADAL" clId="{FCD2481F-DC3F-9E44-9F24-8421BA67E398}" dt="2021-08-22T20:13:42.558" v="8" actId="2696"/>
        <pc:sldMkLst>
          <pc:docMk/>
          <pc:sldMk cId="2679030760" sldId="347"/>
        </pc:sldMkLst>
      </pc:sldChg>
      <pc:sldChg chg="del">
        <pc:chgData name="Aiswarya Prasad" userId="0ce4ef10-ee10-425c-94b2-b7eeca22518e" providerId="ADAL" clId="{FCD2481F-DC3F-9E44-9F24-8421BA67E398}" dt="2021-08-22T20:13:42.558" v="8" actId="2696"/>
        <pc:sldMkLst>
          <pc:docMk/>
          <pc:sldMk cId="3615524922" sldId="349"/>
        </pc:sldMkLst>
      </pc:sldChg>
      <pc:sldChg chg="del">
        <pc:chgData name="Aiswarya Prasad" userId="0ce4ef10-ee10-425c-94b2-b7eeca22518e" providerId="ADAL" clId="{FCD2481F-DC3F-9E44-9F24-8421BA67E398}" dt="2021-08-22T20:13:42.558" v="8" actId="2696"/>
        <pc:sldMkLst>
          <pc:docMk/>
          <pc:sldMk cId="3050175345" sldId="352"/>
        </pc:sldMkLst>
      </pc:sldChg>
      <pc:sldChg chg="del">
        <pc:chgData name="Aiswarya Prasad" userId="0ce4ef10-ee10-425c-94b2-b7eeca22518e" providerId="ADAL" clId="{FCD2481F-DC3F-9E44-9F24-8421BA67E398}" dt="2021-08-22T20:13:42.558" v="8" actId="2696"/>
        <pc:sldMkLst>
          <pc:docMk/>
          <pc:sldMk cId="2867757532" sldId="355"/>
        </pc:sldMkLst>
      </pc:sldChg>
      <pc:sldChg chg="del">
        <pc:chgData name="Aiswarya Prasad" userId="0ce4ef10-ee10-425c-94b2-b7eeca22518e" providerId="ADAL" clId="{FCD2481F-DC3F-9E44-9F24-8421BA67E398}" dt="2021-08-22T20:13:42.558" v="8" actId="2696"/>
        <pc:sldMkLst>
          <pc:docMk/>
          <pc:sldMk cId="3649762006" sldId="356"/>
        </pc:sldMkLst>
      </pc:sldChg>
      <pc:sldChg chg="del">
        <pc:chgData name="Aiswarya Prasad" userId="0ce4ef10-ee10-425c-94b2-b7eeca22518e" providerId="ADAL" clId="{FCD2481F-DC3F-9E44-9F24-8421BA67E398}" dt="2021-08-22T22:15:59.088" v="255" actId="2696"/>
        <pc:sldMkLst>
          <pc:docMk/>
          <pc:sldMk cId="1105676891" sldId="361"/>
        </pc:sldMkLst>
      </pc:sldChg>
      <pc:sldChg chg="ord">
        <pc:chgData name="Aiswarya Prasad" userId="0ce4ef10-ee10-425c-94b2-b7eeca22518e" providerId="ADAL" clId="{FCD2481F-DC3F-9E44-9F24-8421BA67E398}" dt="2021-08-22T22:21:22.020" v="430" actId="20578"/>
        <pc:sldMkLst>
          <pc:docMk/>
          <pc:sldMk cId="2044534600" sldId="364"/>
        </pc:sldMkLst>
      </pc:sldChg>
      <pc:sldChg chg="addSp delSp modSp add mod delAnim modAnim">
        <pc:chgData name="Aiswarya Prasad" userId="0ce4ef10-ee10-425c-94b2-b7eeca22518e" providerId="ADAL" clId="{FCD2481F-DC3F-9E44-9F24-8421BA67E398}" dt="2021-08-22T22:21:06.760" v="429" actId="164"/>
        <pc:sldMkLst>
          <pc:docMk/>
          <pc:sldMk cId="4105920113" sldId="365"/>
        </pc:sldMkLst>
        <pc:spChg chg="add del mod">
          <ac:chgData name="Aiswarya Prasad" userId="0ce4ef10-ee10-425c-94b2-b7eeca22518e" providerId="ADAL" clId="{FCD2481F-DC3F-9E44-9F24-8421BA67E398}" dt="2021-08-22T20:15:00.782" v="187" actId="478"/>
          <ac:spMkLst>
            <pc:docMk/>
            <pc:sldMk cId="4105920113" sldId="365"/>
            <ac:spMk id="3" creationId="{0B25D405-0745-D046-A67D-F6BB473926CB}"/>
          </ac:spMkLst>
        </pc:spChg>
        <pc:spChg chg="del">
          <ac:chgData name="Aiswarya Prasad" userId="0ce4ef10-ee10-425c-94b2-b7eeca22518e" providerId="ADAL" clId="{FCD2481F-DC3F-9E44-9F24-8421BA67E398}" dt="2021-08-22T20:16:09.689" v="193" actId="478"/>
          <ac:spMkLst>
            <pc:docMk/>
            <pc:sldMk cId="4105920113" sldId="365"/>
            <ac:spMk id="7" creationId="{9DEA854D-AC41-F644-ACA9-FFD3B3CE8D94}"/>
          </ac:spMkLst>
        </pc:spChg>
        <pc:spChg chg="del">
          <ac:chgData name="Aiswarya Prasad" userId="0ce4ef10-ee10-425c-94b2-b7eeca22518e" providerId="ADAL" clId="{FCD2481F-DC3F-9E44-9F24-8421BA67E398}" dt="2021-08-22T20:16:06.489" v="192" actId="478"/>
          <ac:spMkLst>
            <pc:docMk/>
            <pc:sldMk cId="4105920113" sldId="365"/>
            <ac:spMk id="12" creationId="{384519F2-3126-3742-92C2-B9F278B999CA}"/>
          </ac:spMkLst>
        </pc:spChg>
        <pc:spChg chg="mod">
          <ac:chgData name="Aiswarya Prasad" userId="0ce4ef10-ee10-425c-94b2-b7eeca22518e" providerId="ADAL" clId="{FCD2481F-DC3F-9E44-9F24-8421BA67E398}" dt="2021-08-22T22:20:01.112" v="412" actId="207"/>
          <ac:spMkLst>
            <pc:docMk/>
            <pc:sldMk cId="4105920113" sldId="365"/>
            <ac:spMk id="13" creationId="{34F51E26-569D-1349-AE5B-E623E8C19488}"/>
          </ac:spMkLst>
        </pc:spChg>
        <pc:spChg chg="del mod">
          <ac:chgData name="Aiswarya Prasad" userId="0ce4ef10-ee10-425c-94b2-b7eeca22518e" providerId="ADAL" clId="{FCD2481F-DC3F-9E44-9F24-8421BA67E398}" dt="2021-08-22T20:16:20.745" v="196" actId="478"/>
          <ac:spMkLst>
            <pc:docMk/>
            <pc:sldMk cId="4105920113" sldId="365"/>
            <ac:spMk id="18" creationId="{D5FADAA7-68DC-3248-85D8-446543CBA53B}"/>
          </ac:spMkLst>
        </pc:spChg>
        <pc:spChg chg="del">
          <ac:chgData name="Aiswarya Prasad" userId="0ce4ef10-ee10-425c-94b2-b7eeca22518e" providerId="ADAL" clId="{FCD2481F-DC3F-9E44-9F24-8421BA67E398}" dt="2021-08-22T20:16:18.008" v="194" actId="478"/>
          <ac:spMkLst>
            <pc:docMk/>
            <pc:sldMk cId="4105920113" sldId="365"/>
            <ac:spMk id="41" creationId="{A5403233-07DB-1448-AEAF-9C9FB8C0945D}"/>
          </ac:spMkLst>
        </pc:spChg>
        <pc:spChg chg="del">
          <ac:chgData name="Aiswarya Prasad" userId="0ce4ef10-ee10-425c-94b2-b7eeca22518e" providerId="ADAL" clId="{FCD2481F-DC3F-9E44-9F24-8421BA67E398}" dt="2021-08-22T20:16:18.008" v="194" actId="478"/>
          <ac:spMkLst>
            <pc:docMk/>
            <pc:sldMk cId="4105920113" sldId="365"/>
            <ac:spMk id="45" creationId="{3E15D8DE-8522-894C-B6AA-AB778F40704C}"/>
          </ac:spMkLst>
        </pc:spChg>
        <pc:spChg chg="add mod">
          <ac:chgData name="Aiswarya Prasad" userId="0ce4ef10-ee10-425c-94b2-b7eeca22518e" providerId="ADAL" clId="{FCD2481F-DC3F-9E44-9F24-8421BA67E398}" dt="2021-08-22T22:20:57.408" v="428" actId="171"/>
          <ac:spMkLst>
            <pc:docMk/>
            <pc:sldMk cId="4105920113" sldId="365"/>
            <ac:spMk id="46" creationId="{95F6C753-CE77-DC40-9EA3-66F7D184C8DA}"/>
          </ac:spMkLst>
        </pc:spChg>
        <pc:spChg chg="del">
          <ac:chgData name="Aiswarya Prasad" userId="0ce4ef10-ee10-425c-94b2-b7eeca22518e" providerId="ADAL" clId="{FCD2481F-DC3F-9E44-9F24-8421BA67E398}" dt="2021-08-22T20:16:18.008" v="194" actId="478"/>
          <ac:spMkLst>
            <pc:docMk/>
            <pc:sldMk cId="4105920113" sldId="365"/>
            <ac:spMk id="56" creationId="{ECD98665-7F40-4242-87EA-974B8D285B6D}"/>
          </ac:spMkLst>
        </pc:spChg>
        <pc:spChg chg="del">
          <ac:chgData name="Aiswarya Prasad" userId="0ce4ef10-ee10-425c-94b2-b7eeca22518e" providerId="ADAL" clId="{FCD2481F-DC3F-9E44-9F24-8421BA67E398}" dt="2021-08-22T20:16:18.008" v="194" actId="478"/>
          <ac:spMkLst>
            <pc:docMk/>
            <pc:sldMk cId="4105920113" sldId="365"/>
            <ac:spMk id="57" creationId="{558E1704-5022-2A49-9A76-99152C1CF3B5}"/>
          </ac:spMkLst>
        </pc:spChg>
        <pc:spChg chg="del">
          <ac:chgData name="Aiswarya Prasad" userId="0ce4ef10-ee10-425c-94b2-b7eeca22518e" providerId="ADAL" clId="{FCD2481F-DC3F-9E44-9F24-8421BA67E398}" dt="2021-08-22T20:16:18.008" v="194" actId="478"/>
          <ac:spMkLst>
            <pc:docMk/>
            <pc:sldMk cId="4105920113" sldId="365"/>
            <ac:spMk id="58" creationId="{71678BD2-D4D4-6849-9719-BE54B35DD1F8}"/>
          </ac:spMkLst>
        </pc:spChg>
        <pc:spChg chg="del">
          <ac:chgData name="Aiswarya Prasad" userId="0ce4ef10-ee10-425c-94b2-b7eeca22518e" providerId="ADAL" clId="{FCD2481F-DC3F-9E44-9F24-8421BA67E398}" dt="2021-08-22T20:16:18.008" v="194" actId="478"/>
          <ac:spMkLst>
            <pc:docMk/>
            <pc:sldMk cId="4105920113" sldId="365"/>
            <ac:spMk id="6147" creationId="{12D543F2-92B9-8F46-B4BA-B60D3C82FD56}"/>
          </ac:spMkLst>
        </pc:spChg>
        <pc:spChg chg="del">
          <ac:chgData name="Aiswarya Prasad" userId="0ce4ef10-ee10-425c-94b2-b7eeca22518e" providerId="ADAL" clId="{FCD2481F-DC3F-9E44-9F24-8421BA67E398}" dt="2021-08-22T20:16:18.008" v="194" actId="478"/>
          <ac:spMkLst>
            <pc:docMk/>
            <pc:sldMk cId="4105920113" sldId="365"/>
            <ac:spMk id="6149" creationId="{258543EE-4CC8-8B43-8B97-65FBD281AD8F}"/>
          </ac:spMkLst>
        </pc:spChg>
        <pc:grpChg chg="del">
          <ac:chgData name="Aiswarya Prasad" userId="0ce4ef10-ee10-425c-94b2-b7eeca22518e" providerId="ADAL" clId="{FCD2481F-DC3F-9E44-9F24-8421BA67E398}" dt="2021-08-22T20:16:22.587" v="197" actId="478"/>
          <ac:grpSpMkLst>
            <pc:docMk/>
            <pc:sldMk cId="4105920113" sldId="365"/>
            <ac:grpSpMk id="4" creationId="{D1159673-9DC7-1B46-A840-274A5E995931}"/>
          </ac:grpSpMkLst>
        </pc:grpChg>
        <pc:grpChg chg="del">
          <ac:chgData name="Aiswarya Prasad" userId="0ce4ef10-ee10-425c-94b2-b7eeca22518e" providerId="ADAL" clId="{FCD2481F-DC3F-9E44-9F24-8421BA67E398}" dt="2021-08-22T20:16:18.008" v="194" actId="478"/>
          <ac:grpSpMkLst>
            <pc:docMk/>
            <pc:sldMk cId="4105920113" sldId="365"/>
            <ac:grpSpMk id="8" creationId="{B47CE743-12CE-E146-AC96-B7DD06272BD0}"/>
          </ac:grpSpMkLst>
        </pc:grpChg>
        <pc:grpChg chg="del">
          <ac:chgData name="Aiswarya Prasad" userId="0ce4ef10-ee10-425c-94b2-b7eeca22518e" providerId="ADAL" clId="{FCD2481F-DC3F-9E44-9F24-8421BA67E398}" dt="2021-08-22T20:16:18.008" v="194" actId="478"/>
          <ac:grpSpMkLst>
            <pc:docMk/>
            <pc:sldMk cId="4105920113" sldId="365"/>
            <ac:grpSpMk id="9" creationId="{3FA54D3C-9B60-564C-8B2A-38D8B6404BCA}"/>
          </ac:grpSpMkLst>
        </pc:grpChg>
        <pc:grpChg chg="del">
          <ac:chgData name="Aiswarya Prasad" userId="0ce4ef10-ee10-425c-94b2-b7eeca22518e" providerId="ADAL" clId="{FCD2481F-DC3F-9E44-9F24-8421BA67E398}" dt="2021-08-22T20:16:18.008" v="194" actId="478"/>
          <ac:grpSpMkLst>
            <pc:docMk/>
            <pc:sldMk cId="4105920113" sldId="365"/>
            <ac:grpSpMk id="11" creationId="{ECB4FC8E-1FA6-9448-B1DB-B690144D0B7F}"/>
          </ac:grpSpMkLst>
        </pc:grpChg>
        <pc:grpChg chg="add">
          <ac:chgData name="Aiswarya Prasad" userId="0ce4ef10-ee10-425c-94b2-b7eeca22518e" providerId="ADAL" clId="{FCD2481F-DC3F-9E44-9F24-8421BA67E398}" dt="2021-08-22T22:21:06.760" v="429" actId="164"/>
          <ac:grpSpMkLst>
            <pc:docMk/>
            <pc:sldMk cId="4105920113" sldId="365"/>
            <ac:grpSpMk id="15" creationId="{1877B648-145A-0C47-A2F4-341DA249ECCC}"/>
          </ac:grpSpMkLst>
        </pc:grpChg>
        <pc:grpChg chg="del">
          <ac:chgData name="Aiswarya Prasad" userId="0ce4ef10-ee10-425c-94b2-b7eeca22518e" providerId="ADAL" clId="{FCD2481F-DC3F-9E44-9F24-8421BA67E398}" dt="2021-08-22T20:16:18.008" v="194" actId="478"/>
          <ac:grpSpMkLst>
            <pc:docMk/>
            <pc:sldMk cId="4105920113" sldId="365"/>
            <ac:grpSpMk id="61" creationId="{907C3349-1D5D-F244-B6CC-AFD45EA69B15}"/>
          </ac:grpSpMkLst>
        </pc:grpChg>
        <pc:picChg chg="add del mod">
          <ac:chgData name="Aiswarya Prasad" userId="0ce4ef10-ee10-425c-94b2-b7eeca22518e" providerId="ADAL" clId="{FCD2481F-DC3F-9E44-9F24-8421BA67E398}" dt="2021-08-22T22:19:42.633" v="411" actId="1037"/>
          <ac:picMkLst>
            <pc:docMk/>
            <pc:sldMk cId="4105920113" sldId="365"/>
            <ac:picMk id="14" creationId="{F1B6A51B-EBF5-E54A-BAD7-3D448DFBFF14}"/>
          </ac:picMkLst>
        </pc:picChg>
        <pc:picChg chg="del">
          <ac:chgData name="Aiswarya Prasad" userId="0ce4ef10-ee10-425c-94b2-b7eeca22518e" providerId="ADAL" clId="{FCD2481F-DC3F-9E44-9F24-8421BA67E398}" dt="2021-08-22T20:16:18.008" v="194" actId="478"/>
          <ac:picMkLst>
            <pc:docMk/>
            <pc:sldMk cId="4105920113" sldId="365"/>
            <ac:picMk id="38" creationId="{36D83DD0-6BC3-0C4D-B28D-4D444457BEA7}"/>
          </ac:picMkLst>
        </pc:picChg>
        <pc:picChg chg="del">
          <ac:chgData name="Aiswarya Prasad" userId="0ce4ef10-ee10-425c-94b2-b7eeca22518e" providerId="ADAL" clId="{FCD2481F-DC3F-9E44-9F24-8421BA67E398}" dt="2021-08-22T20:16:18.008" v="194" actId="478"/>
          <ac:picMkLst>
            <pc:docMk/>
            <pc:sldMk cId="4105920113" sldId="365"/>
            <ac:picMk id="43" creationId="{BE3AA706-5D74-6B46-BE6A-CA98CA835231}"/>
          </ac:picMkLst>
        </pc:picChg>
        <pc:picChg chg="mod">
          <ac:chgData name="Aiswarya Prasad" userId="0ce4ef10-ee10-425c-94b2-b7eeca22518e" providerId="ADAL" clId="{FCD2481F-DC3F-9E44-9F24-8421BA67E398}" dt="2021-08-22T22:20:37.370" v="422" actId="166"/>
          <ac:picMkLst>
            <pc:docMk/>
            <pc:sldMk cId="4105920113" sldId="365"/>
            <ac:picMk id="1026" creationId="{5CA72429-E982-0240-BE14-54B7AAB3232F}"/>
          </ac:picMkLst>
        </pc:picChg>
      </pc:sldChg>
      <pc:sldMasterChg chg="delSldLayout">
        <pc:chgData name="Aiswarya Prasad" userId="0ce4ef10-ee10-425c-94b2-b7eeca22518e" providerId="ADAL" clId="{FCD2481F-DC3F-9E44-9F24-8421BA67E398}" dt="2021-08-22T22:15:59.088" v="255" actId="2696"/>
        <pc:sldMasterMkLst>
          <pc:docMk/>
          <pc:sldMasterMk cId="2961289149" sldId="2147483662"/>
        </pc:sldMasterMkLst>
        <pc:sldLayoutChg chg="del">
          <pc:chgData name="Aiswarya Prasad" userId="0ce4ef10-ee10-425c-94b2-b7eeca22518e" providerId="ADAL" clId="{FCD2481F-DC3F-9E44-9F24-8421BA67E398}" dt="2021-08-22T22:15:59.088" v="255" actId="2696"/>
          <pc:sldLayoutMkLst>
            <pc:docMk/>
            <pc:sldMasterMk cId="2961289149" sldId="2147483662"/>
            <pc:sldLayoutMk cId="1503288721" sldId="2147483675"/>
          </pc:sldLayoutMkLst>
        </pc:sldLayoutChg>
      </pc:sldMasterChg>
    </pc:docChg>
  </pc:docChgLst>
  <pc:docChgLst>
    <pc:chgData name="Aiswarya Prasad" userId="0ce4ef10-ee10-425c-94b2-b7eeca22518e" providerId="ADAL" clId="{167005DF-9F92-9A47-BAD5-B870AFAB48E3}"/>
    <pc:docChg chg="undo redo custSel addSld delSld modSld sldOrd">
      <pc:chgData name="Aiswarya Prasad" userId="0ce4ef10-ee10-425c-94b2-b7eeca22518e" providerId="ADAL" clId="{167005DF-9F92-9A47-BAD5-B870AFAB48E3}" dt="2022-02-24T17:04:26.688" v="1845"/>
      <pc:docMkLst>
        <pc:docMk/>
      </pc:docMkLst>
      <pc:sldChg chg="addSp delSp modSp add mod ord delAnim modAnim">
        <pc:chgData name="Aiswarya Prasad" userId="0ce4ef10-ee10-425c-94b2-b7eeca22518e" providerId="ADAL" clId="{167005DF-9F92-9A47-BAD5-B870AFAB48E3}" dt="2022-02-24T16:44:35.456" v="1129" actId="20577"/>
        <pc:sldMkLst>
          <pc:docMk/>
          <pc:sldMk cId="2428472082" sldId="302"/>
        </pc:sldMkLst>
        <pc:spChg chg="mod">
          <ac:chgData name="Aiswarya Prasad" userId="0ce4ef10-ee10-425c-94b2-b7eeca22518e" providerId="ADAL" clId="{167005DF-9F92-9A47-BAD5-B870AFAB48E3}" dt="2022-02-24T16:33:14.459" v="413" actId="20577"/>
          <ac:spMkLst>
            <pc:docMk/>
            <pc:sldMk cId="2428472082" sldId="302"/>
            <ac:spMk id="2" creationId="{5DED89AC-99F7-4843-9571-09EC1F49B827}"/>
          </ac:spMkLst>
        </pc:spChg>
        <pc:spChg chg="add del mod">
          <ac:chgData name="Aiswarya Prasad" userId="0ce4ef10-ee10-425c-94b2-b7eeca22518e" providerId="ADAL" clId="{167005DF-9F92-9A47-BAD5-B870AFAB48E3}" dt="2022-02-24T16:34:09.734" v="421"/>
          <ac:spMkLst>
            <pc:docMk/>
            <pc:sldMk cId="2428472082" sldId="302"/>
            <ac:spMk id="3" creationId="{A41D8B4C-3890-3D4A-A9F2-FE440B5C7FBB}"/>
          </ac:spMkLst>
        </pc:spChg>
        <pc:spChg chg="add del mod">
          <ac:chgData name="Aiswarya Prasad" userId="0ce4ef10-ee10-425c-94b2-b7eeca22518e" providerId="ADAL" clId="{167005DF-9F92-9A47-BAD5-B870AFAB48E3}" dt="2022-02-24T16:39:42.255" v="789" actId="478"/>
          <ac:spMkLst>
            <pc:docMk/>
            <pc:sldMk cId="2428472082" sldId="302"/>
            <ac:spMk id="4" creationId="{EC9EF974-20DC-1940-B41A-1AEA486B0988}"/>
          </ac:spMkLst>
        </pc:spChg>
        <pc:spChg chg="del">
          <ac:chgData name="Aiswarya Prasad" userId="0ce4ef10-ee10-425c-94b2-b7eeca22518e" providerId="ADAL" clId="{167005DF-9F92-9A47-BAD5-B870AFAB48E3}" dt="2022-02-24T16:33:26.566" v="417" actId="478"/>
          <ac:spMkLst>
            <pc:docMk/>
            <pc:sldMk cId="2428472082" sldId="302"/>
            <ac:spMk id="10" creationId="{A0F9DD7B-FE4C-8B4F-A183-B09F570B7EBC}"/>
          </ac:spMkLst>
        </pc:spChg>
        <pc:spChg chg="del">
          <ac:chgData name="Aiswarya Prasad" userId="0ce4ef10-ee10-425c-94b2-b7eeca22518e" providerId="ADAL" clId="{167005DF-9F92-9A47-BAD5-B870AFAB48E3}" dt="2022-02-24T16:33:23.870" v="416" actId="478"/>
          <ac:spMkLst>
            <pc:docMk/>
            <pc:sldMk cId="2428472082" sldId="302"/>
            <ac:spMk id="11" creationId="{6060826D-5D2B-A348-90CE-4356B1CD023D}"/>
          </ac:spMkLst>
        </pc:spChg>
        <pc:spChg chg="add del mod">
          <ac:chgData name="Aiswarya Prasad" userId="0ce4ef10-ee10-425c-94b2-b7eeca22518e" providerId="ADAL" clId="{167005DF-9F92-9A47-BAD5-B870AFAB48E3}" dt="2022-02-24T16:37:33.376" v="653" actId="478"/>
          <ac:spMkLst>
            <pc:docMk/>
            <pc:sldMk cId="2428472082" sldId="302"/>
            <ac:spMk id="14" creationId="{07E1894A-A759-DE41-9064-0818F0E10359}"/>
          </ac:spMkLst>
        </pc:spChg>
        <pc:spChg chg="del">
          <ac:chgData name="Aiswarya Prasad" userId="0ce4ef10-ee10-425c-94b2-b7eeca22518e" providerId="ADAL" clId="{167005DF-9F92-9A47-BAD5-B870AFAB48E3}" dt="2022-02-24T16:33:18.463" v="414" actId="478"/>
          <ac:spMkLst>
            <pc:docMk/>
            <pc:sldMk cId="2428472082" sldId="302"/>
            <ac:spMk id="15" creationId="{E339903D-CE14-4B4E-953A-FBE7EF90570B}"/>
          </ac:spMkLst>
        </pc:spChg>
        <pc:spChg chg="add mod">
          <ac:chgData name="Aiswarya Prasad" userId="0ce4ef10-ee10-425c-94b2-b7eeca22518e" providerId="ADAL" clId="{167005DF-9F92-9A47-BAD5-B870AFAB48E3}" dt="2022-02-24T16:44:35.456" v="1129" actId="20577"/>
          <ac:spMkLst>
            <pc:docMk/>
            <pc:sldMk cId="2428472082" sldId="302"/>
            <ac:spMk id="17" creationId="{B74C7EB5-8056-E542-9959-C7091EE970F0}"/>
          </ac:spMkLst>
        </pc:spChg>
        <pc:picChg chg="del">
          <ac:chgData name="Aiswarya Prasad" userId="0ce4ef10-ee10-425c-94b2-b7eeca22518e" providerId="ADAL" clId="{167005DF-9F92-9A47-BAD5-B870AFAB48E3}" dt="2022-02-24T16:33:20.099" v="415" actId="478"/>
          <ac:picMkLst>
            <pc:docMk/>
            <pc:sldMk cId="2428472082" sldId="302"/>
            <ac:picMk id="12" creationId="{785BA71D-653D-B949-A67E-2708E249E715}"/>
          </ac:picMkLst>
        </pc:picChg>
        <pc:picChg chg="del">
          <ac:chgData name="Aiswarya Prasad" userId="0ce4ef10-ee10-425c-94b2-b7eeca22518e" providerId="ADAL" clId="{167005DF-9F92-9A47-BAD5-B870AFAB48E3}" dt="2022-02-24T16:33:23.870" v="416" actId="478"/>
          <ac:picMkLst>
            <pc:docMk/>
            <pc:sldMk cId="2428472082" sldId="302"/>
            <ac:picMk id="16" creationId="{98E1AE14-EFBB-EA49-8D37-A0AFF29CD09C}"/>
          </ac:picMkLst>
        </pc:picChg>
      </pc:sldChg>
      <pc:sldChg chg="addSp delSp modSp mod">
        <pc:chgData name="Aiswarya Prasad" userId="0ce4ef10-ee10-425c-94b2-b7eeca22518e" providerId="ADAL" clId="{167005DF-9F92-9A47-BAD5-B870AFAB48E3}" dt="2022-02-23T14:33:18.482" v="56" actId="6549"/>
        <pc:sldMkLst>
          <pc:docMk/>
          <pc:sldMk cId="2406609992" sldId="308"/>
        </pc:sldMkLst>
        <pc:spChg chg="mod">
          <ac:chgData name="Aiswarya Prasad" userId="0ce4ef10-ee10-425c-94b2-b7eeca22518e" providerId="ADAL" clId="{167005DF-9F92-9A47-BAD5-B870AFAB48E3}" dt="2022-02-23T14:33:18.482" v="56" actId="6549"/>
          <ac:spMkLst>
            <pc:docMk/>
            <pc:sldMk cId="2406609992" sldId="308"/>
            <ac:spMk id="19" creationId="{5FAB7E5B-5C7A-9142-8BCE-6BD9C1315A1E}"/>
          </ac:spMkLst>
        </pc:spChg>
        <pc:spChg chg="mod">
          <ac:chgData name="Aiswarya Prasad" userId="0ce4ef10-ee10-425c-94b2-b7eeca22518e" providerId="ADAL" clId="{167005DF-9F92-9A47-BAD5-B870AFAB48E3}" dt="2022-02-23T14:30:12.866" v="10" actId="20577"/>
          <ac:spMkLst>
            <pc:docMk/>
            <pc:sldMk cId="2406609992" sldId="308"/>
            <ac:spMk id="20" creationId="{C9DA36D2-F25E-6540-8B7F-6DD79AB5D84E}"/>
          </ac:spMkLst>
        </pc:spChg>
        <pc:spChg chg="mod">
          <ac:chgData name="Aiswarya Prasad" userId="0ce4ef10-ee10-425c-94b2-b7eeca22518e" providerId="ADAL" clId="{167005DF-9F92-9A47-BAD5-B870AFAB48E3}" dt="2022-02-23T14:33:00.294" v="53" actId="208"/>
          <ac:spMkLst>
            <pc:docMk/>
            <pc:sldMk cId="2406609992" sldId="308"/>
            <ac:spMk id="21" creationId="{24C02C15-6A8F-C045-9675-C7A78DE5C6A4}"/>
          </ac:spMkLst>
        </pc:spChg>
        <pc:spChg chg="mod">
          <ac:chgData name="Aiswarya Prasad" userId="0ce4ef10-ee10-425c-94b2-b7eeca22518e" providerId="ADAL" clId="{167005DF-9F92-9A47-BAD5-B870AFAB48E3}" dt="2022-02-23T14:33:00.294" v="53" actId="208"/>
          <ac:spMkLst>
            <pc:docMk/>
            <pc:sldMk cId="2406609992" sldId="308"/>
            <ac:spMk id="22" creationId="{7F441901-7F41-BE47-BA85-C1B686F3B0B2}"/>
          </ac:spMkLst>
        </pc:spChg>
        <pc:spChg chg="mod">
          <ac:chgData name="Aiswarya Prasad" userId="0ce4ef10-ee10-425c-94b2-b7eeca22518e" providerId="ADAL" clId="{167005DF-9F92-9A47-BAD5-B870AFAB48E3}" dt="2022-02-23T14:33:00.294" v="53" actId="208"/>
          <ac:spMkLst>
            <pc:docMk/>
            <pc:sldMk cId="2406609992" sldId="308"/>
            <ac:spMk id="23" creationId="{1F18E9B4-DEC6-2F48-A05C-86FB2E3EFCF5}"/>
          </ac:spMkLst>
        </pc:spChg>
        <pc:spChg chg="mod">
          <ac:chgData name="Aiswarya Prasad" userId="0ce4ef10-ee10-425c-94b2-b7eeca22518e" providerId="ADAL" clId="{167005DF-9F92-9A47-BAD5-B870AFAB48E3}" dt="2022-02-23T14:33:00.294" v="53" actId="208"/>
          <ac:spMkLst>
            <pc:docMk/>
            <pc:sldMk cId="2406609992" sldId="308"/>
            <ac:spMk id="24" creationId="{B51B3A99-883F-0E43-B7A7-A8CEB84439AB}"/>
          </ac:spMkLst>
        </pc:spChg>
        <pc:spChg chg="mod">
          <ac:chgData name="Aiswarya Prasad" userId="0ce4ef10-ee10-425c-94b2-b7eeca22518e" providerId="ADAL" clId="{167005DF-9F92-9A47-BAD5-B870AFAB48E3}" dt="2022-02-23T14:33:00.294" v="53" actId="208"/>
          <ac:spMkLst>
            <pc:docMk/>
            <pc:sldMk cId="2406609992" sldId="308"/>
            <ac:spMk id="25" creationId="{88AEEB47-50BA-4A4D-BA41-C2B0A0CB8FEB}"/>
          </ac:spMkLst>
        </pc:spChg>
        <pc:picChg chg="add mod">
          <ac:chgData name="Aiswarya Prasad" userId="0ce4ef10-ee10-425c-94b2-b7eeca22518e" providerId="ADAL" clId="{167005DF-9F92-9A47-BAD5-B870AFAB48E3}" dt="2022-02-23T14:33:02.633" v="55" actId="1076"/>
          <ac:picMkLst>
            <pc:docMk/>
            <pc:sldMk cId="2406609992" sldId="308"/>
            <ac:picMk id="29" creationId="{251AB73A-324B-FC41-ACAF-D0BFCE42F6EF}"/>
          </ac:picMkLst>
        </pc:picChg>
        <pc:picChg chg="add mod">
          <ac:chgData name="Aiswarya Prasad" userId="0ce4ef10-ee10-425c-94b2-b7eeca22518e" providerId="ADAL" clId="{167005DF-9F92-9A47-BAD5-B870AFAB48E3}" dt="2022-02-23T14:30:19.995" v="13" actId="1076"/>
          <ac:picMkLst>
            <pc:docMk/>
            <pc:sldMk cId="2406609992" sldId="308"/>
            <ac:picMk id="30" creationId="{76F55F33-301C-1849-B1F7-EABC2EC248C5}"/>
          </ac:picMkLst>
        </pc:picChg>
        <pc:picChg chg="add mod">
          <ac:chgData name="Aiswarya Prasad" userId="0ce4ef10-ee10-425c-94b2-b7eeca22518e" providerId="ADAL" clId="{167005DF-9F92-9A47-BAD5-B870AFAB48E3}" dt="2022-02-23T14:30:19.995" v="13" actId="1076"/>
          <ac:picMkLst>
            <pc:docMk/>
            <pc:sldMk cId="2406609992" sldId="308"/>
            <ac:picMk id="31" creationId="{4A41E40E-8CEB-F941-9446-38967BBC52B6}"/>
          </ac:picMkLst>
        </pc:picChg>
        <pc:picChg chg="del">
          <ac:chgData name="Aiswarya Prasad" userId="0ce4ef10-ee10-425c-94b2-b7eeca22518e" providerId="ADAL" clId="{167005DF-9F92-9A47-BAD5-B870AFAB48E3}" dt="2022-02-23T14:30:16.997" v="11" actId="478"/>
          <ac:picMkLst>
            <pc:docMk/>
            <pc:sldMk cId="2406609992" sldId="308"/>
            <ac:picMk id="34" creationId="{87653536-1C5C-0140-9C85-9CA793F27F50}"/>
          </ac:picMkLst>
        </pc:picChg>
      </pc:sldChg>
      <pc:sldChg chg="del">
        <pc:chgData name="Aiswarya Prasad" userId="0ce4ef10-ee10-425c-94b2-b7eeca22518e" providerId="ADAL" clId="{167005DF-9F92-9A47-BAD5-B870AFAB48E3}" dt="2022-02-23T14:34:40.867" v="82" actId="2696"/>
        <pc:sldMkLst>
          <pc:docMk/>
          <pc:sldMk cId="1781534622" sldId="309"/>
        </pc:sldMkLst>
      </pc:sldChg>
      <pc:sldChg chg="add del">
        <pc:chgData name="Aiswarya Prasad" userId="0ce4ef10-ee10-425c-94b2-b7eeca22518e" providerId="ADAL" clId="{167005DF-9F92-9A47-BAD5-B870AFAB48E3}" dt="2022-02-23T14:34:32.943" v="79" actId="2696"/>
        <pc:sldMkLst>
          <pc:docMk/>
          <pc:sldMk cId="2789814314" sldId="317"/>
        </pc:sldMkLst>
      </pc:sldChg>
      <pc:sldChg chg="del">
        <pc:chgData name="Aiswarya Prasad" userId="0ce4ef10-ee10-425c-94b2-b7eeca22518e" providerId="ADAL" clId="{167005DF-9F92-9A47-BAD5-B870AFAB48E3}" dt="2022-02-23T14:34:42.896" v="83" actId="2696"/>
        <pc:sldMkLst>
          <pc:docMk/>
          <pc:sldMk cId="1074286672" sldId="332"/>
        </pc:sldMkLst>
      </pc:sldChg>
      <pc:sldChg chg="del">
        <pc:chgData name="Aiswarya Prasad" userId="0ce4ef10-ee10-425c-94b2-b7eeca22518e" providerId="ADAL" clId="{167005DF-9F92-9A47-BAD5-B870AFAB48E3}" dt="2022-02-23T14:34:43.790" v="84" actId="2696"/>
        <pc:sldMkLst>
          <pc:docMk/>
          <pc:sldMk cId="3592519045" sldId="342"/>
        </pc:sldMkLst>
      </pc:sldChg>
      <pc:sldChg chg="del">
        <pc:chgData name="Aiswarya Prasad" userId="0ce4ef10-ee10-425c-94b2-b7eeca22518e" providerId="ADAL" clId="{167005DF-9F92-9A47-BAD5-B870AFAB48E3}" dt="2022-02-23T14:35:45.138" v="99" actId="2696"/>
        <pc:sldMkLst>
          <pc:docMk/>
          <pc:sldMk cId="2643946674" sldId="357"/>
        </pc:sldMkLst>
      </pc:sldChg>
      <pc:sldChg chg="del">
        <pc:chgData name="Aiswarya Prasad" userId="0ce4ef10-ee10-425c-94b2-b7eeca22518e" providerId="ADAL" clId="{167005DF-9F92-9A47-BAD5-B870AFAB48E3}" dt="2022-02-23T14:35:42.994" v="97" actId="2696"/>
        <pc:sldMkLst>
          <pc:docMk/>
          <pc:sldMk cId="235173838" sldId="359"/>
        </pc:sldMkLst>
      </pc:sldChg>
      <pc:sldChg chg="del">
        <pc:chgData name="Aiswarya Prasad" userId="0ce4ef10-ee10-425c-94b2-b7eeca22518e" providerId="ADAL" clId="{167005DF-9F92-9A47-BAD5-B870AFAB48E3}" dt="2022-02-23T14:35:45.553" v="100" actId="2696"/>
        <pc:sldMkLst>
          <pc:docMk/>
          <pc:sldMk cId="3432955871" sldId="360"/>
        </pc:sldMkLst>
      </pc:sldChg>
      <pc:sldChg chg="del">
        <pc:chgData name="Aiswarya Prasad" userId="0ce4ef10-ee10-425c-94b2-b7eeca22518e" providerId="ADAL" clId="{167005DF-9F92-9A47-BAD5-B870AFAB48E3}" dt="2022-02-23T14:34:44.454" v="85" actId="2696"/>
        <pc:sldMkLst>
          <pc:docMk/>
          <pc:sldMk cId="4105920113" sldId="365"/>
        </pc:sldMkLst>
      </pc:sldChg>
      <pc:sldChg chg="del ord">
        <pc:chgData name="Aiswarya Prasad" userId="0ce4ef10-ee10-425c-94b2-b7eeca22518e" providerId="ADAL" clId="{167005DF-9F92-9A47-BAD5-B870AFAB48E3}" dt="2022-02-23T14:35:14.310" v="92" actId="2696"/>
        <pc:sldMkLst>
          <pc:docMk/>
          <pc:sldMk cId="2989917619" sldId="366"/>
        </pc:sldMkLst>
      </pc:sldChg>
      <pc:sldChg chg="del ord">
        <pc:chgData name="Aiswarya Prasad" userId="0ce4ef10-ee10-425c-94b2-b7eeca22518e" providerId="ADAL" clId="{167005DF-9F92-9A47-BAD5-B870AFAB48E3}" dt="2022-02-23T14:34:55.777" v="88" actId="2696"/>
        <pc:sldMkLst>
          <pc:docMk/>
          <pc:sldMk cId="1271227593" sldId="367"/>
        </pc:sldMkLst>
      </pc:sldChg>
      <pc:sldChg chg="del">
        <pc:chgData name="Aiswarya Prasad" userId="0ce4ef10-ee10-425c-94b2-b7eeca22518e" providerId="ADAL" clId="{167005DF-9F92-9A47-BAD5-B870AFAB48E3}" dt="2022-02-23T14:35:39.746" v="95" actId="2696"/>
        <pc:sldMkLst>
          <pc:docMk/>
          <pc:sldMk cId="1164540480" sldId="368"/>
        </pc:sldMkLst>
      </pc:sldChg>
      <pc:sldChg chg="del">
        <pc:chgData name="Aiswarya Prasad" userId="0ce4ef10-ee10-425c-94b2-b7eeca22518e" providerId="ADAL" clId="{167005DF-9F92-9A47-BAD5-B870AFAB48E3}" dt="2022-02-23T14:35:39.202" v="94" actId="2696"/>
        <pc:sldMkLst>
          <pc:docMk/>
          <pc:sldMk cId="1146522348" sldId="369"/>
        </pc:sldMkLst>
      </pc:sldChg>
      <pc:sldChg chg="del ord">
        <pc:chgData name="Aiswarya Prasad" userId="0ce4ef10-ee10-425c-94b2-b7eeca22518e" providerId="ADAL" clId="{167005DF-9F92-9A47-BAD5-B870AFAB48E3}" dt="2022-02-23T14:34:38.115" v="81" actId="2696"/>
        <pc:sldMkLst>
          <pc:docMk/>
          <pc:sldMk cId="2477933613" sldId="371"/>
        </pc:sldMkLst>
      </pc:sldChg>
      <pc:sldChg chg="del">
        <pc:chgData name="Aiswarya Prasad" userId="0ce4ef10-ee10-425c-94b2-b7eeca22518e" providerId="ADAL" clId="{167005DF-9F92-9A47-BAD5-B870AFAB48E3}" dt="2022-02-23T14:35:40.894" v="96" actId="2696"/>
        <pc:sldMkLst>
          <pc:docMk/>
          <pc:sldMk cId="280539034" sldId="372"/>
        </pc:sldMkLst>
      </pc:sldChg>
      <pc:sldChg chg="del">
        <pc:chgData name="Aiswarya Prasad" userId="0ce4ef10-ee10-425c-94b2-b7eeca22518e" providerId="ADAL" clId="{167005DF-9F92-9A47-BAD5-B870AFAB48E3}" dt="2022-02-23T14:35:44.460" v="98" actId="2696"/>
        <pc:sldMkLst>
          <pc:docMk/>
          <pc:sldMk cId="4237107999" sldId="374"/>
        </pc:sldMkLst>
      </pc:sldChg>
      <pc:sldChg chg="del">
        <pc:chgData name="Aiswarya Prasad" userId="0ce4ef10-ee10-425c-94b2-b7eeca22518e" providerId="ADAL" clId="{167005DF-9F92-9A47-BAD5-B870AFAB48E3}" dt="2022-02-23T14:35:52.575" v="102" actId="2696"/>
        <pc:sldMkLst>
          <pc:docMk/>
          <pc:sldMk cId="2562968286" sldId="376"/>
        </pc:sldMkLst>
      </pc:sldChg>
      <pc:sldChg chg="del">
        <pc:chgData name="Aiswarya Prasad" userId="0ce4ef10-ee10-425c-94b2-b7eeca22518e" providerId="ADAL" clId="{167005DF-9F92-9A47-BAD5-B870AFAB48E3}" dt="2022-02-23T14:35:51.220" v="101" actId="2696"/>
        <pc:sldMkLst>
          <pc:docMk/>
          <pc:sldMk cId="1264249035" sldId="377"/>
        </pc:sldMkLst>
      </pc:sldChg>
      <pc:sldChg chg="add del">
        <pc:chgData name="Aiswarya Prasad" userId="0ce4ef10-ee10-425c-94b2-b7eeca22518e" providerId="ADAL" clId="{167005DF-9F92-9A47-BAD5-B870AFAB48E3}" dt="2022-02-23T14:35:57.385" v="104" actId="2696"/>
        <pc:sldMkLst>
          <pc:docMk/>
          <pc:sldMk cId="3100082046" sldId="378"/>
        </pc:sldMkLst>
      </pc:sldChg>
      <pc:sldChg chg="add del">
        <pc:chgData name="Aiswarya Prasad" userId="0ce4ef10-ee10-425c-94b2-b7eeca22518e" providerId="ADAL" clId="{167005DF-9F92-9A47-BAD5-B870AFAB48E3}" dt="2022-02-23T14:33:23.893" v="57" actId="2696"/>
        <pc:sldMkLst>
          <pc:docMk/>
          <pc:sldMk cId="1330316038" sldId="380"/>
        </pc:sldMkLst>
      </pc:sldChg>
      <pc:sldChg chg="add">
        <pc:chgData name="Aiswarya Prasad" userId="0ce4ef10-ee10-425c-94b2-b7eeca22518e" providerId="ADAL" clId="{167005DF-9F92-9A47-BAD5-B870AFAB48E3}" dt="2022-02-23T14:29:48.267" v="0"/>
        <pc:sldMkLst>
          <pc:docMk/>
          <pc:sldMk cId="896921318" sldId="381"/>
        </pc:sldMkLst>
      </pc:sldChg>
      <pc:sldChg chg="add del">
        <pc:chgData name="Aiswarya Prasad" userId="0ce4ef10-ee10-425c-94b2-b7eeca22518e" providerId="ADAL" clId="{167005DF-9F92-9A47-BAD5-B870AFAB48E3}" dt="2022-02-23T14:33:25.696" v="58" actId="2696"/>
        <pc:sldMkLst>
          <pc:docMk/>
          <pc:sldMk cId="2918554887" sldId="389"/>
        </pc:sldMkLst>
      </pc:sldChg>
      <pc:sldChg chg="add del">
        <pc:chgData name="Aiswarya Prasad" userId="0ce4ef10-ee10-425c-94b2-b7eeca22518e" providerId="ADAL" clId="{167005DF-9F92-9A47-BAD5-B870AFAB48E3}" dt="2022-02-23T14:33:28.507" v="61" actId="2696"/>
        <pc:sldMkLst>
          <pc:docMk/>
          <pc:sldMk cId="1905972473" sldId="403"/>
        </pc:sldMkLst>
      </pc:sldChg>
      <pc:sldChg chg="addSp delSp modSp add del mod ord">
        <pc:chgData name="Aiswarya Prasad" userId="0ce4ef10-ee10-425c-94b2-b7eeca22518e" providerId="ADAL" clId="{167005DF-9F92-9A47-BAD5-B870AFAB48E3}" dt="2022-02-24T17:01:52.897" v="1832" actId="20578"/>
        <pc:sldMkLst>
          <pc:docMk/>
          <pc:sldMk cId="2761113812" sldId="415"/>
        </pc:sldMkLst>
        <pc:spChg chg="add mod">
          <ac:chgData name="Aiswarya Prasad" userId="0ce4ef10-ee10-425c-94b2-b7eeca22518e" providerId="ADAL" clId="{167005DF-9F92-9A47-BAD5-B870AFAB48E3}" dt="2022-02-24T17:00:54.853" v="1825" actId="113"/>
          <ac:spMkLst>
            <pc:docMk/>
            <pc:sldMk cId="2761113812" sldId="415"/>
            <ac:spMk id="15" creationId="{3028FEB3-A526-F848-9535-52FEB20C6B6F}"/>
          </ac:spMkLst>
        </pc:spChg>
        <pc:picChg chg="add del mod">
          <ac:chgData name="Aiswarya Prasad" userId="0ce4ef10-ee10-425c-94b2-b7eeca22518e" providerId="ADAL" clId="{167005DF-9F92-9A47-BAD5-B870AFAB48E3}" dt="2022-02-23T17:17:22" v="371" actId="478"/>
          <ac:picMkLst>
            <pc:docMk/>
            <pc:sldMk cId="2761113812" sldId="415"/>
            <ac:picMk id="4" creationId="{C102A947-ADF7-144D-8E8B-5B98D873948A}"/>
          </ac:picMkLst>
        </pc:picChg>
        <pc:picChg chg="del mod">
          <ac:chgData name="Aiswarya Prasad" userId="0ce4ef10-ee10-425c-94b2-b7eeca22518e" providerId="ADAL" clId="{167005DF-9F92-9A47-BAD5-B870AFAB48E3}" dt="2022-02-23T14:42:11.946" v="126" actId="478"/>
          <ac:picMkLst>
            <pc:docMk/>
            <pc:sldMk cId="2761113812" sldId="415"/>
            <ac:picMk id="7" creationId="{F34C8B71-42FB-C046-BA09-CEEAB6E2A277}"/>
          </ac:picMkLst>
        </pc:picChg>
        <pc:picChg chg="add mod">
          <ac:chgData name="Aiswarya Prasad" userId="0ce4ef10-ee10-425c-94b2-b7eeca22518e" providerId="ADAL" clId="{167005DF-9F92-9A47-BAD5-B870AFAB48E3}" dt="2022-02-23T17:19:15.195" v="398" actId="1036"/>
          <ac:picMkLst>
            <pc:docMk/>
            <pc:sldMk cId="2761113812" sldId="415"/>
            <ac:picMk id="8" creationId="{55103EA6-B8E5-5B4A-A8F1-48207DDD5832}"/>
          </ac:picMkLst>
        </pc:picChg>
        <pc:picChg chg="del">
          <ac:chgData name="Aiswarya Prasad" userId="0ce4ef10-ee10-425c-94b2-b7eeca22518e" providerId="ADAL" clId="{167005DF-9F92-9A47-BAD5-B870AFAB48E3}" dt="2022-02-24T17:01:03.988" v="1826" actId="478"/>
          <ac:picMkLst>
            <pc:docMk/>
            <pc:sldMk cId="2761113812" sldId="415"/>
            <ac:picMk id="11" creationId="{864F69CE-0992-E94C-96CF-7B4F49AE3571}"/>
          </ac:picMkLst>
        </pc:picChg>
        <pc:picChg chg="add mod">
          <ac:chgData name="Aiswarya Prasad" userId="0ce4ef10-ee10-425c-94b2-b7eeca22518e" providerId="ADAL" clId="{167005DF-9F92-9A47-BAD5-B870AFAB48E3}" dt="2022-02-23T14:35:25.824" v="93"/>
          <ac:picMkLst>
            <pc:docMk/>
            <pc:sldMk cId="2761113812" sldId="415"/>
            <ac:picMk id="16" creationId="{B694F03E-F2F8-164F-AF5F-F240CA172572}"/>
          </ac:picMkLst>
        </pc:picChg>
        <pc:picChg chg="add del mod">
          <ac:chgData name="Aiswarya Prasad" userId="0ce4ef10-ee10-425c-94b2-b7eeca22518e" providerId="ADAL" clId="{167005DF-9F92-9A47-BAD5-B870AFAB48E3}" dt="2022-02-23T17:18:30.066" v="385" actId="478"/>
          <ac:picMkLst>
            <pc:docMk/>
            <pc:sldMk cId="2761113812" sldId="415"/>
            <ac:picMk id="1028" creationId="{14692E97-2347-594B-A6BB-BE8CA79EA7C3}"/>
          </ac:picMkLst>
        </pc:picChg>
        <pc:picChg chg="add del mod">
          <ac:chgData name="Aiswarya Prasad" userId="0ce4ef10-ee10-425c-94b2-b7eeca22518e" providerId="ADAL" clId="{167005DF-9F92-9A47-BAD5-B870AFAB48E3}" dt="2022-02-23T17:18:27.908" v="384"/>
          <ac:picMkLst>
            <pc:docMk/>
            <pc:sldMk cId="2761113812" sldId="415"/>
            <ac:picMk id="1030" creationId="{F8A4CF24-BFE0-4145-8B77-B04265F4B1B8}"/>
          </ac:picMkLst>
        </pc:picChg>
        <pc:picChg chg="add mod">
          <ac:chgData name="Aiswarya Prasad" userId="0ce4ef10-ee10-425c-94b2-b7eeca22518e" providerId="ADAL" clId="{167005DF-9F92-9A47-BAD5-B870AFAB48E3}" dt="2022-02-23T17:19:15.195" v="398" actId="1036"/>
          <ac:picMkLst>
            <pc:docMk/>
            <pc:sldMk cId="2761113812" sldId="415"/>
            <ac:picMk id="1032" creationId="{73329945-6A78-1E46-975D-D845D140C05B}"/>
          </ac:picMkLst>
        </pc:picChg>
      </pc:sldChg>
      <pc:sldChg chg="add del">
        <pc:chgData name="Aiswarya Prasad" userId="0ce4ef10-ee10-425c-94b2-b7eeca22518e" providerId="ADAL" clId="{167005DF-9F92-9A47-BAD5-B870AFAB48E3}" dt="2022-02-23T14:34:27.292" v="77" actId="2696"/>
        <pc:sldMkLst>
          <pc:docMk/>
          <pc:sldMk cId="2219257717" sldId="418"/>
        </pc:sldMkLst>
      </pc:sldChg>
      <pc:sldChg chg="add del">
        <pc:chgData name="Aiswarya Prasad" userId="0ce4ef10-ee10-425c-94b2-b7eeca22518e" providerId="ADAL" clId="{167005DF-9F92-9A47-BAD5-B870AFAB48E3}" dt="2022-02-23T14:34:17.262" v="72" actId="2696"/>
        <pc:sldMkLst>
          <pc:docMk/>
          <pc:sldMk cId="3336065379" sldId="433"/>
        </pc:sldMkLst>
      </pc:sldChg>
      <pc:sldChg chg="add del">
        <pc:chgData name="Aiswarya Prasad" userId="0ce4ef10-ee10-425c-94b2-b7eeca22518e" providerId="ADAL" clId="{167005DF-9F92-9A47-BAD5-B870AFAB48E3}" dt="2022-02-23T14:34:17.758" v="73" actId="2696"/>
        <pc:sldMkLst>
          <pc:docMk/>
          <pc:sldMk cId="2156635871" sldId="434"/>
        </pc:sldMkLst>
      </pc:sldChg>
      <pc:sldChg chg="add ord">
        <pc:chgData name="Aiswarya Prasad" userId="0ce4ef10-ee10-425c-94b2-b7eeca22518e" providerId="ADAL" clId="{167005DF-9F92-9A47-BAD5-B870AFAB48E3}" dt="2022-02-24T17:02:50.021" v="1836" actId="20578"/>
        <pc:sldMkLst>
          <pc:docMk/>
          <pc:sldMk cId="1799903858" sldId="440"/>
        </pc:sldMkLst>
      </pc:sldChg>
      <pc:sldChg chg="add del ord">
        <pc:chgData name="Aiswarya Prasad" userId="0ce4ef10-ee10-425c-94b2-b7eeca22518e" providerId="ADAL" clId="{167005DF-9F92-9A47-BAD5-B870AFAB48E3}" dt="2022-02-24T17:02:23.056" v="1833" actId="2696"/>
        <pc:sldMkLst>
          <pc:docMk/>
          <pc:sldMk cId="981815632" sldId="446"/>
        </pc:sldMkLst>
      </pc:sldChg>
      <pc:sldChg chg="add del">
        <pc:chgData name="Aiswarya Prasad" userId="0ce4ef10-ee10-425c-94b2-b7eeca22518e" providerId="ADAL" clId="{167005DF-9F92-9A47-BAD5-B870AFAB48E3}" dt="2022-02-23T14:34:16.510" v="71" actId="2696"/>
        <pc:sldMkLst>
          <pc:docMk/>
          <pc:sldMk cId="3150684228" sldId="447"/>
        </pc:sldMkLst>
      </pc:sldChg>
      <pc:sldChg chg="add del">
        <pc:chgData name="Aiswarya Prasad" userId="0ce4ef10-ee10-425c-94b2-b7eeca22518e" providerId="ADAL" clId="{167005DF-9F92-9A47-BAD5-B870AFAB48E3}" dt="2022-02-23T14:34:24.757" v="76" actId="2696"/>
        <pc:sldMkLst>
          <pc:docMk/>
          <pc:sldMk cId="988726515" sldId="449"/>
        </pc:sldMkLst>
      </pc:sldChg>
      <pc:sldChg chg="add del">
        <pc:chgData name="Aiswarya Prasad" userId="0ce4ef10-ee10-425c-94b2-b7eeca22518e" providerId="ADAL" clId="{167005DF-9F92-9A47-BAD5-B870AFAB48E3}" dt="2022-02-23T14:33:26.676" v="59" actId="2696"/>
        <pc:sldMkLst>
          <pc:docMk/>
          <pc:sldMk cId="3790513998" sldId="450"/>
        </pc:sldMkLst>
      </pc:sldChg>
      <pc:sldChg chg="add del">
        <pc:chgData name="Aiswarya Prasad" userId="0ce4ef10-ee10-425c-94b2-b7eeca22518e" providerId="ADAL" clId="{167005DF-9F92-9A47-BAD5-B870AFAB48E3}" dt="2022-02-23T14:33:27.411" v="60" actId="2696"/>
        <pc:sldMkLst>
          <pc:docMk/>
          <pc:sldMk cId="3897624448" sldId="451"/>
        </pc:sldMkLst>
      </pc:sldChg>
      <pc:sldChg chg="add del">
        <pc:chgData name="Aiswarya Prasad" userId="0ce4ef10-ee10-425c-94b2-b7eeca22518e" providerId="ADAL" clId="{167005DF-9F92-9A47-BAD5-B870AFAB48E3}" dt="2022-02-23T14:33:29.248" v="62" actId="2696"/>
        <pc:sldMkLst>
          <pc:docMk/>
          <pc:sldMk cId="2280718880" sldId="452"/>
        </pc:sldMkLst>
      </pc:sldChg>
      <pc:sldChg chg="add del">
        <pc:chgData name="Aiswarya Prasad" userId="0ce4ef10-ee10-425c-94b2-b7eeca22518e" providerId="ADAL" clId="{167005DF-9F92-9A47-BAD5-B870AFAB48E3}" dt="2022-02-23T14:33:35.285" v="65" actId="2696"/>
        <pc:sldMkLst>
          <pc:docMk/>
          <pc:sldMk cId="3586950448" sldId="454"/>
        </pc:sldMkLst>
      </pc:sldChg>
      <pc:sldChg chg="add del">
        <pc:chgData name="Aiswarya Prasad" userId="0ce4ef10-ee10-425c-94b2-b7eeca22518e" providerId="ADAL" clId="{167005DF-9F92-9A47-BAD5-B870AFAB48E3}" dt="2022-02-23T14:33:34.504" v="64" actId="2696"/>
        <pc:sldMkLst>
          <pc:docMk/>
          <pc:sldMk cId="950603077" sldId="459"/>
        </pc:sldMkLst>
      </pc:sldChg>
      <pc:sldChg chg="add ord">
        <pc:chgData name="Aiswarya Prasad" userId="0ce4ef10-ee10-425c-94b2-b7eeca22518e" providerId="ADAL" clId="{167005DF-9F92-9A47-BAD5-B870AFAB48E3}" dt="2022-02-24T16:59:46.175" v="1811" actId="20578"/>
        <pc:sldMkLst>
          <pc:docMk/>
          <pc:sldMk cId="3709361292" sldId="460"/>
        </pc:sldMkLst>
      </pc:sldChg>
      <pc:sldChg chg="add del">
        <pc:chgData name="Aiswarya Prasad" userId="0ce4ef10-ee10-425c-94b2-b7eeca22518e" providerId="ADAL" clId="{167005DF-9F92-9A47-BAD5-B870AFAB48E3}" dt="2022-02-24T16:59:52.364" v="1812" actId="2696"/>
        <pc:sldMkLst>
          <pc:docMk/>
          <pc:sldMk cId="2865314241" sldId="463"/>
        </pc:sldMkLst>
      </pc:sldChg>
      <pc:sldChg chg="add ord">
        <pc:chgData name="Aiswarya Prasad" userId="0ce4ef10-ee10-425c-94b2-b7eeca22518e" providerId="ADAL" clId="{167005DF-9F92-9A47-BAD5-B870AFAB48E3}" dt="2022-02-24T17:02:50.021" v="1836" actId="20578"/>
        <pc:sldMkLst>
          <pc:docMk/>
          <pc:sldMk cId="4145409028" sldId="464"/>
        </pc:sldMkLst>
      </pc:sldChg>
      <pc:sldChg chg="add del">
        <pc:chgData name="Aiswarya Prasad" userId="0ce4ef10-ee10-425c-94b2-b7eeca22518e" providerId="ADAL" clId="{167005DF-9F92-9A47-BAD5-B870AFAB48E3}" dt="2022-02-23T14:33:54.647" v="68" actId="2696"/>
        <pc:sldMkLst>
          <pc:docMk/>
          <pc:sldMk cId="765671612" sldId="466"/>
        </pc:sldMkLst>
      </pc:sldChg>
      <pc:sldChg chg="add del">
        <pc:chgData name="Aiswarya Prasad" userId="0ce4ef10-ee10-425c-94b2-b7eeca22518e" providerId="ADAL" clId="{167005DF-9F92-9A47-BAD5-B870AFAB48E3}" dt="2022-02-24T16:59:56.432" v="1814" actId="2696"/>
        <pc:sldMkLst>
          <pc:docMk/>
          <pc:sldMk cId="1921326283" sldId="467"/>
        </pc:sldMkLst>
      </pc:sldChg>
      <pc:sldChg chg="add del">
        <pc:chgData name="Aiswarya Prasad" userId="0ce4ef10-ee10-425c-94b2-b7eeca22518e" providerId="ADAL" clId="{167005DF-9F92-9A47-BAD5-B870AFAB48E3}" dt="2022-02-23T14:33:58.250" v="69" actId="2696"/>
        <pc:sldMkLst>
          <pc:docMk/>
          <pc:sldMk cId="3178945904" sldId="468"/>
        </pc:sldMkLst>
      </pc:sldChg>
      <pc:sldChg chg="add del">
        <pc:chgData name="Aiswarya Prasad" userId="0ce4ef10-ee10-425c-94b2-b7eeca22518e" providerId="ADAL" clId="{167005DF-9F92-9A47-BAD5-B870AFAB48E3}" dt="2022-02-24T16:59:54.794" v="1813" actId="2696"/>
        <pc:sldMkLst>
          <pc:docMk/>
          <pc:sldMk cId="3655226688" sldId="469"/>
        </pc:sldMkLst>
      </pc:sldChg>
      <pc:sldChg chg="add del">
        <pc:chgData name="Aiswarya Prasad" userId="0ce4ef10-ee10-425c-94b2-b7eeca22518e" providerId="ADAL" clId="{167005DF-9F92-9A47-BAD5-B870AFAB48E3}" dt="2022-02-24T16:59:57.566" v="1815" actId="2696"/>
        <pc:sldMkLst>
          <pc:docMk/>
          <pc:sldMk cId="1179689452" sldId="470"/>
        </pc:sldMkLst>
      </pc:sldChg>
      <pc:sldChg chg="add del">
        <pc:chgData name="Aiswarya Prasad" userId="0ce4ef10-ee10-425c-94b2-b7eeca22518e" providerId="ADAL" clId="{167005DF-9F92-9A47-BAD5-B870AFAB48E3}" dt="2022-02-23T14:33:30.115" v="63" actId="2696"/>
        <pc:sldMkLst>
          <pc:docMk/>
          <pc:sldMk cId="2096260573" sldId="471"/>
        </pc:sldMkLst>
      </pc:sldChg>
      <pc:sldChg chg="add del">
        <pc:chgData name="Aiswarya Prasad" userId="0ce4ef10-ee10-425c-94b2-b7eeca22518e" providerId="ADAL" clId="{167005DF-9F92-9A47-BAD5-B870AFAB48E3}" dt="2022-02-23T14:34:28.511" v="78" actId="2696"/>
        <pc:sldMkLst>
          <pc:docMk/>
          <pc:sldMk cId="1905257031" sldId="473"/>
        </pc:sldMkLst>
      </pc:sldChg>
      <pc:sldChg chg="delSp modSp add mod ord">
        <pc:chgData name="Aiswarya Prasad" userId="0ce4ef10-ee10-425c-94b2-b7eeca22518e" providerId="ADAL" clId="{167005DF-9F92-9A47-BAD5-B870AFAB48E3}" dt="2022-02-23T14:37:37.986" v="118" actId="1076"/>
        <pc:sldMkLst>
          <pc:docMk/>
          <pc:sldMk cId="3908883517" sldId="985"/>
        </pc:sldMkLst>
        <pc:grpChg chg="mod">
          <ac:chgData name="Aiswarya Prasad" userId="0ce4ef10-ee10-425c-94b2-b7eeca22518e" providerId="ADAL" clId="{167005DF-9F92-9A47-BAD5-B870AFAB48E3}" dt="2022-02-23T14:37:37.986" v="118" actId="1076"/>
          <ac:grpSpMkLst>
            <pc:docMk/>
            <pc:sldMk cId="3908883517" sldId="985"/>
            <ac:grpSpMk id="3" creationId="{7CCA470C-8241-434F-A6C9-CC026B1B66AC}"/>
          </ac:grpSpMkLst>
        </pc:grpChg>
        <pc:grpChg chg="mod">
          <ac:chgData name="Aiswarya Prasad" userId="0ce4ef10-ee10-425c-94b2-b7eeca22518e" providerId="ADAL" clId="{167005DF-9F92-9A47-BAD5-B870AFAB48E3}" dt="2022-02-23T14:37:37.986" v="118" actId="1076"/>
          <ac:grpSpMkLst>
            <pc:docMk/>
            <pc:sldMk cId="3908883517" sldId="985"/>
            <ac:grpSpMk id="10" creationId="{65E13702-A2E5-3E45-8A3B-954AB4117D19}"/>
          </ac:grpSpMkLst>
        </pc:grpChg>
        <pc:grpChg chg="mod">
          <ac:chgData name="Aiswarya Prasad" userId="0ce4ef10-ee10-425c-94b2-b7eeca22518e" providerId="ADAL" clId="{167005DF-9F92-9A47-BAD5-B870AFAB48E3}" dt="2022-02-23T14:37:37.986" v="118" actId="1076"/>
          <ac:grpSpMkLst>
            <pc:docMk/>
            <pc:sldMk cId="3908883517" sldId="985"/>
            <ac:grpSpMk id="32" creationId="{39EA46FE-B152-D042-AD5D-C3EF69F0D99E}"/>
          </ac:grpSpMkLst>
        </pc:grpChg>
        <pc:grpChg chg="mod">
          <ac:chgData name="Aiswarya Prasad" userId="0ce4ef10-ee10-425c-94b2-b7eeca22518e" providerId="ADAL" clId="{167005DF-9F92-9A47-BAD5-B870AFAB48E3}" dt="2022-02-23T14:37:37.986" v="118" actId="1076"/>
          <ac:grpSpMkLst>
            <pc:docMk/>
            <pc:sldMk cId="3908883517" sldId="985"/>
            <ac:grpSpMk id="33" creationId="{0CCF4FED-7D51-9E42-B3DE-D11CC82BBB13}"/>
          </ac:grpSpMkLst>
        </pc:grpChg>
        <pc:grpChg chg="mod">
          <ac:chgData name="Aiswarya Prasad" userId="0ce4ef10-ee10-425c-94b2-b7eeca22518e" providerId="ADAL" clId="{167005DF-9F92-9A47-BAD5-B870AFAB48E3}" dt="2022-02-23T14:37:37.986" v="118" actId="1076"/>
          <ac:grpSpMkLst>
            <pc:docMk/>
            <pc:sldMk cId="3908883517" sldId="985"/>
            <ac:grpSpMk id="34" creationId="{4509DBD5-421D-4543-911D-B662C6D56344}"/>
          </ac:grpSpMkLst>
        </pc:grpChg>
        <pc:picChg chg="del">
          <ac:chgData name="Aiswarya Prasad" userId="0ce4ef10-ee10-425c-94b2-b7eeca22518e" providerId="ADAL" clId="{167005DF-9F92-9A47-BAD5-B870AFAB48E3}" dt="2022-02-23T14:36:39.932" v="106" actId="478"/>
          <ac:picMkLst>
            <pc:docMk/>
            <pc:sldMk cId="3908883517" sldId="985"/>
            <ac:picMk id="9" creationId="{579B01B5-1184-434E-98FB-A0409A428160}"/>
          </ac:picMkLst>
        </pc:picChg>
      </pc:sldChg>
      <pc:sldChg chg="add del">
        <pc:chgData name="Aiswarya Prasad" userId="0ce4ef10-ee10-425c-94b2-b7eeca22518e" providerId="ADAL" clId="{167005DF-9F92-9A47-BAD5-B870AFAB48E3}" dt="2022-02-23T14:34:09.470" v="70" actId="2696"/>
        <pc:sldMkLst>
          <pc:docMk/>
          <pc:sldMk cId="3158171371" sldId="986"/>
        </pc:sldMkLst>
      </pc:sldChg>
      <pc:sldChg chg="add ord">
        <pc:chgData name="Aiswarya Prasad" userId="0ce4ef10-ee10-425c-94b2-b7eeca22518e" providerId="ADAL" clId="{167005DF-9F92-9A47-BAD5-B870AFAB48E3}" dt="2022-02-24T17:02:52.403" v="1837" actId="20578"/>
        <pc:sldMkLst>
          <pc:docMk/>
          <pc:sldMk cId="3155846373" sldId="987"/>
        </pc:sldMkLst>
      </pc:sldChg>
      <pc:sldChg chg="modSp add del ord">
        <pc:chgData name="Aiswarya Prasad" userId="0ce4ef10-ee10-425c-94b2-b7eeca22518e" providerId="ADAL" clId="{167005DF-9F92-9A47-BAD5-B870AFAB48E3}" dt="2022-02-24T17:02:58.979" v="1838" actId="2696"/>
        <pc:sldMkLst>
          <pc:docMk/>
          <pc:sldMk cId="57560026" sldId="988"/>
        </pc:sldMkLst>
        <pc:spChg chg="mod">
          <ac:chgData name="Aiswarya Prasad" userId="0ce4ef10-ee10-425c-94b2-b7eeca22518e" providerId="ADAL" clId="{167005DF-9F92-9A47-BAD5-B870AFAB48E3}" dt="2022-02-24T16:38:12.529" v="668"/>
          <ac:spMkLst>
            <pc:docMk/>
            <pc:sldMk cId="57560026" sldId="988"/>
            <ac:spMk id="2" creationId="{5DED89AC-99F7-4843-9571-09EC1F49B827}"/>
          </ac:spMkLst>
        </pc:spChg>
      </pc:sldChg>
      <pc:sldChg chg="add del ord">
        <pc:chgData name="Aiswarya Prasad" userId="0ce4ef10-ee10-425c-94b2-b7eeca22518e" providerId="ADAL" clId="{167005DF-9F92-9A47-BAD5-B870AFAB48E3}" dt="2022-02-24T17:02:26.216" v="1834" actId="2696"/>
        <pc:sldMkLst>
          <pc:docMk/>
          <pc:sldMk cId="3139012425" sldId="989"/>
        </pc:sldMkLst>
      </pc:sldChg>
      <pc:sldChg chg="addSp delSp modSp add mod ord">
        <pc:chgData name="Aiswarya Prasad" userId="0ce4ef10-ee10-425c-94b2-b7eeca22518e" providerId="ADAL" clId="{167005DF-9F92-9A47-BAD5-B870AFAB48E3}" dt="2022-02-24T17:01:12.512" v="1829" actId="478"/>
        <pc:sldMkLst>
          <pc:docMk/>
          <pc:sldMk cId="1827871450" sldId="990"/>
        </pc:sldMkLst>
        <pc:spChg chg="add mod">
          <ac:chgData name="Aiswarya Prasad" userId="0ce4ef10-ee10-425c-94b2-b7eeca22518e" providerId="ADAL" clId="{167005DF-9F92-9A47-BAD5-B870AFAB48E3}" dt="2022-02-23T17:06:30.892" v="266" actId="14100"/>
          <ac:spMkLst>
            <pc:docMk/>
            <pc:sldMk cId="1827871450" sldId="990"/>
            <ac:spMk id="7" creationId="{D5D64E00-876A-C64E-B790-1D90F740FB76}"/>
          </ac:spMkLst>
        </pc:spChg>
        <pc:spChg chg="add mod">
          <ac:chgData name="Aiswarya Prasad" userId="0ce4ef10-ee10-425c-94b2-b7eeca22518e" providerId="ADAL" clId="{167005DF-9F92-9A47-BAD5-B870AFAB48E3}" dt="2022-02-23T17:07:27.500" v="271" actId="1076"/>
          <ac:spMkLst>
            <pc:docMk/>
            <pc:sldMk cId="1827871450" sldId="990"/>
            <ac:spMk id="10" creationId="{E7BD2759-2F53-684F-8138-D93879F6241C}"/>
          </ac:spMkLst>
        </pc:spChg>
        <pc:spChg chg="del mod">
          <ac:chgData name="Aiswarya Prasad" userId="0ce4ef10-ee10-425c-94b2-b7eeca22518e" providerId="ADAL" clId="{167005DF-9F92-9A47-BAD5-B870AFAB48E3}" dt="2022-02-23T14:49:38.359" v="181" actId="478"/>
          <ac:spMkLst>
            <pc:docMk/>
            <pc:sldMk cId="1827871450" sldId="990"/>
            <ac:spMk id="15" creationId="{3028FEB3-A526-F848-9535-52FEB20C6B6F}"/>
          </ac:spMkLst>
        </pc:spChg>
        <pc:spChg chg="add mod">
          <ac:chgData name="Aiswarya Prasad" userId="0ce4ef10-ee10-425c-94b2-b7eeca22518e" providerId="ADAL" clId="{167005DF-9F92-9A47-BAD5-B870AFAB48E3}" dt="2022-02-23T17:07:24.033" v="270" actId="1076"/>
          <ac:spMkLst>
            <pc:docMk/>
            <pc:sldMk cId="1827871450" sldId="990"/>
            <ac:spMk id="18" creationId="{E0CBD2A3-5690-654A-985A-62771ACCEFAE}"/>
          </ac:spMkLst>
        </pc:spChg>
        <pc:spChg chg="add mod">
          <ac:chgData name="Aiswarya Prasad" userId="0ce4ef10-ee10-425c-94b2-b7eeca22518e" providerId="ADAL" clId="{167005DF-9F92-9A47-BAD5-B870AFAB48E3}" dt="2022-02-23T17:07:30.349" v="272" actId="1076"/>
          <ac:spMkLst>
            <pc:docMk/>
            <pc:sldMk cId="1827871450" sldId="990"/>
            <ac:spMk id="19" creationId="{EF7F5893-6063-7E4B-99BE-FBAAF04DF7DB}"/>
          </ac:spMkLst>
        </pc:spChg>
        <pc:spChg chg="add mod">
          <ac:chgData name="Aiswarya Prasad" userId="0ce4ef10-ee10-425c-94b2-b7eeca22518e" providerId="ADAL" clId="{167005DF-9F92-9A47-BAD5-B870AFAB48E3}" dt="2022-02-23T17:08:09.048" v="276" actId="1076"/>
          <ac:spMkLst>
            <pc:docMk/>
            <pc:sldMk cId="1827871450" sldId="990"/>
            <ac:spMk id="20" creationId="{D16B099D-6156-764B-85E7-D2C635A48C71}"/>
          </ac:spMkLst>
        </pc:spChg>
        <pc:spChg chg="add mod">
          <ac:chgData name="Aiswarya Prasad" userId="0ce4ef10-ee10-425c-94b2-b7eeca22518e" providerId="ADAL" clId="{167005DF-9F92-9A47-BAD5-B870AFAB48E3}" dt="2022-02-23T17:07:42.969" v="275" actId="1076"/>
          <ac:spMkLst>
            <pc:docMk/>
            <pc:sldMk cId="1827871450" sldId="990"/>
            <ac:spMk id="21" creationId="{BC8F9556-64EF-A645-B88A-497620C10938}"/>
          </ac:spMkLst>
        </pc:spChg>
        <pc:spChg chg="add mod">
          <ac:chgData name="Aiswarya Prasad" userId="0ce4ef10-ee10-425c-94b2-b7eeca22518e" providerId="ADAL" clId="{167005DF-9F92-9A47-BAD5-B870AFAB48E3}" dt="2022-02-23T17:07:37.101" v="274" actId="1076"/>
          <ac:spMkLst>
            <pc:docMk/>
            <pc:sldMk cId="1827871450" sldId="990"/>
            <ac:spMk id="22" creationId="{275089E6-28F7-8948-AE06-2EE8E2E7E550}"/>
          </ac:spMkLst>
        </pc:spChg>
        <pc:spChg chg="add mod">
          <ac:chgData name="Aiswarya Prasad" userId="0ce4ef10-ee10-425c-94b2-b7eeca22518e" providerId="ADAL" clId="{167005DF-9F92-9A47-BAD5-B870AFAB48E3}" dt="2022-02-23T17:07:34.039" v="273" actId="1076"/>
          <ac:spMkLst>
            <pc:docMk/>
            <pc:sldMk cId="1827871450" sldId="990"/>
            <ac:spMk id="23" creationId="{35C63E2B-B07B-B347-9BFC-6BF46AD42DDB}"/>
          </ac:spMkLst>
        </pc:spChg>
        <pc:spChg chg="add mod">
          <ac:chgData name="Aiswarya Prasad" userId="0ce4ef10-ee10-425c-94b2-b7eeca22518e" providerId="ADAL" clId="{167005DF-9F92-9A47-BAD5-B870AFAB48E3}" dt="2022-02-23T17:16:47.415" v="367" actId="113"/>
          <ac:spMkLst>
            <pc:docMk/>
            <pc:sldMk cId="1827871450" sldId="990"/>
            <ac:spMk id="30" creationId="{C88D68F5-CF1C-6B49-A110-AD86A6A1328D}"/>
          </ac:spMkLst>
        </pc:spChg>
        <pc:picChg chg="mod">
          <ac:chgData name="Aiswarya Prasad" userId="0ce4ef10-ee10-425c-94b2-b7eeca22518e" providerId="ADAL" clId="{167005DF-9F92-9A47-BAD5-B870AFAB48E3}" dt="2022-02-23T17:15:39.878" v="358" actId="29295"/>
          <ac:picMkLst>
            <pc:docMk/>
            <pc:sldMk cId="1827871450" sldId="990"/>
            <ac:picMk id="4" creationId="{C102A947-ADF7-144D-8E8B-5B98D873948A}"/>
          </ac:picMkLst>
        </pc:picChg>
        <pc:picChg chg="add mod">
          <ac:chgData name="Aiswarya Prasad" userId="0ce4ef10-ee10-425c-94b2-b7eeca22518e" providerId="ADAL" clId="{167005DF-9F92-9A47-BAD5-B870AFAB48E3}" dt="2022-02-23T17:07:15.607" v="269" actId="14826"/>
          <ac:picMkLst>
            <pc:docMk/>
            <pc:sldMk cId="1827871450" sldId="990"/>
            <ac:picMk id="8" creationId="{7CD728BC-FC32-074D-8717-A36551788D01}"/>
          </ac:picMkLst>
        </pc:picChg>
        <pc:picChg chg="del">
          <ac:chgData name="Aiswarya Prasad" userId="0ce4ef10-ee10-425c-94b2-b7eeca22518e" providerId="ADAL" clId="{167005DF-9F92-9A47-BAD5-B870AFAB48E3}" dt="2022-02-24T17:01:12.512" v="1829" actId="478"/>
          <ac:picMkLst>
            <pc:docMk/>
            <pc:sldMk cId="1827871450" sldId="990"/>
            <ac:picMk id="11" creationId="{864F69CE-0992-E94C-96CF-7B4F49AE3571}"/>
          </ac:picMkLst>
        </pc:picChg>
        <pc:cxnChg chg="add mod">
          <ac:chgData name="Aiswarya Prasad" userId="0ce4ef10-ee10-425c-94b2-b7eeca22518e" providerId="ADAL" clId="{167005DF-9F92-9A47-BAD5-B870AFAB48E3}" dt="2022-02-23T17:08:17.546" v="278" actId="14100"/>
          <ac:cxnSpMkLst>
            <pc:docMk/>
            <pc:sldMk cId="1827871450" sldId="990"/>
            <ac:cxnSpMk id="24" creationId="{E5C77257-D5CA-7242-BF82-61DEE0E4E545}"/>
          </ac:cxnSpMkLst>
        </pc:cxnChg>
        <pc:cxnChg chg="add mod">
          <ac:chgData name="Aiswarya Prasad" userId="0ce4ef10-ee10-425c-94b2-b7eeca22518e" providerId="ADAL" clId="{167005DF-9F92-9A47-BAD5-B870AFAB48E3}" dt="2022-02-23T17:08:13.369" v="277" actId="14100"/>
          <ac:cxnSpMkLst>
            <pc:docMk/>
            <pc:sldMk cId="1827871450" sldId="990"/>
            <ac:cxnSpMk id="26" creationId="{F0CE690A-73CF-BD4D-88C4-64D77B1A4BBA}"/>
          </ac:cxnSpMkLst>
        </pc:cxnChg>
      </pc:sldChg>
      <pc:sldChg chg="addSp delSp modSp add mod ord">
        <pc:chgData name="Aiswarya Prasad" userId="0ce4ef10-ee10-425c-94b2-b7eeca22518e" providerId="ADAL" clId="{167005DF-9F92-9A47-BAD5-B870AFAB48E3}" dt="2022-02-24T17:01:16.358" v="1830" actId="478"/>
        <pc:sldMkLst>
          <pc:docMk/>
          <pc:sldMk cId="2052645548" sldId="991"/>
        </pc:sldMkLst>
        <pc:spChg chg="del">
          <ac:chgData name="Aiswarya Prasad" userId="0ce4ef10-ee10-425c-94b2-b7eeca22518e" providerId="ADAL" clId="{167005DF-9F92-9A47-BAD5-B870AFAB48E3}" dt="2022-02-23T14:50:31.479" v="189" actId="478"/>
          <ac:spMkLst>
            <pc:docMk/>
            <pc:sldMk cId="2052645548" sldId="991"/>
            <ac:spMk id="15" creationId="{3028FEB3-A526-F848-9535-52FEB20C6B6F}"/>
          </ac:spMkLst>
        </pc:spChg>
        <pc:spChg chg="add mod">
          <ac:chgData name="Aiswarya Prasad" userId="0ce4ef10-ee10-425c-94b2-b7eeca22518e" providerId="ADAL" clId="{167005DF-9F92-9A47-BAD5-B870AFAB48E3}" dt="2022-02-23T17:08:43.142" v="282" actId="14100"/>
          <ac:spMkLst>
            <pc:docMk/>
            <pc:sldMk cId="2052645548" sldId="991"/>
            <ac:spMk id="17" creationId="{5F3F0930-7888-594F-8559-43F18485EDDE}"/>
          </ac:spMkLst>
        </pc:spChg>
        <pc:spChg chg="add del mod">
          <ac:chgData name="Aiswarya Prasad" userId="0ce4ef10-ee10-425c-94b2-b7eeca22518e" providerId="ADAL" clId="{167005DF-9F92-9A47-BAD5-B870AFAB48E3}" dt="2022-02-23T17:11:16.662" v="301" actId="478"/>
          <ac:spMkLst>
            <pc:docMk/>
            <pc:sldMk cId="2052645548" sldId="991"/>
            <ac:spMk id="23" creationId="{300F69E0-7D5F-2E43-BC52-C6F7C71C98CC}"/>
          </ac:spMkLst>
        </pc:spChg>
        <pc:spChg chg="add mod">
          <ac:chgData name="Aiswarya Prasad" userId="0ce4ef10-ee10-425c-94b2-b7eeca22518e" providerId="ADAL" clId="{167005DF-9F92-9A47-BAD5-B870AFAB48E3}" dt="2022-02-23T17:16:42.973" v="366" actId="113"/>
          <ac:spMkLst>
            <pc:docMk/>
            <pc:sldMk cId="2052645548" sldId="991"/>
            <ac:spMk id="24" creationId="{966C2AE8-CE34-DB4F-9B1B-989ADA797E26}"/>
          </ac:spMkLst>
        </pc:spChg>
        <pc:spChg chg="add del mod">
          <ac:chgData name="Aiswarya Prasad" userId="0ce4ef10-ee10-425c-94b2-b7eeca22518e" providerId="ADAL" clId="{167005DF-9F92-9A47-BAD5-B870AFAB48E3}" dt="2022-02-23T17:11:17.088" v="302" actId="478"/>
          <ac:spMkLst>
            <pc:docMk/>
            <pc:sldMk cId="2052645548" sldId="991"/>
            <ac:spMk id="26" creationId="{18E40EBE-4368-6B4D-9229-7E0EE2ADC27C}"/>
          </ac:spMkLst>
        </pc:spChg>
        <pc:spChg chg="add del mod">
          <ac:chgData name="Aiswarya Prasad" userId="0ce4ef10-ee10-425c-94b2-b7eeca22518e" providerId="ADAL" clId="{167005DF-9F92-9A47-BAD5-B870AFAB48E3}" dt="2022-02-23T17:11:33.787" v="310" actId="478"/>
          <ac:spMkLst>
            <pc:docMk/>
            <pc:sldMk cId="2052645548" sldId="991"/>
            <ac:spMk id="34" creationId="{83CC8BA2-4644-C047-B07B-35605A40AB61}"/>
          </ac:spMkLst>
        </pc:spChg>
        <pc:picChg chg="del mod">
          <ac:chgData name="Aiswarya Prasad" userId="0ce4ef10-ee10-425c-94b2-b7eeca22518e" providerId="ADAL" clId="{167005DF-9F92-9A47-BAD5-B870AFAB48E3}" dt="2022-02-23T17:16:00.089" v="362" actId="478"/>
          <ac:picMkLst>
            <pc:docMk/>
            <pc:sldMk cId="2052645548" sldId="991"/>
            <ac:picMk id="4" creationId="{C102A947-ADF7-144D-8E8B-5B98D873948A}"/>
          </ac:picMkLst>
        </pc:picChg>
        <pc:picChg chg="add mod">
          <ac:chgData name="Aiswarya Prasad" userId="0ce4ef10-ee10-425c-94b2-b7eeca22518e" providerId="ADAL" clId="{167005DF-9F92-9A47-BAD5-B870AFAB48E3}" dt="2022-02-23T17:09:43.409" v="286" actId="1076"/>
          <ac:picMkLst>
            <pc:docMk/>
            <pc:sldMk cId="2052645548" sldId="991"/>
            <ac:picMk id="7" creationId="{5E43A2C7-F42B-F447-8674-7D1AEDAB2EC1}"/>
          </ac:picMkLst>
        </pc:picChg>
        <pc:picChg chg="del">
          <ac:chgData name="Aiswarya Prasad" userId="0ce4ef10-ee10-425c-94b2-b7eeca22518e" providerId="ADAL" clId="{167005DF-9F92-9A47-BAD5-B870AFAB48E3}" dt="2022-02-24T17:01:16.358" v="1830" actId="478"/>
          <ac:picMkLst>
            <pc:docMk/>
            <pc:sldMk cId="2052645548" sldId="991"/>
            <ac:picMk id="11" creationId="{864F69CE-0992-E94C-96CF-7B4F49AE3571}"/>
          </ac:picMkLst>
        </pc:picChg>
        <pc:picChg chg="add mod">
          <ac:chgData name="Aiswarya Prasad" userId="0ce4ef10-ee10-425c-94b2-b7eeca22518e" providerId="ADAL" clId="{167005DF-9F92-9A47-BAD5-B870AFAB48E3}" dt="2022-02-23T17:16:24.277" v="365" actId="29295"/>
          <ac:picMkLst>
            <pc:docMk/>
            <pc:sldMk cId="2052645548" sldId="991"/>
            <ac:picMk id="35" creationId="{697FA3AB-F29C-D44E-AF74-8DC03E0CFDE2}"/>
          </ac:picMkLst>
        </pc:picChg>
        <pc:cxnChg chg="add mod">
          <ac:chgData name="Aiswarya Prasad" userId="0ce4ef10-ee10-425c-94b2-b7eeca22518e" providerId="ADAL" clId="{167005DF-9F92-9A47-BAD5-B870AFAB48E3}" dt="2022-02-23T17:11:17.541" v="304" actId="14100"/>
          <ac:cxnSpMkLst>
            <pc:docMk/>
            <pc:sldMk cId="2052645548" sldId="991"/>
            <ac:cxnSpMk id="10" creationId="{B0317E52-05A3-6548-8EC8-8CF6DE45A564}"/>
          </ac:cxnSpMkLst>
        </pc:cxnChg>
        <pc:cxnChg chg="add mod">
          <ac:chgData name="Aiswarya Prasad" userId="0ce4ef10-ee10-425c-94b2-b7eeca22518e" providerId="ADAL" clId="{167005DF-9F92-9A47-BAD5-B870AFAB48E3}" dt="2022-02-23T17:11:17.671" v="306" actId="14100"/>
          <ac:cxnSpMkLst>
            <pc:docMk/>
            <pc:sldMk cId="2052645548" sldId="991"/>
            <ac:cxnSpMk id="19" creationId="{CC480579-B247-BC4E-BDBC-B226B4CA02B6}"/>
          </ac:cxnSpMkLst>
        </pc:cxnChg>
      </pc:sldChg>
      <pc:sldChg chg="addSp delSp modSp add mod ord">
        <pc:chgData name="Aiswarya Prasad" userId="0ce4ef10-ee10-425c-94b2-b7eeca22518e" providerId="ADAL" clId="{167005DF-9F92-9A47-BAD5-B870AFAB48E3}" dt="2022-02-24T17:01:34.796" v="1831"/>
        <pc:sldMkLst>
          <pc:docMk/>
          <pc:sldMk cId="4078701725" sldId="992"/>
        </pc:sldMkLst>
        <pc:spChg chg="del">
          <ac:chgData name="Aiswarya Prasad" userId="0ce4ef10-ee10-425c-94b2-b7eeca22518e" providerId="ADAL" clId="{167005DF-9F92-9A47-BAD5-B870AFAB48E3}" dt="2022-02-23T17:15:06.955" v="355" actId="478"/>
          <ac:spMkLst>
            <pc:docMk/>
            <pc:sldMk cId="4078701725" sldId="992"/>
            <ac:spMk id="3" creationId="{7DC3D386-FAEB-5942-A45C-BEEE40969AF7}"/>
          </ac:spMkLst>
        </pc:spChg>
        <pc:spChg chg="add mod">
          <ac:chgData name="Aiswarya Prasad" userId="0ce4ef10-ee10-425c-94b2-b7eeca22518e" providerId="ADAL" clId="{167005DF-9F92-9A47-BAD5-B870AFAB48E3}" dt="2022-02-23T17:14:22.411" v="351" actId="1076"/>
          <ac:spMkLst>
            <pc:docMk/>
            <pc:sldMk cId="4078701725" sldId="992"/>
            <ac:spMk id="7" creationId="{B2A1F1AA-B9A6-6848-93DF-2F241408C732}"/>
          </ac:spMkLst>
        </pc:spChg>
        <pc:spChg chg="del">
          <ac:chgData name="Aiswarya Prasad" userId="0ce4ef10-ee10-425c-94b2-b7eeca22518e" providerId="ADAL" clId="{167005DF-9F92-9A47-BAD5-B870AFAB48E3}" dt="2022-02-23T17:14:56.521" v="353" actId="478"/>
          <ac:spMkLst>
            <pc:docMk/>
            <pc:sldMk cId="4078701725" sldId="992"/>
            <ac:spMk id="12" creationId="{3CF18735-9996-7949-8380-DE4AA8835357}"/>
          </ac:spMkLst>
        </pc:spChg>
        <pc:spChg chg="add mod">
          <ac:chgData name="Aiswarya Prasad" userId="0ce4ef10-ee10-425c-94b2-b7eeca22518e" providerId="ADAL" clId="{167005DF-9F92-9A47-BAD5-B870AFAB48E3}" dt="2022-02-24T17:01:34.796" v="1831"/>
          <ac:spMkLst>
            <pc:docMk/>
            <pc:sldMk cId="4078701725" sldId="992"/>
            <ac:spMk id="12" creationId="{46FD4AC0-E3A7-F647-9D3C-88A1F0C4DCFD}"/>
          </ac:spMkLst>
        </pc:spChg>
        <pc:spChg chg="del">
          <ac:chgData name="Aiswarya Prasad" userId="0ce4ef10-ee10-425c-94b2-b7eeca22518e" providerId="ADAL" clId="{167005DF-9F92-9A47-BAD5-B870AFAB48E3}" dt="2022-02-23T17:15:06.955" v="355" actId="478"/>
          <ac:spMkLst>
            <pc:docMk/>
            <pc:sldMk cId="4078701725" sldId="992"/>
            <ac:spMk id="14" creationId="{61DD3094-04B6-4846-A330-DE5E1335B48A}"/>
          </ac:spMkLst>
        </pc:spChg>
        <pc:spChg chg="add mod">
          <ac:chgData name="Aiswarya Prasad" userId="0ce4ef10-ee10-425c-94b2-b7eeca22518e" providerId="ADAL" clId="{167005DF-9F92-9A47-BAD5-B870AFAB48E3}" dt="2022-02-24T17:01:34.796" v="1831"/>
          <ac:spMkLst>
            <pc:docMk/>
            <pc:sldMk cId="4078701725" sldId="992"/>
            <ac:spMk id="15" creationId="{28A87BE6-DB91-1644-AE69-F31DD8C88F9E}"/>
          </ac:spMkLst>
        </pc:spChg>
        <pc:spChg chg="del mod">
          <ac:chgData name="Aiswarya Prasad" userId="0ce4ef10-ee10-425c-94b2-b7eeca22518e" providerId="ADAL" clId="{167005DF-9F92-9A47-BAD5-B870AFAB48E3}" dt="2022-02-23T15:07:43.054" v="250" actId="478"/>
          <ac:spMkLst>
            <pc:docMk/>
            <pc:sldMk cId="4078701725" sldId="992"/>
            <ac:spMk id="15" creationId="{3028FEB3-A526-F848-9535-52FEB20C6B6F}"/>
          </ac:spMkLst>
        </pc:spChg>
        <pc:spChg chg="add mod">
          <ac:chgData name="Aiswarya Prasad" userId="0ce4ef10-ee10-425c-94b2-b7eeca22518e" providerId="ADAL" clId="{167005DF-9F92-9A47-BAD5-B870AFAB48E3}" dt="2022-02-24T17:01:34.796" v="1831"/>
          <ac:spMkLst>
            <pc:docMk/>
            <pc:sldMk cId="4078701725" sldId="992"/>
            <ac:spMk id="16" creationId="{69B5E675-CC35-6447-8E87-F79B89D24D65}"/>
          </ac:spMkLst>
        </pc:spChg>
        <pc:spChg chg="add mod">
          <ac:chgData name="Aiswarya Prasad" userId="0ce4ef10-ee10-425c-94b2-b7eeca22518e" providerId="ADAL" clId="{167005DF-9F92-9A47-BAD5-B870AFAB48E3}" dt="2022-02-23T17:14:24.489" v="352" actId="1076"/>
          <ac:spMkLst>
            <pc:docMk/>
            <pc:sldMk cId="4078701725" sldId="992"/>
            <ac:spMk id="34" creationId="{EB64BCFA-4D4F-A942-8905-1E8DB611821B}"/>
          </ac:spMkLst>
        </pc:spChg>
        <pc:picChg chg="del mod">
          <ac:chgData name="Aiswarya Prasad" userId="0ce4ef10-ee10-425c-94b2-b7eeca22518e" providerId="ADAL" clId="{167005DF-9F92-9A47-BAD5-B870AFAB48E3}" dt="2022-02-23T17:12:52.216" v="325" actId="478"/>
          <ac:picMkLst>
            <pc:docMk/>
            <pc:sldMk cId="4078701725" sldId="992"/>
            <ac:picMk id="4" creationId="{C102A947-ADF7-144D-8E8B-5B98D873948A}"/>
          </ac:picMkLst>
        </pc:picChg>
        <pc:picChg chg="del">
          <ac:chgData name="Aiswarya Prasad" userId="0ce4ef10-ee10-425c-94b2-b7eeca22518e" providerId="ADAL" clId="{167005DF-9F92-9A47-BAD5-B870AFAB48E3}" dt="2022-02-23T17:15:02.662" v="354" actId="478"/>
          <ac:picMkLst>
            <pc:docMk/>
            <pc:sldMk cId="4078701725" sldId="992"/>
            <ac:picMk id="9" creationId="{EFABF425-0D39-6544-B5CB-228FB0C866C0}"/>
          </ac:picMkLst>
        </pc:picChg>
        <pc:picChg chg="del">
          <ac:chgData name="Aiswarya Prasad" userId="0ce4ef10-ee10-425c-94b2-b7eeca22518e" providerId="ADAL" clId="{167005DF-9F92-9A47-BAD5-B870AFAB48E3}" dt="2022-02-23T17:14:56.521" v="353" actId="478"/>
          <ac:picMkLst>
            <pc:docMk/>
            <pc:sldMk cId="4078701725" sldId="992"/>
            <ac:picMk id="11" creationId="{864F69CE-0992-E94C-96CF-7B4F49AE3571}"/>
          </ac:picMkLst>
        </pc:picChg>
        <pc:picChg chg="add mod">
          <ac:chgData name="Aiswarya Prasad" userId="0ce4ef10-ee10-425c-94b2-b7eeca22518e" providerId="ADAL" clId="{167005DF-9F92-9A47-BAD5-B870AFAB48E3}" dt="2022-02-24T17:01:34.796" v="1831"/>
          <ac:picMkLst>
            <pc:docMk/>
            <pc:sldMk cId="4078701725" sldId="992"/>
            <ac:picMk id="11" creationId="{E4B36453-1319-6E41-A3CC-8BF4AD4AB36C}"/>
          </ac:picMkLst>
        </pc:picChg>
        <pc:picChg chg="add mod">
          <ac:chgData name="Aiswarya Prasad" userId="0ce4ef10-ee10-425c-94b2-b7eeca22518e" providerId="ADAL" clId="{167005DF-9F92-9A47-BAD5-B870AFAB48E3}" dt="2022-02-24T17:01:34.796" v="1831"/>
          <ac:picMkLst>
            <pc:docMk/>
            <pc:sldMk cId="4078701725" sldId="992"/>
            <ac:picMk id="14" creationId="{77F564B9-AC8B-6947-BD45-07D4B13CC417}"/>
          </ac:picMkLst>
        </pc:picChg>
        <pc:picChg chg="del">
          <ac:chgData name="Aiswarya Prasad" userId="0ce4ef10-ee10-425c-94b2-b7eeca22518e" providerId="ADAL" clId="{167005DF-9F92-9A47-BAD5-B870AFAB48E3}" dt="2022-02-23T17:15:06.955" v="355" actId="478"/>
          <ac:picMkLst>
            <pc:docMk/>
            <pc:sldMk cId="4078701725" sldId="992"/>
            <ac:picMk id="16" creationId="{B694F03E-F2F8-164F-AF5F-F240CA172572}"/>
          </ac:picMkLst>
        </pc:picChg>
        <pc:picChg chg="add mod">
          <ac:chgData name="Aiswarya Prasad" userId="0ce4ef10-ee10-425c-94b2-b7eeca22518e" providerId="ADAL" clId="{167005DF-9F92-9A47-BAD5-B870AFAB48E3}" dt="2022-02-24T17:01:34.796" v="1831"/>
          <ac:picMkLst>
            <pc:docMk/>
            <pc:sldMk cId="4078701725" sldId="992"/>
            <ac:picMk id="19" creationId="{2B7B73BB-7C09-1544-8DF4-51B279BBB917}"/>
          </ac:picMkLst>
        </pc:picChg>
        <pc:picChg chg="add del mod">
          <ac:chgData name="Aiswarya Prasad" userId="0ce4ef10-ee10-425c-94b2-b7eeca22518e" providerId="ADAL" clId="{167005DF-9F92-9A47-BAD5-B870AFAB48E3}" dt="2022-02-23T17:12:50.669" v="324" actId="478"/>
          <ac:picMkLst>
            <pc:docMk/>
            <pc:sldMk cId="4078701725" sldId="992"/>
            <ac:picMk id="26" creationId="{40F4AB06-0614-0449-BB52-195E787B37BB}"/>
          </ac:picMkLst>
        </pc:picChg>
        <pc:picChg chg="del">
          <ac:chgData name="Aiswarya Prasad" userId="0ce4ef10-ee10-425c-94b2-b7eeca22518e" providerId="ADAL" clId="{167005DF-9F92-9A47-BAD5-B870AFAB48E3}" dt="2022-02-23T17:15:06.955" v="355" actId="478"/>
          <ac:picMkLst>
            <pc:docMk/>
            <pc:sldMk cId="4078701725" sldId="992"/>
            <ac:picMk id="1026" creationId="{F4782C1D-AE87-8F4F-96DB-2BCD6789F4A0}"/>
          </ac:picMkLst>
        </pc:picChg>
        <pc:cxnChg chg="add mod">
          <ac:chgData name="Aiswarya Prasad" userId="0ce4ef10-ee10-425c-94b2-b7eeca22518e" providerId="ADAL" clId="{167005DF-9F92-9A47-BAD5-B870AFAB48E3}" dt="2022-02-23T17:13:51.906" v="336" actId="14100"/>
          <ac:cxnSpMkLst>
            <pc:docMk/>
            <pc:sldMk cId="4078701725" sldId="992"/>
            <ac:cxnSpMk id="17" creationId="{650DC687-DF16-A24C-B3F4-E2D1D954F6EA}"/>
          </ac:cxnSpMkLst>
        </pc:cxnChg>
        <pc:cxnChg chg="add mod">
          <ac:chgData name="Aiswarya Prasad" userId="0ce4ef10-ee10-425c-94b2-b7eeca22518e" providerId="ADAL" clId="{167005DF-9F92-9A47-BAD5-B870AFAB48E3}" dt="2022-02-23T17:13:49.630" v="335" actId="14100"/>
          <ac:cxnSpMkLst>
            <pc:docMk/>
            <pc:sldMk cId="4078701725" sldId="992"/>
            <ac:cxnSpMk id="18" creationId="{AC9083E2-C714-F143-B6A1-CA96B90A2E5E}"/>
          </ac:cxnSpMkLst>
        </pc:cxnChg>
      </pc:sldChg>
      <pc:sldChg chg="delSp modSp add mod ord">
        <pc:chgData name="Aiswarya Prasad" userId="0ce4ef10-ee10-425c-94b2-b7eeca22518e" providerId="ADAL" clId="{167005DF-9F92-9A47-BAD5-B870AFAB48E3}" dt="2022-02-24T17:01:09.412" v="1828" actId="478"/>
        <pc:sldMkLst>
          <pc:docMk/>
          <pc:sldMk cId="927894079" sldId="993"/>
        </pc:sldMkLst>
        <pc:spChg chg="mod">
          <ac:chgData name="Aiswarya Prasad" userId="0ce4ef10-ee10-425c-94b2-b7eeca22518e" providerId="ADAL" clId="{167005DF-9F92-9A47-BAD5-B870AFAB48E3}" dt="2022-02-24T17:00:31.590" v="1819" actId="113"/>
          <ac:spMkLst>
            <pc:docMk/>
            <pc:sldMk cId="927894079" sldId="993"/>
            <ac:spMk id="15" creationId="{3028FEB3-A526-F848-9535-52FEB20C6B6F}"/>
          </ac:spMkLst>
        </pc:spChg>
        <pc:picChg chg="del">
          <ac:chgData name="Aiswarya Prasad" userId="0ce4ef10-ee10-425c-94b2-b7eeca22518e" providerId="ADAL" clId="{167005DF-9F92-9A47-BAD5-B870AFAB48E3}" dt="2022-02-24T17:01:09.412" v="1828" actId="478"/>
          <ac:picMkLst>
            <pc:docMk/>
            <pc:sldMk cId="927894079" sldId="993"/>
            <ac:picMk id="11" creationId="{864F69CE-0992-E94C-96CF-7B4F49AE3571}"/>
          </ac:picMkLst>
        </pc:picChg>
      </pc:sldChg>
      <pc:sldChg chg="delSp modSp add mod ord">
        <pc:chgData name="Aiswarya Prasad" userId="0ce4ef10-ee10-425c-94b2-b7eeca22518e" providerId="ADAL" clId="{167005DF-9F92-9A47-BAD5-B870AFAB48E3}" dt="2022-02-24T17:01:52.897" v="1832" actId="20578"/>
        <pc:sldMkLst>
          <pc:docMk/>
          <pc:sldMk cId="1572845654" sldId="994"/>
        </pc:sldMkLst>
        <pc:spChg chg="mod">
          <ac:chgData name="Aiswarya Prasad" userId="0ce4ef10-ee10-425c-94b2-b7eeca22518e" providerId="ADAL" clId="{167005DF-9F92-9A47-BAD5-B870AFAB48E3}" dt="2022-02-24T17:00:47.323" v="1823" actId="12"/>
          <ac:spMkLst>
            <pc:docMk/>
            <pc:sldMk cId="1572845654" sldId="994"/>
            <ac:spMk id="15" creationId="{3028FEB3-A526-F848-9535-52FEB20C6B6F}"/>
          </ac:spMkLst>
        </pc:spChg>
        <pc:picChg chg="mod">
          <ac:chgData name="Aiswarya Prasad" userId="0ce4ef10-ee10-425c-94b2-b7eeca22518e" providerId="ADAL" clId="{167005DF-9F92-9A47-BAD5-B870AFAB48E3}" dt="2022-02-23T17:19:20.387" v="404" actId="1036"/>
          <ac:picMkLst>
            <pc:docMk/>
            <pc:sldMk cId="1572845654" sldId="994"/>
            <ac:picMk id="8" creationId="{55103EA6-B8E5-5B4A-A8F1-48207DDD5832}"/>
          </ac:picMkLst>
        </pc:picChg>
        <pc:picChg chg="del">
          <ac:chgData name="Aiswarya Prasad" userId="0ce4ef10-ee10-425c-94b2-b7eeca22518e" providerId="ADAL" clId="{167005DF-9F92-9A47-BAD5-B870AFAB48E3}" dt="2022-02-24T17:01:06.358" v="1827" actId="478"/>
          <ac:picMkLst>
            <pc:docMk/>
            <pc:sldMk cId="1572845654" sldId="994"/>
            <ac:picMk id="11" creationId="{864F69CE-0992-E94C-96CF-7B4F49AE3571}"/>
          </ac:picMkLst>
        </pc:picChg>
      </pc:sldChg>
      <pc:sldChg chg="add ord">
        <pc:chgData name="Aiswarya Prasad" userId="0ce4ef10-ee10-425c-94b2-b7eeca22518e" providerId="ADAL" clId="{167005DF-9F92-9A47-BAD5-B870AFAB48E3}" dt="2022-02-24T16:59:39.730" v="1809" actId="20578"/>
        <pc:sldMkLst>
          <pc:docMk/>
          <pc:sldMk cId="1095483" sldId="995"/>
        </pc:sldMkLst>
      </pc:sldChg>
      <pc:sldChg chg="addSp delSp modSp add mod ord delAnim modAnim">
        <pc:chgData name="Aiswarya Prasad" userId="0ce4ef10-ee10-425c-94b2-b7eeca22518e" providerId="ADAL" clId="{167005DF-9F92-9A47-BAD5-B870AFAB48E3}" dt="2022-02-24T16:46:48.032" v="1251" actId="14100"/>
        <pc:sldMkLst>
          <pc:docMk/>
          <pc:sldMk cId="3422501440" sldId="996"/>
        </pc:sldMkLst>
        <pc:spChg chg="mod">
          <ac:chgData name="Aiswarya Prasad" userId="0ce4ef10-ee10-425c-94b2-b7eeca22518e" providerId="ADAL" clId="{167005DF-9F92-9A47-BAD5-B870AFAB48E3}" dt="2022-02-24T16:38:02.799" v="667" actId="20577"/>
          <ac:spMkLst>
            <pc:docMk/>
            <pc:sldMk cId="3422501440" sldId="996"/>
            <ac:spMk id="2" creationId="{5DED89AC-99F7-4843-9571-09EC1F49B827}"/>
          </ac:spMkLst>
        </pc:spChg>
        <pc:spChg chg="mod">
          <ac:chgData name="Aiswarya Prasad" userId="0ce4ef10-ee10-425c-94b2-b7eeca22518e" providerId="ADAL" clId="{167005DF-9F92-9A47-BAD5-B870AFAB48E3}" dt="2022-02-24T16:46:42.771" v="1250" actId="1035"/>
          <ac:spMkLst>
            <pc:docMk/>
            <pc:sldMk cId="3422501440" sldId="996"/>
            <ac:spMk id="3" creationId="{F859566F-D47D-1946-A504-1D3295F8427A}"/>
          </ac:spMkLst>
        </pc:spChg>
        <pc:spChg chg="mod">
          <ac:chgData name="Aiswarya Prasad" userId="0ce4ef10-ee10-425c-94b2-b7eeca22518e" providerId="ADAL" clId="{167005DF-9F92-9A47-BAD5-B870AFAB48E3}" dt="2022-02-24T16:46:42.771" v="1250" actId="1035"/>
          <ac:spMkLst>
            <pc:docMk/>
            <pc:sldMk cId="3422501440" sldId="996"/>
            <ac:spMk id="7" creationId="{D4CBD5B5-B1DE-E640-ACD2-A909F41D627D}"/>
          </ac:spMkLst>
        </pc:spChg>
        <pc:spChg chg="mod">
          <ac:chgData name="Aiswarya Prasad" userId="0ce4ef10-ee10-425c-94b2-b7eeca22518e" providerId="ADAL" clId="{167005DF-9F92-9A47-BAD5-B870AFAB48E3}" dt="2022-02-24T16:46:42.771" v="1250" actId="1035"/>
          <ac:spMkLst>
            <pc:docMk/>
            <pc:sldMk cId="3422501440" sldId="996"/>
            <ac:spMk id="12" creationId="{E6042CF0-E005-9A46-9809-E5580AF3BE7D}"/>
          </ac:spMkLst>
        </pc:spChg>
        <pc:spChg chg="add del">
          <ac:chgData name="Aiswarya Prasad" userId="0ce4ef10-ee10-425c-94b2-b7eeca22518e" providerId="ADAL" clId="{167005DF-9F92-9A47-BAD5-B870AFAB48E3}" dt="2022-02-24T16:46:18.190" v="1202" actId="478"/>
          <ac:spMkLst>
            <pc:docMk/>
            <pc:sldMk cId="3422501440" sldId="996"/>
            <ac:spMk id="13" creationId="{B579202E-9DC3-974B-9E39-1F55C9A09098}"/>
          </ac:spMkLst>
        </pc:spChg>
        <pc:spChg chg="mod">
          <ac:chgData name="Aiswarya Prasad" userId="0ce4ef10-ee10-425c-94b2-b7eeca22518e" providerId="ADAL" clId="{167005DF-9F92-9A47-BAD5-B870AFAB48E3}" dt="2022-02-24T16:46:42.771" v="1250" actId="1035"/>
          <ac:spMkLst>
            <pc:docMk/>
            <pc:sldMk cId="3422501440" sldId="996"/>
            <ac:spMk id="14" creationId="{4CD858A5-446F-FD4D-AA61-C7F0E6AB6572}"/>
          </ac:spMkLst>
        </pc:spChg>
        <pc:spChg chg="mod">
          <ac:chgData name="Aiswarya Prasad" userId="0ce4ef10-ee10-425c-94b2-b7eeca22518e" providerId="ADAL" clId="{167005DF-9F92-9A47-BAD5-B870AFAB48E3}" dt="2022-02-24T16:46:42.771" v="1250" actId="1035"/>
          <ac:spMkLst>
            <pc:docMk/>
            <pc:sldMk cId="3422501440" sldId="996"/>
            <ac:spMk id="15" creationId="{CEA4C136-DCCB-BE4F-9819-8FF370BA89D7}"/>
          </ac:spMkLst>
        </pc:spChg>
        <pc:spChg chg="mod">
          <ac:chgData name="Aiswarya Prasad" userId="0ce4ef10-ee10-425c-94b2-b7eeca22518e" providerId="ADAL" clId="{167005DF-9F92-9A47-BAD5-B870AFAB48E3}" dt="2022-02-24T16:46:42.771" v="1250" actId="1035"/>
          <ac:spMkLst>
            <pc:docMk/>
            <pc:sldMk cId="3422501440" sldId="996"/>
            <ac:spMk id="16" creationId="{F0B1A383-ACE5-E345-AD12-50C7684331EF}"/>
          </ac:spMkLst>
        </pc:spChg>
        <pc:spChg chg="mod">
          <ac:chgData name="Aiswarya Prasad" userId="0ce4ef10-ee10-425c-94b2-b7eeca22518e" providerId="ADAL" clId="{167005DF-9F92-9A47-BAD5-B870AFAB48E3}" dt="2022-02-24T16:46:42.771" v="1250" actId="1035"/>
          <ac:spMkLst>
            <pc:docMk/>
            <pc:sldMk cId="3422501440" sldId="996"/>
            <ac:spMk id="17" creationId="{24CAAEFF-E274-4344-BCD4-B99F1BD27773}"/>
          </ac:spMkLst>
        </pc:spChg>
        <pc:spChg chg="mod">
          <ac:chgData name="Aiswarya Prasad" userId="0ce4ef10-ee10-425c-94b2-b7eeca22518e" providerId="ADAL" clId="{167005DF-9F92-9A47-BAD5-B870AFAB48E3}" dt="2022-02-24T16:46:42.771" v="1250" actId="1035"/>
          <ac:spMkLst>
            <pc:docMk/>
            <pc:sldMk cId="3422501440" sldId="996"/>
            <ac:spMk id="28" creationId="{438E71B6-8787-DE43-9D69-9DF9CF24CEEB}"/>
          </ac:spMkLst>
        </pc:spChg>
        <pc:spChg chg="mod">
          <ac:chgData name="Aiswarya Prasad" userId="0ce4ef10-ee10-425c-94b2-b7eeca22518e" providerId="ADAL" clId="{167005DF-9F92-9A47-BAD5-B870AFAB48E3}" dt="2022-02-24T16:46:42.771" v="1250" actId="1035"/>
          <ac:spMkLst>
            <pc:docMk/>
            <pc:sldMk cId="3422501440" sldId="996"/>
            <ac:spMk id="29" creationId="{3266C7DB-272E-3946-88F1-B158A682E43E}"/>
          </ac:spMkLst>
        </pc:spChg>
        <pc:spChg chg="mod">
          <ac:chgData name="Aiswarya Prasad" userId="0ce4ef10-ee10-425c-94b2-b7eeca22518e" providerId="ADAL" clId="{167005DF-9F92-9A47-BAD5-B870AFAB48E3}" dt="2022-02-24T16:46:42.771" v="1250" actId="1035"/>
          <ac:spMkLst>
            <pc:docMk/>
            <pc:sldMk cId="3422501440" sldId="996"/>
            <ac:spMk id="30" creationId="{07627E2A-A986-B54B-A4D3-5DD8FD887313}"/>
          </ac:spMkLst>
        </pc:spChg>
        <pc:spChg chg="add del mod">
          <ac:chgData name="Aiswarya Prasad" userId="0ce4ef10-ee10-425c-94b2-b7eeca22518e" providerId="ADAL" clId="{167005DF-9F92-9A47-BAD5-B870AFAB48E3}" dt="2022-02-24T16:37:50.970" v="658" actId="478"/>
          <ac:spMkLst>
            <pc:docMk/>
            <pc:sldMk cId="3422501440" sldId="996"/>
            <ac:spMk id="45" creationId="{DB6663C9-70D6-D640-A171-86C4E5DA53E8}"/>
          </ac:spMkLst>
        </pc:spChg>
        <pc:spChg chg="add del mod">
          <ac:chgData name="Aiswarya Prasad" userId="0ce4ef10-ee10-425c-94b2-b7eeca22518e" providerId="ADAL" clId="{167005DF-9F92-9A47-BAD5-B870AFAB48E3}" dt="2022-02-24T16:38:57.317" v="713" actId="478"/>
          <ac:spMkLst>
            <pc:docMk/>
            <pc:sldMk cId="3422501440" sldId="996"/>
            <ac:spMk id="46" creationId="{F7072B14-0264-6B4B-9AA8-DD3B9FD4B2C6}"/>
          </ac:spMkLst>
        </pc:spChg>
        <pc:spChg chg="add del mod">
          <ac:chgData name="Aiswarya Prasad" userId="0ce4ef10-ee10-425c-94b2-b7eeca22518e" providerId="ADAL" clId="{167005DF-9F92-9A47-BAD5-B870AFAB48E3}" dt="2022-02-24T16:39:06.334" v="714" actId="21"/>
          <ac:spMkLst>
            <pc:docMk/>
            <pc:sldMk cId="3422501440" sldId="996"/>
            <ac:spMk id="48" creationId="{E55D65D9-306D-6843-A7CE-15078AB4C602}"/>
          </ac:spMkLst>
        </pc:spChg>
        <pc:spChg chg="add mod">
          <ac:chgData name="Aiswarya Prasad" userId="0ce4ef10-ee10-425c-94b2-b7eeca22518e" providerId="ADAL" clId="{167005DF-9F92-9A47-BAD5-B870AFAB48E3}" dt="2022-02-24T16:44:49.716" v="1130"/>
          <ac:spMkLst>
            <pc:docMk/>
            <pc:sldMk cId="3422501440" sldId="996"/>
            <ac:spMk id="50" creationId="{A184EF53-71E4-4A4B-B5CD-7DBDAFA18381}"/>
          </ac:spMkLst>
        </pc:spChg>
        <pc:spChg chg="add del mod">
          <ac:chgData name="Aiswarya Prasad" userId="0ce4ef10-ee10-425c-94b2-b7eeca22518e" providerId="ADAL" clId="{167005DF-9F92-9A47-BAD5-B870AFAB48E3}" dt="2022-02-24T16:46:48.032" v="1251" actId="14100"/>
          <ac:spMkLst>
            <pc:docMk/>
            <pc:sldMk cId="3422501440" sldId="996"/>
            <ac:spMk id="51" creationId="{27AC934A-9D99-9B4F-8F61-08AE68542B42}"/>
          </ac:spMkLst>
        </pc:spChg>
        <pc:spChg chg="add del mod">
          <ac:chgData name="Aiswarya Prasad" userId="0ce4ef10-ee10-425c-94b2-b7eeca22518e" providerId="ADAL" clId="{167005DF-9F92-9A47-BAD5-B870AFAB48E3}" dt="2022-02-24T16:46:42.771" v="1250" actId="1035"/>
          <ac:spMkLst>
            <pc:docMk/>
            <pc:sldMk cId="3422501440" sldId="996"/>
            <ac:spMk id="55" creationId="{CB80EEE6-0A3D-F44F-AF9E-609F53B47E03}"/>
          </ac:spMkLst>
        </pc:spChg>
        <pc:spChg chg="add del mod">
          <ac:chgData name="Aiswarya Prasad" userId="0ce4ef10-ee10-425c-94b2-b7eeca22518e" providerId="ADAL" clId="{167005DF-9F92-9A47-BAD5-B870AFAB48E3}" dt="2022-02-24T16:46:42.771" v="1250" actId="1035"/>
          <ac:spMkLst>
            <pc:docMk/>
            <pc:sldMk cId="3422501440" sldId="996"/>
            <ac:spMk id="56" creationId="{CE85B962-745B-214A-84C1-2882966E58B0}"/>
          </ac:spMkLst>
        </pc:spChg>
        <pc:grpChg chg="add del mod">
          <ac:chgData name="Aiswarya Prasad" userId="0ce4ef10-ee10-425c-94b2-b7eeca22518e" providerId="ADAL" clId="{167005DF-9F92-9A47-BAD5-B870AFAB48E3}" dt="2022-02-24T16:46:42.771" v="1250" actId="1035"/>
          <ac:grpSpMkLst>
            <pc:docMk/>
            <pc:sldMk cId="3422501440" sldId="996"/>
            <ac:grpSpMk id="4" creationId="{93B07BE2-AC41-664B-B413-12022A62BD89}"/>
          </ac:grpSpMkLst>
        </pc:grpChg>
        <pc:grpChg chg="mod">
          <ac:chgData name="Aiswarya Prasad" userId="0ce4ef10-ee10-425c-94b2-b7eeca22518e" providerId="ADAL" clId="{167005DF-9F92-9A47-BAD5-B870AFAB48E3}" dt="2022-02-24T16:46:42.771" v="1250" actId="1035"/>
          <ac:grpSpMkLst>
            <pc:docMk/>
            <pc:sldMk cId="3422501440" sldId="996"/>
            <ac:grpSpMk id="9" creationId="{BF25CB67-70F4-ED44-8524-A05188CAE629}"/>
          </ac:grpSpMkLst>
        </pc:grpChg>
        <pc:grpChg chg="mod">
          <ac:chgData name="Aiswarya Prasad" userId="0ce4ef10-ee10-425c-94b2-b7eeca22518e" providerId="ADAL" clId="{167005DF-9F92-9A47-BAD5-B870AFAB48E3}" dt="2022-02-24T16:46:42.771" v="1250" actId="1035"/>
          <ac:grpSpMkLst>
            <pc:docMk/>
            <pc:sldMk cId="3422501440" sldId="996"/>
            <ac:grpSpMk id="10" creationId="{DAC3628E-9916-1746-BEBC-B998D1DB3D56}"/>
          </ac:grpSpMkLst>
        </pc:grpChg>
        <pc:grpChg chg="add del mod">
          <ac:chgData name="Aiswarya Prasad" userId="0ce4ef10-ee10-425c-94b2-b7eeca22518e" providerId="ADAL" clId="{167005DF-9F92-9A47-BAD5-B870AFAB48E3}" dt="2022-02-24T16:46:42.771" v="1250" actId="1035"/>
          <ac:grpSpMkLst>
            <pc:docMk/>
            <pc:sldMk cId="3422501440" sldId="996"/>
            <ac:grpSpMk id="31" creationId="{D8B7E6DF-3C9C-A341-A059-F4606EBDDFA3}"/>
          </ac:grpSpMkLst>
        </pc:grpChg>
        <pc:grpChg chg="mod">
          <ac:chgData name="Aiswarya Prasad" userId="0ce4ef10-ee10-425c-94b2-b7eeca22518e" providerId="ADAL" clId="{167005DF-9F92-9A47-BAD5-B870AFAB48E3}" dt="2022-02-24T16:46:42.771" v="1250" actId="1035"/>
          <ac:grpSpMkLst>
            <pc:docMk/>
            <pc:sldMk cId="3422501440" sldId="996"/>
            <ac:grpSpMk id="40" creationId="{20E7C933-0E34-B149-9CBF-3BB859B6AD70}"/>
          </ac:grpSpMkLst>
        </pc:grpChg>
        <pc:grpChg chg="add del mod">
          <ac:chgData name="Aiswarya Prasad" userId="0ce4ef10-ee10-425c-94b2-b7eeca22518e" providerId="ADAL" clId="{167005DF-9F92-9A47-BAD5-B870AFAB48E3}" dt="2022-02-24T16:46:42.771" v="1250" actId="1035"/>
          <ac:grpSpMkLst>
            <pc:docMk/>
            <pc:sldMk cId="3422501440" sldId="996"/>
            <ac:grpSpMk id="41" creationId="{4CB3B59A-36D4-8D4A-A825-D13EC920D2D8}"/>
          </ac:grpSpMkLst>
        </pc:grpChg>
        <pc:grpChg chg="add del mod">
          <ac:chgData name="Aiswarya Prasad" userId="0ce4ef10-ee10-425c-94b2-b7eeca22518e" providerId="ADAL" clId="{167005DF-9F92-9A47-BAD5-B870AFAB48E3}" dt="2022-02-24T16:46:42.771" v="1250" actId="1035"/>
          <ac:grpSpMkLst>
            <pc:docMk/>
            <pc:sldMk cId="3422501440" sldId="996"/>
            <ac:grpSpMk id="52" creationId="{05F5EBCA-8DBD-4743-9AA8-595B41FA9808}"/>
          </ac:grpSpMkLst>
        </pc:grpChg>
        <pc:picChg chg="mod modCrop">
          <ac:chgData name="Aiswarya Prasad" userId="0ce4ef10-ee10-425c-94b2-b7eeca22518e" providerId="ADAL" clId="{167005DF-9F92-9A47-BAD5-B870AFAB48E3}" dt="2022-02-24T16:46:42.771" v="1250" actId="1035"/>
          <ac:picMkLst>
            <pc:docMk/>
            <pc:sldMk cId="3422501440" sldId="996"/>
            <ac:picMk id="8" creationId="{96014A7F-F948-5246-A672-C1090E8A0255}"/>
          </ac:picMkLst>
        </pc:picChg>
        <pc:picChg chg="mod">
          <ac:chgData name="Aiswarya Prasad" userId="0ce4ef10-ee10-425c-94b2-b7eeca22518e" providerId="ADAL" clId="{167005DF-9F92-9A47-BAD5-B870AFAB48E3}" dt="2022-02-24T16:46:42.771" v="1250" actId="1035"/>
          <ac:picMkLst>
            <pc:docMk/>
            <pc:sldMk cId="3422501440" sldId="996"/>
            <ac:picMk id="18" creationId="{32AC3A53-8AE7-3147-918A-62A3D1177B8C}"/>
          </ac:picMkLst>
        </pc:picChg>
        <pc:picChg chg="mod">
          <ac:chgData name="Aiswarya Prasad" userId="0ce4ef10-ee10-425c-94b2-b7eeca22518e" providerId="ADAL" clId="{167005DF-9F92-9A47-BAD5-B870AFAB48E3}" dt="2022-02-24T16:46:42.771" v="1250" actId="1035"/>
          <ac:picMkLst>
            <pc:docMk/>
            <pc:sldMk cId="3422501440" sldId="996"/>
            <ac:picMk id="19" creationId="{1E48E6FE-649A-6F4F-978F-E68FFD2221CD}"/>
          </ac:picMkLst>
        </pc:picChg>
        <pc:picChg chg="mod">
          <ac:chgData name="Aiswarya Prasad" userId="0ce4ef10-ee10-425c-94b2-b7eeca22518e" providerId="ADAL" clId="{167005DF-9F92-9A47-BAD5-B870AFAB48E3}" dt="2022-02-24T16:46:42.771" v="1250" actId="1035"/>
          <ac:picMkLst>
            <pc:docMk/>
            <pc:sldMk cId="3422501440" sldId="996"/>
            <ac:picMk id="20" creationId="{208C8BA8-B3BA-E342-A1D2-D2828CA9F359}"/>
          </ac:picMkLst>
        </pc:picChg>
        <pc:picChg chg="mod">
          <ac:chgData name="Aiswarya Prasad" userId="0ce4ef10-ee10-425c-94b2-b7eeca22518e" providerId="ADAL" clId="{167005DF-9F92-9A47-BAD5-B870AFAB48E3}" dt="2022-02-24T16:46:42.771" v="1250" actId="1035"/>
          <ac:picMkLst>
            <pc:docMk/>
            <pc:sldMk cId="3422501440" sldId="996"/>
            <ac:picMk id="21" creationId="{AA863C66-E79A-9C45-951F-83CAF0CE0A94}"/>
          </ac:picMkLst>
        </pc:picChg>
        <pc:picChg chg="mod">
          <ac:chgData name="Aiswarya Prasad" userId="0ce4ef10-ee10-425c-94b2-b7eeca22518e" providerId="ADAL" clId="{167005DF-9F92-9A47-BAD5-B870AFAB48E3}" dt="2022-02-24T16:46:42.771" v="1250" actId="1035"/>
          <ac:picMkLst>
            <pc:docMk/>
            <pc:sldMk cId="3422501440" sldId="996"/>
            <ac:picMk id="22" creationId="{6B2C6985-41A5-1E4E-8591-A014650DB9F0}"/>
          </ac:picMkLst>
        </pc:picChg>
        <pc:picChg chg="mod">
          <ac:chgData name="Aiswarya Prasad" userId="0ce4ef10-ee10-425c-94b2-b7eeca22518e" providerId="ADAL" clId="{167005DF-9F92-9A47-BAD5-B870AFAB48E3}" dt="2022-02-24T16:46:42.771" v="1250" actId="1035"/>
          <ac:picMkLst>
            <pc:docMk/>
            <pc:sldMk cId="3422501440" sldId="996"/>
            <ac:picMk id="23" creationId="{AE7373C7-E293-4A4D-BDAC-DA7084892354}"/>
          </ac:picMkLst>
        </pc:picChg>
        <pc:picChg chg="mod">
          <ac:chgData name="Aiswarya Prasad" userId="0ce4ef10-ee10-425c-94b2-b7eeca22518e" providerId="ADAL" clId="{167005DF-9F92-9A47-BAD5-B870AFAB48E3}" dt="2022-02-24T16:46:42.771" v="1250" actId="1035"/>
          <ac:picMkLst>
            <pc:docMk/>
            <pc:sldMk cId="3422501440" sldId="996"/>
            <ac:picMk id="32" creationId="{53DFB92B-38E1-3142-8082-C6254F48B093}"/>
          </ac:picMkLst>
        </pc:picChg>
        <pc:picChg chg="mod">
          <ac:chgData name="Aiswarya Prasad" userId="0ce4ef10-ee10-425c-94b2-b7eeca22518e" providerId="ADAL" clId="{167005DF-9F92-9A47-BAD5-B870AFAB48E3}" dt="2022-02-24T16:46:42.771" v="1250" actId="1035"/>
          <ac:picMkLst>
            <pc:docMk/>
            <pc:sldMk cId="3422501440" sldId="996"/>
            <ac:picMk id="34" creationId="{99977DD1-96A0-C04F-8C74-52D04163AC8D}"/>
          </ac:picMkLst>
        </pc:picChg>
        <pc:picChg chg="mod">
          <ac:chgData name="Aiswarya Prasad" userId="0ce4ef10-ee10-425c-94b2-b7eeca22518e" providerId="ADAL" clId="{167005DF-9F92-9A47-BAD5-B870AFAB48E3}" dt="2022-02-24T16:46:42.771" v="1250" actId="1035"/>
          <ac:picMkLst>
            <pc:docMk/>
            <pc:sldMk cId="3422501440" sldId="996"/>
            <ac:picMk id="36" creationId="{0D007246-9F50-6649-99EF-47D152F4625C}"/>
          </ac:picMkLst>
        </pc:picChg>
        <pc:picChg chg="mod">
          <ac:chgData name="Aiswarya Prasad" userId="0ce4ef10-ee10-425c-94b2-b7eeca22518e" providerId="ADAL" clId="{167005DF-9F92-9A47-BAD5-B870AFAB48E3}" dt="2022-02-24T16:46:42.771" v="1250" actId="1035"/>
          <ac:picMkLst>
            <pc:docMk/>
            <pc:sldMk cId="3422501440" sldId="996"/>
            <ac:picMk id="37" creationId="{62DFB2F7-718A-7843-8FCB-62C6C9D1E4A6}"/>
          </ac:picMkLst>
        </pc:picChg>
        <pc:picChg chg="mod">
          <ac:chgData name="Aiswarya Prasad" userId="0ce4ef10-ee10-425c-94b2-b7eeca22518e" providerId="ADAL" clId="{167005DF-9F92-9A47-BAD5-B870AFAB48E3}" dt="2022-02-24T16:46:42.771" v="1250" actId="1035"/>
          <ac:picMkLst>
            <pc:docMk/>
            <pc:sldMk cId="3422501440" sldId="996"/>
            <ac:picMk id="38" creationId="{57BFADC7-2872-7144-90BB-15A051DF4BCB}"/>
          </ac:picMkLst>
        </pc:picChg>
        <pc:picChg chg="mod">
          <ac:chgData name="Aiswarya Prasad" userId="0ce4ef10-ee10-425c-94b2-b7eeca22518e" providerId="ADAL" clId="{167005DF-9F92-9A47-BAD5-B870AFAB48E3}" dt="2022-02-24T16:46:42.771" v="1250" actId="1035"/>
          <ac:picMkLst>
            <pc:docMk/>
            <pc:sldMk cId="3422501440" sldId="996"/>
            <ac:picMk id="39" creationId="{DC252BFE-C40E-0C49-A127-ACA5CB373FCB}"/>
          </ac:picMkLst>
        </pc:picChg>
        <pc:picChg chg="mod">
          <ac:chgData name="Aiswarya Prasad" userId="0ce4ef10-ee10-425c-94b2-b7eeca22518e" providerId="ADAL" clId="{167005DF-9F92-9A47-BAD5-B870AFAB48E3}" dt="2022-02-24T16:46:42.771" v="1250" actId="1035"/>
          <ac:picMkLst>
            <pc:docMk/>
            <pc:sldMk cId="3422501440" sldId="996"/>
            <ac:picMk id="47" creationId="{D5DF87E2-9214-3042-8D2A-DF97398348E1}"/>
          </ac:picMkLst>
        </pc:picChg>
        <pc:picChg chg="mod">
          <ac:chgData name="Aiswarya Prasad" userId="0ce4ef10-ee10-425c-94b2-b7eeca22518e" providerId="ADAL" clId="{167005DF-9F92-9A47-BAD5-B870AFAB48E3}" dt="2022-02-24T16:46:42.771" v="1250" actId="1035"/>
          <ac:picMkLst>
            <pc:docMk/>
            <pc:sldMk cId="3422501440" sldId="996"/>
            <ac:picMk id="49" creationId="{0E13327C-C65E-484C-8956-D8EA9D471B7A}"/>
          </ac:picMkLst>
        </pc:picChg>
        <pc:picChg chg="mod">
          <ac:chgData name="Aiswarya Prasad" userId="0ce4ef10-ee10-425c-94b2-b7eeca22518e" providerId="ADAL" clId="{167005DF-9F92-9A47-BAD5-B870AFAB48E3}" dt="2022-02-24T16:46:42.771" v="1250" actId="1035"/>
          <ac:picMkLst>
            <pc:docMk/>
            <pc:sldMk cId="3422501440" sldId="996"/>
            <ac:picMk id="53" creationId="{EA7C6FAD-FADE-E04E-A835-774D9BB9E4F6}"/>
          </ac:picMkLst>
        </pc:picChg>
        <pc:picChg chg="mod">
          <ac:chgData name="Aiswarya Prasad" userId="0ce4ef10-ee10-425c-94b2-b7eeca22518e" providerId="ADAL" clId="{167005DF-9F92-9A47-BAD5-B870AFAB48E3}" dt="2022-02-24T16:46:42.771" v="1250" actId="1035"/>
          <ac:picMkLst>
            <pc:docMk/>
            <pc:sldMk cId="3422501440" sldId="996"/>
            <ac:picMk id="57" creationId="{2D447C84-78D8-9C41-BFC1-3D39CA395CD6}"/>
          </ac:picMkLst>
        </pc:picChg>
        <pc:picChg chg="mod">
          <ac:chgData name="Aiswarya Prasad" userId="0ce4ef10-ee10-425c-94b2-b7eeca22518e" providerId="ADAL" clId="{167005DF-9F92-9A47-BAD5-B870AFAB48E3}" dt="2022-02-24T16:46:42.771" v="1250" actId="1035"/>
          <ac:picMkLst>
            <pc:docMk/>
            <pc:sldMk cId="3422501440" sldId="996"/>
            <ac:picMk id="59" creationId="{C9E46C61-F331-C640-8E17-452D53644BF6}"/>
          </ac:picMkLst>
        </pc:picChg>
        <pc:picChg chg="mod">
          <ac:chgData name="Aiswarya Prasad" userId="0ce4ef10-ee10-425c-94b2-b7eeca22518e" providerId="ADAL" clId="{167005DF-9F92-9A47-BAD5-B870AFAB48E3}" dt="2022-02-24T16:46:42.771" v="1250" actId="1035"/>
          <ac:picMkLst>
            <pc:docMk/>
            <pc:sldMk cId="3422501440" sldId="996"/>
            <ac:picMk id="6146" creationId="{41682F4A-2B68-EA45-BCA8-2414FA2C0465}"/>
          </ac:picMkLst>
        </pc:picChg>
      </pc:sldChg>
      <pc:sldChg chg="modSp add modAnim">
        <pc:chgData name="Aiswarya Prasad" userId="0ce4ef10-ee10-425c-94b2-b7eeca22518e" providerId="ADAL" clId="{167005DF-9F92-9A47-BAD5-B870AFAB48E3}" dt="2022-02-24T16:47:48.919" v="1379" actId="113"/>
        <pc:sldMkLst>
          <pc:docMk/>
          <pc:sldMk cId="1622675346" sldId="997"/>
        </pc:sldMkLst>
        <pc:spChg chg="mod">
          <ac:chgData name="Aiswarya Prasad" userId="0ce4ef10-ee10-425c-94b2-b7eeca22518e" providerId="ADAL" clId="{167005DF-9F92-9A47-BAD5-B870AFAB48E3}" dt="2022-02-24T16:47:48.919" v="1379" actId="113"/>
          <ac:spMkLst>
            <pc:docMk/>
            <pc:sldMk cId="1622675346" sldId="997"/>
            <ac:spMk id="50" creationId="{A184EF53-71E4-4A4B-B5CD-7DBDAFA18381}"/>
          </ac:spMkLst>
        </pc:spChg>
      </pc:sldChg>
      <pc:sldChg chg="addSp delSp modSp add mod modAnim">
        <pc:chgData name="Aiswarya Prasad" userId="0ce4ef10-ee10-425c-94b2-b7eeca22518e" providerId="ADAL" clId="{167005DF-9F92-9A47-BAD5-B870AFAB48E3}" dt="2022-02-24T16:57:12.429" v="1703" actId="478"/>
        <pc:sldMkLst>
          <pc:docMk/>
          <pc:sldMk cId="2403809425" sldId="998"/>
        </pc:sldMkLst>
        <pc:spChg chg="mod">
          <ac:chgData name="Aiswarya Prasad" userId="0ce4ef10-ee10-425c-94b2-b7eeca22518e" providerId="ADAL" clId="{167005DF-9F92-9A47-BAD5-B870AFAB48E3}" dt="2022-02-24T16:51:06.964" v="1605" actId="6549"/>
          <ac:spMkLst>
            <pc:docMk/>
            <pc:sldMk cId="2403809425" sldId="998"/>
            <ac:spMk id="50" creationId="{A184EF53-71E4-4A4B-B5CD-7DBDAFA18381}"/>
          </ac:spMkLst>
        </pc:spChg>
        <pc:spChg chg="del">
          <ac:chgData name="Aiswarya Prasad" userId="0ce4ef10-ee10-425c-94b2-b7eeca22518e" providerId="ADAL" clId="{167005DF-9F92-9A47-BAD5-B870AFAB48E3}" dt="2022-02-24T16:48:09.963" v="1381" actId="478"/>
          <ac:spMkLst>
            <pc:docMk/>
            <pc:sldMk cId="2403809425" sldId="998"/>
            <ac:spMk id="51" creationId="{27AC934A-9D99-9B4F-8F61-08AE68542B42}"/>
          </ac:spMkLst>
        </pc:spChg>
        <pc:spChg chg="del">
          <ac:chgData name="Aiswarya Prasad" userId="0ce4ef10-ee10-425c-94b2-b7eeca22518e" providerId="ADAL" clId="{167005DF-9F92-9A47-BAD5-B870AFAB48E3}" dt="2022-02-24T16:48:09.963" v="1381" actId="478"/>
          <ac:spMkLst>
            <pc:docMk/>
            <pc:sldMk cId="2403809425" sldId="998"/>
            <ac:spMk id="55" creationId="{CB80EEE6-0A3D-F44F-AF9E-609F53B47E03}"/>
          </ac:spMkLst>
        </pc:spChg>
        <pc:spChg chg="del">
          <ac:chgData name="Aiswarya Prasad" userId="0ce4ef10-ee10-425c-94b2-b7eeca22518e" providerId="ADAL" clId="{167005DF-9F92-9A47-BAD5-B870AFAB48E3}" dt="2022-02-24T16:48:09.963" v="1381" actId="478"/>
          <ac:spMkLst>
            <pc:docMk/>
            <pc:sldMk cId="2403809425" sldId="998"/>
            <ac:spMk id="56" creationId="{CE85B962-745B-214A-84C1-2882966E58B0}"/>
          </ac:spMkLst>
        </pc:spChg>
        <pc:spChg chg="mod">
          <ac:chgData name="Aiswarya Prasad" userId="0ce4ef10-ee10-425c-94b2-b7eeca22518e" providerId="ADAL" clId="{167005DF-9F92-9A47-BAD5-B870AFAB48E3}" dt="2022-02-24T16:52:14.317" v="1616"/>
          <ac:spMkLst>
            <pc:docMk/>
            <pc:sldMk cId="2403809425" sldId="998"/>
            <ac:spMk id="73" creationId="{0C71C3B9-9A41-174B-9BF3-016F18B9E6C9}"/>
          </ac:spMkLst>
        </pc:spChg>
        <pc:spChg chg="mod">
          <ac:chgData name="Aiswarya Prasad" userId="0ce4ef10-ee10-425c-94b2-b7eeca22518e" providerId="ADAL" clId="{167005DF-9F92-9A47-BAD5-B870AFAB48E3}" dt="2022-02-24T16:52:14.317" v="1616"/>
          <ac:spMkLst>
            <pc:docMk/>
            <pc:sldMk cId="2403809425" sldId="998"/>
            <ac:spMk id="76" creationId="{672C8A93-37AA-284F-966E-D005E3CECE4B}"/>
          </ac:spMkLst>
        </pc:spChg>
        <pc:spChg chg="mod">
          <ac:chgData name="Aiswarya Prasad" userId="0ce4ef10-ee10-425c-94b2-b7eeca22518e" providerId="ADAL" clId="{167005DF-9F92-9A47-BAD5-B870AFAB48E3}" dt="2022-02-24T16:52:14.317" v="1616"/>
          <ac:spMkLst>
            <pc:docMk/>
            <pc:sldMk cId="2403809425" sldId="998"/>
            <ac:spMk id="77" creationId="{2D235B6B-699A-5941-8510-0355DDCC3172}"/>
          </ac:spMkLst>
        </pc:spChg>
        <pc:spChg chg="mod">
          <ac:chgData name="Aiswarya Prasad" userId="0ce4ef10-ee10-425c-94b2-b7eeca22518e" providerId="ADAL" clId="{167005DF-9F92-9A47-BAD5-B870AFAB48E3}" dt="2022-02-24T16:52:14.317" v="1616"/>
          <ac:spMkLst>
            <pc:docMk/>
            <pc:sldMk cId="2403809425" sldId="998"/>
            <ac:spMk id="78" creationId="{582F0A5C-364A-8643-9471-1C373EFFB0E6}"/>
          </ac:spMkLst>
        </pc:spChg>
        <pc:spChg chg="mod">
          <ac:chgData name="Aiswarya Prasad" userId="0ce4ef10-ee10-425c-94b2-b7eeca22518e" providerId="ADAL" clId="{167005DF-9F92-9A47-BAD5-B870AFAB48E3}" dt="2022-02-24T16:52:14.317" v="1616"/>
          <ac:spMkLst>
            <pc:docMk/>
            <pc:sldMk cId="2403809425" sldId="998"/>
            <ac:spMk id="79" creationId="{FD697DB3-23CF-6A4D-A7CE-EAADAA1C9976}"/>
          </ac:spMkLst>
        </pc:spChg>
        <pc:spChg chg="mod">
          <ac:chgData name="Aiswarya Prasad" userId="0ce4ef10-ee10-425c-94b2-b7eeca22518e" providerId="ADAL" clId="{167005DF-9F92-9A47-BAD5-B870AFAB48E3}" dt="2022-02-24T16:52:14.317" v="1616"/>
          <ac:spMkLst>
            <pc:docMk/>
            <pc:sldMk cId="2403809425" sldId="998"/>
            <ac:spMk id="80" creationId="{65B793FF-1AA3-3D4D-B927-2267B7BAC9AE}"/>
          </ac:spMkLst>
        </pc:spChg>
        <pc:grpChg chg="del">
          <ac:chgData name="Aiswarya Prasad" userId="0ce4ef10-ee10-425c-94b2-b7eeca22518e" providerId="ADAL" clId="{167005DF-9F92-9A47-BAD5-B870AFAB48E3}" dt="2022-02-24T16:48:09.963" v="1381" actId="478"/>
          <ac:grpSpMkLst>
            <pc:docMk/>
            <pc:sldMk cId="2403809425" sldId="998"/>
            <ac:grpSpMk id="4" creationId="{93B07BE2-AC41-664B-B413-12022A62BD89}"/>
          </ac:grpSpMkLst>
        </pc:grpChg>
        <pc:grpChg chg="del">
          <ac:chgData name="Aiswarya Prasad" userId="0ce4ef10-ee10-425c-94b2-b7eeca22518e" providerId="ADAL" clId="{167005DF-9F92-9A47-BAD5-B870AFAB48E3}" dt="2022-02-24T16:48:15.311" v="1382" actId="478"/>
          <ac:grpSpMkLst>
            <pc:docMk/>
            <pc:sldMk cId="2403809425" sldId="998"/>
            <ac:grpSpMk id="31" creationId="{D8B7E6DF-3C9C-A341-A059-F4606EBDDFA3}"/>
          </ac:grpSpMkLst>
        </pc:grpChg>
        <pc:grpChg chg="del">
          <ac:chgData name="Aiswarya Prasad" userId="0ce4ef10-ee10-425c-94b2-b7eeca22518e" providerId="ADAL" clId="{167005DF-9F92-9A47-BAD5-B870AFAB48E3}" dt="2022-02-24T16:48:09.963" v="1381" actId="478"/>
          <ac:grpSpMkLst>
            <pc:docMk/>
            <pc:sldMk cId="2403809425" sldId="998"/>
            <ac:grpSpMk id="41" creationId="{4CB3B59A-36D4-8D4A-A825-D13EC920D2D8}"/>
          </ac:grpSpMkLst>
        </pc:grpChg>
        <pc:grpChg chg="add del mod">
          <ac:chgData name="Aiswarya Prasad" userId="0ce4ef10-ee10-425c-94b2-b7eeca22518e" providerId="ADAL" clId="{167005DF-9F92-9A47-BAD5-B870AFAB48E3}" dt="2022-02-24T16:52:01.332" v="1612"/>
          <ac:grpSpMkLst>
            <pc:docMk/>
            <pc:sldMk cId="2403809425" sldId="998"/>
            <ac:grpSpMk id="46" creationId="{F1B29FBA-4033-F049-8D50-D88CF8D72EF3}"/>
          </ac:grpSpMkLst>
        </pc:grpChg>
        <pc:grpChg chg="del">
          <ac:chgData name="Aiswarya Prasad" userId="0ce4ef10-ee10-425c-94b2-b7eeca22518e" providerId="ADAL" clId="{167005DF-9F92-9A47-BAD5-B870AFAB48E3}" dt="2022-02-24T16:48:09.963" v="1381" actId="478"/>
          <ac:grpSpMkLst>
            <pc:docMk/>
            <pc:sldMk cId="2403809425" sldId="998"/>
            <ac:grpSpMk id="52" creationId="{05F5EBCA-8DBD-4743-9AA8-595B41FA9808}"/>
          </ac:grpSpMkLst>
        </pc:grpChg>
        <pc:grpChg chg="mod">
          <ac:chgData name="Aiswarya Prasad" userId="0ce4ef10-ee10-425c-94b2-b7eeca22518e" providerId="ADAL" clId="{167005DF-9F92-9A47-BAD5-B870AFAB48E3}" dt="2022-02-24T16:51:57.648" v="1611"/>
          <ac:grpSpMkLst>
            <pc:docMk/>
            <pc:sldMk cId="2403809425" sldId="998"/>
            <ac:grpSpMk id="54" creationId="{2EDC08ED-811E-FF45-9E42-EFC5ECE516DC}"/>
          </ac:grpSpMkLst>
        </pc:grpChg>
        <pc:grpChg chg="add del mod">
          <ac:chgData name="Aiswarya Prasad" userId="0ce4ef10-ee10-425c-94b2-b7eeca22518e" providerId="ADAL" clId="{167005DF-9F92-9A47-BAD5-B870AFAB48E3}" dt="2022-02-24T16:52:01.332" v="1612"/>
          <ac:grpSpMkLst>
            <pc:docMk/>
            <pc:sldMk cId="2403809425" sldId="998"/>
            <ac:grpSpMk id="65" creationId="{3B08A801-1E16-FA4E-BFFC-95D4F684E279}"/>
          </ac:grpSpMkLst>
        </pc:grpChg>
        <pc:grpChg chg="add del mod">
          <ac:chgData name="Aiswarya Prasad" userId="0ce4ef10-ee10-425c-94b2-b7eeca22518e" providerId="ADAL" clId="{167005DF-9F92-9A47-BAD5-B870AFAB48E3}" dt="2022-02-24T16:52:18.513" v="1617"/>
          <ac:grpSpMkLst>
            <pc:docMk/>
            <pc:sldMk cId="2403809425" sldId="998"/>
            <ac:grpSpMk id="72" creationId="{5DAE5EB2-C783-E349-8DC6-2A5D38FC7E47}"/>
          </ac:grpSpMkLst>
        </pc:grpChg>
        <pc:grpChg chg="mod">
          <ac:chgData name="Aiswarya Prasad" userId="0ce4ef10-ee10-425c-94b2-b7eeca22518e" providerId="ADAL" clId="{167005DF-9F92-9A47-BAD5-B870AFAB48E3}" dt="2022-02-24T16:52:14.317" v="1616"/>
          <ac:grpSpMkLst>
            <pc:docMk/>
            <pc:sldMk cId="2403809425" sldId="998"/>
            <ac:grpSpMk id="74" creationId="{C8E1C7B9-5C79-BD47-A162-1CB88362357F}"/>
          </ac:grpSpMkLst>
        </pc:grpChg>
        <pc:grpChg chg="mod">
          <ac:chgData name="Aiswarya Prasad" userId="0ce4ef10-ee10-425c-94b2-b7eeca22518e" providerId="ADAL" clId="{167005DF-9F92-9A47-BAD5-B870AFAB48E3}" dt="2022-02-24T16:52:14.317" v="1616"/>
          <ac:grpSpMkLst>
            <pc:docMk/>
            <pc:sldMk cId="2403809425" sldId="998"/>
            <ac:grpSpMk id="75" creationId="{147A5893-D5F4-9242-9237-EE19B4C9E589}"/>
          </ac:grpSpMkLst>
        </pc:grpChg>
        <pc:picChg chg="add del mod">
          <ac:chgData name="Aiswarya Prasad" userId="0ce4ef10-ee10-425c-94b2-b7eeca22518e" providerId="ADAL" clId="{167005DF-9F92-9A47-BAD5-B870AFAB48E3}" dt="2022-02-24T16:56:21.235" v="1692" actId="478"/>
          <ac:picMkLst>
            <pc:docMk/>
            <pc:sldMk cId="2403809425" sldId="998"/>
            <ac:picMk id="11" creationId="{528F3019-0683-B24A-8529-DC5FAAEA30F1}"/>
          </ac:picMkLst>
        </pc:picChg>
        <pc:picChg chg="add del mod">
          <ac:chgData name="Aiswarya Prasad" userId="0ce4ef10-ee10-425c-94b2-b7eeca22518e" providerId="ADAL" clId="{167005DF-9F92-9A47-BAD5-B870AFAB48E3}" dt="2022-02-24T16:56:21.235" v="1692" actId="478"/>
          <ac:picMkLst>
            <pc:docMk/>
            <pc:sldMk cId="2403809425" sldId="998"/>
            <ac:picMk id="24" creationId="{818FF574-7C83-8749-9C04-1677C247A4BA}"/>
          </ac:picMkLst>
        </pc:picChg>
        <pc:picChg chg="mod">
          <ac:chgData name="Aiswarya Prasad" userId="0ce4ef10-ee10-425c-94b2-b7eeca22518e" providerId="ADAL" clId="{167005DF-9F92-9A47-BAD5-B870AFAB48E3}" dt="2022-02-24T16:51:57.648" v="1611"/>
          <ac:picMkLst>
            <pc:docMk/>
            <pc:sldMk cId="2403809425" sldId="998"/>
            <ac:picMk id="48" creationId="{4F2458DD-3335-CB41-99F7-C3E5B8C6C0DF}"/>
          </ac:picMkLst>
        </pc:picChg>
        <pc:picChg chg="mod">
          <ac:chgData name="Aiswarya Prasad" userId="0ce4ef10-ee10-425c-94b2-b7eeca22518e" providerId="ADAL" clId="{167005DF-9F92-9A47-BAD5-B870AFAB48E3}" dt="2022-02-24T16:51:57.648" v="1611"/>
          <ac:picMkLst>
            <pc:docMk/>
            <pc:sldMk cId="2403809425" sldId="998"/>
            <ac:picMk id="58" creationId="{F2700C45-046E-DB47-A276-740C7D513511}"/>
          </ac:picMkLst>
        </pc:picChg>
        <pc:picChg chg="mod">
          <ac:chgData name="Aiswarya Prasad" userId="0ce4ef10-ee10-425c-94b2-b7eeca22518e" providerId="ADAL" clId="{167005DF-9F92-9A47-BAD5-B870AFAB48E3}" dt="2022-02-24T16:51:57.648" v="1611"/>
          <ac:picMkLst>
            <pc:docMk/>
            <pc:sldMk cId="2403809425" sldId="998"/>
            <ac:picMk id="60" creationId="{1437D132-AAE0-9445-830F-901E9E1FD1CA}"/>
          </ac:picMkLst>
        </pc:picChg>
        <pc:picChg chg="mod">
          <ac:chgData name="Aiswarya Prasad" userId="0ce4ef10-ee10-425c-94b2-b7eeca22518e" providerId="ADAL" clId="{167005DF-9F92-9A47-BAD5-B870AFAB48E3}" dt="2022-02-24T16:51:57.648" v="1611"/>
          <ac:picMkLst>
            <pc:docMk/>
            <pc:sldMk cId="2403809425" sldId="998"/>
            <ac:picMk id="61" creationId="{50C243DC-8C26-A34C-95F7-FCA169D783E7}"/>
          </ac:picMkLst>
        </pc:picChg>
        <pc:picChg chg="mod">
          <ac:chgData name="Aiswarya Prasad" userId="0ce4ef10-ee10-425c-94b2-b7eeca22518e" providerId="ADAL" clId="{167005DF-9F92-9A47-BAD5-B870AFAB48E3}" dt="2022-02-24T16:51:57.648" v="1611"/>
          <ac:picMkLst>
            <pc:docMk/>
            <pc:sldMk cId="2403809425" sldId="998"/>
            <ac:picMk id="62" creationId="{090F5C1B-A824-BA4C-B67E-055CA0162F42}"/>
          </ac:picMkLst>
        </pc:picChg>
        <pc:picChg chg="mod">
          <ac:chgData name="Aiswarya Prasad" userId="0ce4ef10-ee10-425c-94b2-b7eeca22518e" providerId="ADAL" clId="{167005DF-9F92-9A47-BAD5-B870AFAB48E3}" dt="2022-02-24T16:51:57.648" v="1611"/>
          <ac:picMkLst>
            <pc:docMk/>
            <pc:sldMk cId="2403809425" sldId="998"/>
            <ac:picMk id="63" creationId="{03D96315-9FCE-A541-AB3B-3C0389B53BA6}"/>
          </ac:picMkLst>
        </pc:picChg>
        <pc:picChg chg="mod">
          <ac:chgData name="Aiswarya Prasad" userId="0ce4ef10-ee10-425c-94b2-b7eeca22518e" providerId="ADAL" clId="{167005DF-9F92-9A47-BAD5-B870AFAB48E3}" dt="2022-02-24T16:51:57.648" v="1611"/>
          <ac:picMkLst>
            <pc:docMk/>
            <pc:sldMk cId="2403809425" sldId="998"/>
            <ac:picMk id="64" creationId="{4FB37B92-945A-C248-9B7C-93A2EBABD538}"/>
          </ac:picMkLst>
        </pc:picChg>
        <pc:picChg chg="mod">
          <ac:chgData name="Aiswarya Prasad" userId="0ce4ef10-ee10-425c-94b2-b7eeca22518e" providerId="ADAL" clId="{167005DF-9F92-9A47-BAD5-B870AFAB48E3}" dt="2022-02-24T16:51:57.648" v="1611"/>
          <ac:picMkLst>
            <pc:docMk/>
            <pc:sldMk cId="2403809425" sldId="998"/>
            <ac:picMk id="66" creationId="{E0514378-0065-A24F-9534-C8520FCC567F}"/>
          </ac:picMkLst>
        </pc:picChg>
        <pc:picChg chg="mod">
          <ac:chgData name="Aiswarya Prasad" userId="0ce4ef10-ee10-425c-94b2-b7eeca22518e" providerId="ADAL" clId="{167005DF-9F92-9A47-BAD5-B870AFAB48E3}" dt="2022-02-24T16:51:57.648" v="1611"/>
          <ac:picMkLst>
            <pc:docMk/>
            <pc:sldMk cId="2403809425" sldId="998"/>
            <ac:picMk id="67" creationId="{98C4A12F-F99B-E341-964A-96DC753A38B5}"/>
          </ac:picMkLst>
        </pc:picChg>
        <pc:picChg chg="mod">
          <ac:chgData name="Aiswarya Prasad" userId="0ce4ef10-ee10-425c-94b2-b7eeca22518e" providerId="ADAL" clId="{167005DF-9F92-9A47-BAD5-B870AFAB48E3}" dt="2022-02-24T16:51:57.648" v="1611"/>
          <ac:picMkLst>
            <pc:docMk/>
            <pc:sldMk cId="2403809425" sldId="998"/>
            <ac:picMk id="68" creationId="{C8F42571-D3C0-3846-99B2-09D76521DFA4}"/>
          </ac:picMkLst>
        </pc:picChg>
        <pc:picChg chg="mod">
          <ac:chgData name="Aiswarya Prasad" userId="0ce4ef10-ee10-425c-94b2-b7eeca22518e" providerId="ADAL" clId="{167005DF-9F92-9A47-BAD5-B870AFAB48E3}" dt="2022-02-24T16:51:57.648" v="1611"/>
          <ac:picMkLst>
            <pc:docMk/>
            <pc:sldMk cId="2403809425" sldId="998"/>
            <ac:picMk id="69" creationId="{0611231F-EFE3-8C44-9C6E-6CB0047B422C}"/>
          </ac:picMkLst>
        </pc:picChg>
        <pc:picChg chg="mod">
          <ac:chgData name="Aiswarya Prasad" userId="0ce4ef10-ee10-425c-94b2-b7eeca22518e" providerId="ADAL" clId="{167005DF-9F92-9A47-BAD5-B870AFAB48E3}" dt="2022-02-24T16:51:57.648" v="1611"/>
          <ac:picMkLst>
            <pc:docMk/>
            <pc:sldMk cId="2403809425" sldId="998"/>
            <ac:picMk id="70" creationId="{F71F33ED-3EEB-8A48-A2A3-E3555D8F54ED}"/>
          </ac:picMkLst>
        </pc:picChg>
        <pc:picChg chg="mod">
          <ac:chgData name="Aiswarya Prasad" userId="0ce4ef10-ee10-425c-94b2-b7eeca22518e" providerId="ADAL" clId="{167005DF-9F92-9A47-BAD5-B870AFAB48E3}" dt="2022-02-24T16:51:57.648" v="1611"/>
          <ac:picMkLst>
            <pc:docMk/>
            <pc:sldMk cId="2403809425" sldId="998"/>
            <ac:picMk id="71" creationId="{E2231834-36EB-E749-9CFE-28D3007EADCA}"/>
          </ac:picMkLst>
        </pc:picChg>
        <pc:picChg chg="mod">
          <ac:chgData name="Aiswarya Prasad" userId="0ce4ef10-ee10-425c-94b2-b7eeca22518e" providerId="ADAL" clId="{167005DF-9F92-9A47-BAD5-B870AFAB48E3}" dt="2022-02-24T16:52:14.317" v="1616"/>
          <ac:picMkLst>
            <pc:docMk/>
            <pc:sldMk cId="2403809425" sldId="998"/>
            <ac:picMk id="81" creationId="{535B24E0-AB7C-E44F-BCBD-F51DE2786881}"/>
          </ac:picMkLst>
        </pc:picChg>
        <pc:picChg chg="mod">
          <ac:chgData name="Aiswarya Prasad" userId="0ce4ef10-ee10-425c-94b2-b7eeca22518e" providerId="ADAL" clId="{167005DF-9F92-9A47-BAD5-B870AFAB48E3}" dt="2022-02-24T16:52:14.317" v="1616"/>
          <ac:picMkLst>
            <pc:docMk/>
            <pc:sldMk cId="2403809425" sldId="998"/>
            <ac:picMk id="82" creationId="{3ADCBFD5-92FD-3E47-B224-175610455E4A}"/>
          </ac:picMkLst>
        </pc:picChg>
        <pc:picChg chg="mod">
          <ac:chgData name="Aiswarya Prasad" userId="0ce4ef10-ee10-425c-94b2-b7eeca22518e" providerId="ADAL" clId="{167005DF-9F92-9A47-BAD5-B870AFAB48E3}" dt="2022-02-24T16:52:14.317" v="1616"/>
          <ac:picMkLst>
            <pc:docMk/>
            <pc:sldMk cId="2403809425" sldId="998"/>
            <ac:picMk id="83" creationId="{3541AFED-7B3D-D240-9A1B-3F4EBE1933D2}"/>
          </ac:picMkLst>
        </pc:picChg>
        <pc:picChg chg="mod">
          <ac:chgData name="Aiswarya Prasad" userId="0ce4ef10-ee10-425c-94b2-b7eeca22518e" providerId="ADAL" clId="{167005DF-9F92-9A47-BAD5-B870AFAB48E3}" dt="2022-02-24T16:52:14.317" v="1616"/>
          <ac:picMkLst>
            <pc:docMk/>
            <pc:sldMk cId="2403809425" sldId="998"/>
            <ac:picMk id="84" creationId="{3A6D5A74-F5E8-4C4E-ADDF-5D30DDE08652}"/>
          </ac:picMkLst>
        </pc:picChg>
        <pc:picChg chg="mod">
          <ac:chgData name="Aiswarya Prasad" userId="0ce4ef10-ee10-425c-94b2-b7eeca22518e" providerId="ADAL" clId="{167005DF-9F92-9A47-BAD5-B870AFAB48E3}" dt="2022-02-24T16:52:14.317" v="1616"/>
          <ac:picMkLst>
            <pc:docMk/>
            <pc:sldMk cId="2403809425" sldId="998"/>
            <ac:picMk id="85" creationId="{216BD937-8A88-0C48-B982-5C9E2BB72154}"/>
          </ac:picMkLst>
        </pc:picChg>
        <pc:picChg chg="add del mod">
          <ac:chgData name="Aiswarya Prasad" userId="0ce4ef10-ee10-425c-94b2-b7eeca22518e" providerId="ADAL" clId="{167005DF-9F92-9A47-BAD5-B870AFAB48E3}" dt="2022-02-24T16:54:50.458" v="1662" actId="478"/>
          <ac:picMkLst>
            <pc:docMk/>
            <pc:sldMk cId="2403809425" sldId="998"/>
            <ac:picMk id="86" creationId="{7C36B0DB-53BF-A34E-A220-9DE764A4CA80}"/>
          </ac:picMkLst>
        </pc:picChg>
        <pc:picChg chg="add mod">
          <ac:chgData name="Aiswarya Prasad" userId="0ce4ef10-ee10-425c-94b2-b7eeca22518e" providerId="ADAL" clId="{167005DF-9F92-9A47-BAD5-B870AFAB48E3}" dt="2022-02-24T16:56:21.548" v="1693"/>
          <ac:picMkLst>
            <pc:docMk/>
            <pc:sldMk cId="2403809425" sldId="998"/>
            <ac:picMk id="87" creationId="{074424A7-FD0C-EE43-B8AE-9A6F161A6905}"/>
          </ac:picMkLst>
        </pc:picChg>
        <pc:picChg chg="add mod">
          <ac:chgData name="Aiswarya Prasad" userId="0ce4ef10-ee10-425c-94b2-b7eeca22518e" providerId="ADAL" clId="{167005DF-9F92-9A47-BAD5-B870AFAB48E3}" dt="2022-02-24T16:56:21.548" v="1693"/>
          <ac:picMkLst>
            <pc:docMk/>
            <pc:sldMk cId="2403809425" sldId="998"/>
            <ac:picMk id="88" creationId="{8546E52D-A201-CE47-B65C-D0D5D7DF3BB1}"/>
          </ac:picMkLst>
        </pc:picChg>
        <pc:picChg chg="add del mod">
          <ac:chgData name="Aiswarya Prasad" userId="0ce4ef10-ee10-425c-94b2-b7eeca22518e" providerId="ADAL" clId="{167005DF-9F92-9A47-BAD5-B870AFAB48E3}" dt="2022-02-24T16:56:23.573" v="1694" actId="478"/>
          <ac:picMkLst>
            <pc:docMk/>
            <pc:sldMk cId="2403809425" sldId="998"/>
            <ac:picMk id="89" creationId="{52D3846D-2256-F841-87AD-4D42D89A72BA}"/>
          </ac:picMkLst>
        </pc:picChg>
        <pc:picChg chg="add del mod modCrop">
          <ac:chgData name="Aiswarya Prasad" userId="0ce4ef10-ee10-425c-94b2-b7eeca22518e" providerId="ADAL" clId="{167005DF-9F92-9A47-BAD5-B870AFAB48E3}" dt="2022-02-24T16:57:12.429" v="1703" actId="478"/>
          <ac:picMkLst>
            <pc:docMk/>
            <pc:sldMk cId="2403809425" sldId="998"/>
            <ac:picMk id="90" creationId="{0832B547-C556-9D4C-8F06-EC204DD49796}"/>
          </ac:picMkLst>
        </pc:picChg>
      </pc:sldChg>
      <pc:sldChg chg="addSp delSp modSp add mod modAnim">
        <pc:chgData name="Aiswarya Prasad" userId="0ce4ef10-ee10-425c-94b2-b7eeca22518e" providerId="ADAL" clId="{167005DF-9F92-9A47-BAD5-B870AFAB48E3}" dt="2022-02-24T16:56:14.710" v="1691" actId="478"/>
        <pc:sldMkLst>
          <pc:docMk/>
          <pc:sldMk cId="908293461" sldId="999"/>
        </pc:sldMkLst>
        <pc:spChg chg="mod">
          <ac:chgData name="Aiswarya Prasad" userId="0ce4ef10-ee10-425c-94b2-b7eeca22518e" providerId="ADAL" clId="{167005DF-9F92-9A47-BAD5-B870AFAB48E3}" dt="2022-02-24T16:51:25.007" v="1610" actId="6549"/>
          <ac:spMkLst>
            <pc:docMk/>
            <pc:sldMk cId="908293461" sldId="999"/>
            <ac:spMk id="50" creationId="{A184EF53-71E4-4A4B-B5CD-7DBDAFA18381}"/>
          </ac:spMkLst>
        </pc:spChg>
        <pc:picChg chg="add del mod">
          <ac:chgData name="Aiswarya Prasad" userId="0ce4ef10-ee10-425c-94b2-b7eeca22518e" providerId="ADAL" clId="{167005DF-9F92-9A47-BAD5-B870AFAB48E3}" dt="2022-02-24T16:56:12.541" v="1689" actId="478"/>
          <ac:picMkLst>
            <pc:docMk/>
            <pc:sldMk cId="908293461" sldId="999"/>
            <ac:picMk id="7" creationId="{8A3760BD-0B81-E949-B168-09C4C5523EA2}"/>
          </ac:picMkLst>
        </pc:picChg>
        <pc:picChg chg="add del mod">
          <ac:chgData name="Aiswarya Prasad" userId="0ce4ef10-ee10-425c-94b2-b7eeca22518e" providerId="ADAL" clId="{167005DF-9F92-9A47-BAD5-B870AFAB48E3}" dt="2022-02-24T16:56:12.541" v="1689" actId="478"/>
          <ac:picMkLst>
            <pc:docMk/>
            <pc:sldMk cId="908293461" sldId="999"/>
            <ac:picMk id="8" creationId="{19DD2C53-DD5E-6A4E-B9F3-43E792215B84}"/>
          </ac:picMkLst>
        </pc:picChg>
        <pc:picChg chg="add del mod">
          <ac:chgData name="Aiswarya Prasad" userId="0ce4ef10-ee10-425c-94b2-b7eeca22518e" providerId="ADAL" clId="{167005DF-9F92-9A47-BAD5-B870AFAB48E3}" dt="2022-02-24T16:54:58.982" v="1664" actId="478"/>
          <ac:picMkLst>
            <pc:docMk/>
            <pc:sldMk cId="908293461" sldId="999"/>
            <ac:picMk id="9" creationId="{57CF5FAC-69E4-2148-931D-86A49996CD9A}"/>
          </ac:picMkLst>
        </pc:picChg>
        <pc:picChg chg="add mod">
          <ac:chgData name="Aiswarya Prasad" userId="0ce4ef10-ee10-425c-94b2-b7eeca22518e" providerId="ADAL" clId="{167005DF-9F92-9A47-BAD5-B870AFAB48E3}" dt="2022-02-24T16:56:12.926" v="1690"/>
          <ac:picMkLst>
            <pc:docMk/>
            <pc:sldMk cId="908293461" sldId="999"/>
            <ac:picMk id="10" creationId="{3494B2B6-BA36-CF4F-A1DD-267809C4D45C}"/>
          </ac:picMkLst>
        </pc:picChg>
        <pc:picChg chg="add mod">
          <ac:chgData name="Aiswarya Prasad" userId="0ce4ef10-ee10-425c-94b2-b7eeca22518e" providerId="ADAL" clId="{167005DF-9F92-9A47-BAD5-B870AFAB48E3}" dt="2022-02-24T16:56:12.926" v="1690"/>
          <ac:picMkLst>
            <pc:docMk/>
            <pc:sldMk cId="908293461" sldId="999"/>
            <ac:picMk id="11" creationId="{3A7CF65E-5F87-424C-BCAE-34B6023B4E70}"/>
          </ac:picMkLst>
        </pc:picChg>
        <pc:picChg chg="add del mod">
          <ac:chgData name="Aiswarya Prasad" userId="0ce4ef10-ee10-425c-94b2-b7eeca22518e" providerId="ADAL" clId="{167005DF-9F92-9A47-BAD5-B870AFAB48E3}" dt="2022-02-24T16:56:14.710" v="1691" actId="478"/>
          <ac:picMkLst>
            <pc:docMk/>
            <pc:sldMk cId="908293461" sldId="999"/>
            <ac:picMk id="12" creationId="{44CA0A05-68E6-B544-B92B-25E521BD2044}"/>
          </ac:picMkLst>
        </pc:picChg>
      </pc:sldChg>
      <pc:sldChg chg="modSp add del modAnim">
        <pc:chgData name="Aiswarya Prasad" userId="0ce4ef10-ee10-425c-94b2-b7eeca22518e" providerId="ADAL" clId="{167005DF-9F92-9A47-BAD5-B870AFAB48E3}" dt="2022-02-24T16:51:14.147" v="1606" actId="2696"/>
        <pc:sldMkLst>
          <pc:docMk/>
          <pc:sldMk cId="2879305665" sldId="1000"/>
        </pc:sldMkLst>
        <pc:spChg chg="mod">
          <ac:chgData name="Aiswarya Prasad" userId="0ce4ef10-ee10-425c-94b2-b7eeca22518e" providerId="ADAL" clId="{167005DF-9F92-9A47-BAD5-B870AFAB48E3}" dt="2022-02-24T16:50:51.612" v="1604" actId="6549"/>
          <ac:spMkLst>
            <pc:docMk/>
            <pc:sldMk cId="2879305665" sldId="1000"/>
            <ac:spMk id="50" creationId="{A184EF53-71E4-4A4B-B5CD-7DBDAFA18381}"/>
          </ac:spMkLst>
        </pc:spChg>
      </pc:sldChg>
      <pc:sldChg chg="addSp delSp modSp add mod">
        <pc:chgData name="Aiswarya Prasad" userId="0ce4ef10-ee10-425c-94b2-b7eeca22518e" providerId="ADAL" clId="{167005DF-9F92-9A47-BAD5-B870AFAB48E3}" dt="2022-02-24T16:56:05.437" v="1688" actId="1035"/>
        <pc:sldMkLst>
          <pc:docMk/>
          <pc:sldMk cId="2960101938" sldId="1000"/>
        </pc:sldMkLst>
        <pc:picChg chg="add del mod">
          <ac:chgData name="Aiswarya Prasad" userId="0ce4ef10-ee10-425c-94b2-b7eeca22518e" providerId="ADAL" clId="{167005DF-9F92-9A47-BAD5-B870AFAB48E3}" dt="2022-02-24T16:54:31.131" v="1656" actId="21"/>
          <ac:picMkLst>
            <pc:docMk/>
            <pc:sldMk cId="2960101938" sldId="1000"/>
            <ac:picMk id="3" creationId="{E88478D5-C95B-1C4B-B457-6882963E48B6}"/>
          </ac:picMkLst>
        </pc:picChg>
        <pc:picChg chg="add del mod modCrop">
          <ac:chgData name="Aiswarya Prasad" userId="0ce4ef10-ee10-425c-94b2-b7eeca22518e" providerId="ADAL" clId="{167005DF-9F92-9A47-BAD5-B870AFAB48E3}" dt="2022-02-24T16:54:21.815" v="1650" actId="21"/>
          <ac:picMkLst>
            <pc:docMk/>
            <pc:sldMk cId="2960101938" sldId="1000"/>
            <ac:picMk id="7" creationId="{245BD5DF-D0EC-E84C-B7C5-1E0E4A767492}"/>
          </ac:picMkLst>
        </pc:picChg>
        <pc:picChg chg="add del mod">
          <ac:chgData name="Aiswarya Prasad" userId="0ce4ef10-ee10-425c-94b2-b7eeca22518e" providerId="ADAL" clId="{167005DF-9F92-9A47-BAD5-B870AFAB48E3}" dt="2022-02-24T16:54:21.815" v="1650" actId="21"/>
          <ac:picMkLst>
            <pc:docMk/>
            <pc:sldMk cId="2960101938" sldId="1000"/>
            <ac:picMk id="8" creationId="{351A4966-46AC-CF4A-B78B-9EFFBE49E0EA}"/>
          </ac:picMkLst>
        </pc:picChg>
        <pc:picChg chg="add del mod">
          <ac:chgData name="Aiswarya Prasad" userId="0ce4ef10-ee10-425c-94b2-b7eeca22518e" providerId="ADAL" clId="{167005DF-9F92-9A47-BAD5-B870AFAB48E3}" dt="2022-02-24T16:54:25.009" v="1652"/>
          <ac:picMkLst>
            <pc:docMk/>
            <pc:sldMk cId="2960101938" sldId="1000"/>
            <ac:picMk id="9" creationId="{9A5EC17D-54CA-CF47-9607-6F29EF009BE4}"/>
          </ac:picMkLst>
        </pc:picChg>
        <pc:picChg chg="add del mod">
          <ac:chgData name="Aiswarya Prasad" userId="0ce4ef10-ee10-425c-94b2-b7eeca22518e" providerId="ADAL" clId="{167005DF-9F92-9A47-BAD5-B870AFAB48E3}" dt="2022-02-24T16:54:25.009" v="1652"/>
          <ac:picMkLst>
            <pc:docMk/>
            <pc:sldMk cId="2960101938" sldId="1000"/>
            <ac:picMk id="10" creationId="{2355D36C-D987-084F-A5E1-469440DD13E8}"/>
          </ac:picMkLst>
        </pc:picChg>
        <pc:picChg chg="add mod">
          <ac:chgData name="Aiswarya Prasad" userId="0ce4ef10-ee10-425c-94b2-b7eeca22518e" providerId="ADAL" clId="{167005DF-9F92-9A47-BAD5-B870AFAB48E3}" dt="2022-02-24T16:55:59.498" v="1673" actId="465"/>
          <ac:picMkLst>
            <pc:docMk/>
            <pc:sldMk cId="2960101938" sldId="1000"/>
            <ac:picMk id="12" creationId="{23832321-A6A3-A548-B8AA-0751E0151698}"/>
          </ac:picMkLst>
        </pc:picChg>
        <pc:picChg chg="add mod">
          <ac:chgData name="Aiswarya Prasad" userId="0ce4ef10-ee10-425c-94b2-b7eeca22518e" providerId="ADAL" clId="{167005DF-9F92-9A47-BAD5-B870AFAB48E3}" dt="2022-02-24T16:56:05.437" v="1688" actId="1035"/>
          <ac:picMkLst>
            <pc:docMk/>
            <pc:sldMk cId="2960101938" sldId="1000"/>
            <ac:picMk id="14" creationId="{D91C739D-E84D-D341-97AA-801C66DD860A}"/>
          </ac:picMkLst>
        </pc:picChg>
        <pc:picChg chg="add mod">
          <ac:chgData name="Aiswarya Prasad" userId="0ce4ef10-ee10-425c-94b2-b7eeca22518e" providerId="ADAL" clId="{167005DF-9F92-9A47-BAD5-B870AFAB48E3}" dt="2022-02-24T16:55:59.498" v="1673" actId="465"/>
          <ac:picMkLst>
            <pc:docMk/>
            <pc:sldMk cId="2960101938" sldId="1000"/>
            <ac:picMk id="15" creationId="{488797A8-03F2-D74F-B9E7-B971C16D1FE0}"/>
          </ac:picMkLst>
        </pc:picChg>
      </pc:sldChg>
      <pc:sldChg chg="addSp delSp modSp add mod">
        <pc:chgData name="Aiswarya Prasad" userId="0ce4ef10-ee10-425c-94b2-b7eeca22518e" providerId="ADAL" clId="{167005DF-9F92-9A47-BAD5-B870AFAB48E3}" dt="2022-02-24T16:59:22.260" v="1807" actId="478"/>
        <pc:sldMkLst>
          <pc:docMk/>
          <pc:sldMk cId="1538920248" sldId="1001"/>
        </pc:sldMkLst>
        <pc:spChg chg="add del mod">
          <ac:chgData name="Aiswarya Prasad" userId="0ce4ef10-ee10-425c-94b2-b7eeca22518e" providerId="ADAL" clId="{167005DF-9F92-9A47-BAD5-B870AFAB48E3}" dt="2022-02-24T16:59:22.260" v="1807" actId="478"/>
          <ac:spMkLst>
            <pc:docMk/>
            <pc:sldMk cId="1538920248" sldId="1001"/>
            <ac:spMk id="3" creationId="{064AE9DD-0DAD-E042-9301-C63294233184}"/>
          </ac:spMkLst>
        </pc:spChg>
        <pc:spChg chg="add mod">
          <ac:chgData name="Aiswarya Prasad" userId="0ce4ef10-ee10-425c-94b2-b7eeca22518e" providerId="ADAL" clId="{167005DF-9F92-9A47-BAD5-B870AFAB48E3}" dt="2022-02-24T16:59:19.750" v="1806" actId="14100"/>
          <ac:spMkLst>
            <pc:docMk/>
            <pc:sldMk cId="1538920248" sldId="1001"/>
            <ac:spMk id="11" creationId="{BA854B99-B244-0248-BEF9-0FBC696148FB}"/>
          </ac:spMkLst>
        </pc:spChg>
      </pc:sldChg>
      <pc:sldChg chg="add">
        <pc:chgData name="Aiswarya Prasad" userId="0ce4ef10-ee10-425c-94b2-b7eeca22518e" providerId="ADAL" clId="{167005DF-9F92-9A47-BAD5-B870AFAB48E3}" dt="2022-02-24T16:58:37.989" v="1715" actId="2890"/>
        <pc:sldMkLst>
          <pc:docMk/>
          <pc:sldMk cId="779551641" sldId="1002"/>
        </pc:sldMkLst>
      </pc:sldChg>
      <pc:sldChg chg="modSp add mod ord">
        <pc:chgData name="Aiswarya Prasad" userId="0ce4ef10-ee10-425c-94b2-b7eeca22518e" providerId="ADAL" clId="{167005DF-9F92-9A47-BAD5-B870AFAB48E3}" dt="2022-02-24T16:59:28.029" v="1808" actId="20578"/>
        <pc:sldMkLst>
          <pc:docMk/>
          <pc:sldMk cId="81553704" sldId="1003"/>
        </pc:sldMkLst>
        <pc:spChg chg="mod">
          <ac:chgData name="Aiswarya Prasad" userId="0ce4ef10-ee10-425c-94b2-b7eeca22518e" providerId="ADAL" clId="{167005DF-9F92-9A47-BAD5-B870AFAB48E3}" dt="2022-02-24T16:58:58.769" v="1767" actId="14100"/>
          <ac:spMkLst>
            <pc:docMk/>
            <pc:sldMk cId="81553704" sldId="1003"/>
            <ac:spMk id="3" creationId="{064AE9DD-0DAD-E042-9301-C63294233184}"/>
          </ac:spMkLst>
        </pc:spChg>
      </pc:sldChg>
      <pc:sldChg chg="addSp delSp modSp add">
        <pc:chgData name="Aiswarya Prasad" userId="0ce4ef10-ee10-425c-94b2-b7eeca22518e" providerId="ADAL" clId="{167005DF-9F92-9A47-BAD5-B870AFAB48E3}" dt="2022-02-24T17:04:26.688" v="1845"/>
        <pc:sldMkLst>
          <pc:docMk/>
          <pc:sldMk cId="3186198889" sldId="1004"/>
        </pc:sldMkLst>
        <pc:spChg chg="add del mod">
          <ac:chgData name="Aiswarya Prasad" userId="0ce4ef10-ee10-425c-94b2-b7eeca22518e" providerId="ADAL" clId="{167005DF-9F92-9A47-BAD5-B870AFAB48E3}" dt="2022-02-24T17:04:08.856" v="1841"/>
          <ac:spMkLst>
            <pc:docMk/>
            <pc:sldMk cId="3186198889" sldId="1004"/>
            <ac:spMk id="17" creationId="{5B0F76E7-FFF0-9F45-A927-DD78478CBFF4}"/>
          </ac:spMkLst>
        </pc:spChg>
        <pc:spChg chg="add del mod">
          <ac:chgData name="Aiswarya Prasad" userId="0ce4ef10-ee10-425c-94b2-b7eeca22518e" providerId="ADAL" clId="{167005DF-9F92-9A47-BAD5-B870AFAB48E3}" dt="2022-02-24T17:04:08.856" v="1841"/>
          <ac:spMkLst>
            <pc:docMk/>
            <pc:sldMk cId="3186198889" sldId="1004"/>
            <ac:spMk id="19" creationId="{0B1E64A0-6BA9-CC4A-8391-D43DDEB1F653}"/>
          </ac:spMkLst>
        </pc:spChg>
        <pc:spChg chg="add del mod">
          <ac:chgData name="Aiswarya Prasad" userId="0ce4ef10-ee10-425c-94b2-b7eeca22518e" providerId="ADAL" clId="{167005DF-9F92-9A47-BAD5-B870AFAB48E3}" dt="2022-02-24T17:04:08.856" v="1841"/>
          <ac:spMkLst>
            <pc:docMk/>
            <pc:sldMk cId="3186198889" sldId="1004"/>
            <ac:spMk id="20" creationId="{BA362E2F-9E0E-CE46-BCB1-D9792C04BC47}"/>
          </ac:spMkLst>
        </pc:spChg>
        <pc:spChg chg="add del mod">
          <ac:chgData name="Aiswarya Prasad" userId="0ce4ef10-ee10-425c-94b2-b7eeca22518e" providerId="ADAL" clId="{167005DF-9F92-9A47-BAD5-B870AFAB48E3}" dt="2022-02-24T17:04:17.716" v="1843"/>
          <ac:spMkLst>
            <pc:docMk/>
            <pc:sldMk cId="3186198889" sldId="1004"/>
            <ac:spMk id="23" creationId="{8A9D6BC1-5059-9A4B-B73E-4F44AE49A557}"/>
          </ac:spMkLst>
        </pc:spChg>
        <pc:spChg chg="add del mod">
          <ac:chgData name="Aiswarya Prasad" userId="0ce4ef10-ee10-425c-94b2-b7eeca22518e" providerId="ADAL" clId="{167005DF-9F92-9A47-BAD5-B870AFAB48E3}" dt="2022-02-24T17:04:17.716" v="1843"/>
          <ac:spMkLst>
            <pc:docMk/>
            <pc:sldMk cId="3186198889" sldId="1004"/>
            <ac:spMk id="25" creationId="{2F2118CE-6BCD-B041-8A5B-7A267841F112}"/>
          </ac:spMkLst>
        </pc:spChg>
        <pc:spChg chg="add del mod">
          <ac:chgData name="Aiswarya Prasad" userId="0ce4ef10-ee10-425c-94b2-b7eeca22518e" providerId="ADAL" clId="{167005DF-9F92-9A47-BAD5-B870AFAB48E3}" dt="2022-02-24T17:04:17.716" v="1843"/>
          <ac:spMkLst>
            <pc:docMk/>
            <pc:sldMk cId="3186198889" sldId="1004"/>
            <ac:spMk id="26" creationId="{8AAC7C8C-9E5F-E44B-BD3B-7768FFD8E03A}"/>
          </ac:spMkLst>
        </pc:spChg>
        <pc:spChg chg="add del mod">
          <ac:chgData name="Aiswarya Prasad" userId="0ce4ef10-ee10-425c-94b2-b7eeca22518e" providerId="ADAL" clId="{167005DF-9F92-9A47-BAD5-B870AFAB48E3}" dt="2022-02-24T17:04:26.688" v="1845"/>
          <ac:spMkLst>
            <pc:docMk/>
            <pc:sldMk cId="3186198889" sldId="1004"/>
            <ac:spMk id="35" creationId="{49BA4466-67A7-F94E-9C7A-7C341F6C3A64}"/>
          </ac:spMkLst>
        </pc:spChg>
        <pc:spChg chg="add del mod">
          <ac:chgData name="Aiswarya Prasad" userId="0ce4ef10-ee10-425c-94b2-b7eeca22518e" providerId="ADAL" clId="{167005DF-9F92-9A47-BAD5-B870AFAB48E3}" dt="2022-02-24T17:04:26.688" v="1845"/>
          <ac:spMkLst>
            <pc:docMk/>
            <pc:sldMk cId="3186198889" sldId="1004"/>
            <ac:spMk id="40" creationId="{251AFF3F-E93F-0642-819D-29392272872E}"/>
          </ac:spMkLst>
        </pc:spChg>
        <pc:spChg chg="add del mod">
          <ac:chgData name="Aiswarya Prasad" userId="0ce4ef10-ee10-425c-94b2-b7eeca22518e" providerId="ADAL" clId="{167005DF-9F92-9A47-BAD5-B870AFAB48E3}" dt="2022-02-24T17:04:26.688" v="1845"/>
          <ac:spMkLst>
            <pc:docMk/>
            <pc:sldMk cId="3186198889" sldId="1004"/>
            <ac:spMk id="41" creationId="{D4E90271-8799-2344-B9FE-293706FE5CEC}"/>
          </ac:spMkLst>
        </pc:spChg>
        <pc:picChg chg="add del mod">
          <ac:chgData name="Aiswarya Prasad" userId="0ce4ef10-ee10-425c-94b2-b7eeca22518e" providerId="ADAL" clId="{167005DF-9F92-9A47-BAD5-B870AFAB48E3}" dt="2022-02-24T17:04:08.856" v="1841"/>
          <ac:picMkLst>
            <pc:docMk/>
            <pc:sldMk cId="3186198889" sldId="1004"/>
            <ac:picMk id="16" creationId="{0035037E-2B80-AD4C-A613-2205DFB47BD5}"/>
          </ac:picMkLst>
        </pc:picChg>
        <pc:picChg chg="add del mod">
          <ac:chgData name="Aiswarya Prasad" userId="0ce4ef10-ee10-425c-94b2-b7eeca22518e" providerId="ADAL" clId="{167005DF-9F92-9A47-BAD5-B870AFAB48E3}" dt="2022-02-24T17:04:08.856" v="1841"/>
          <ac:picMkLst>
            <pc:docMk/>
            <pc:sldMk cId="3186198889" sldId="1004"/>
            <ac:picMk id="18" creationId="{5A649708-9669-1145-AE9F-70BE176E705D}"/>
          </ac:picMkLst>
        </pc:picChg>
        <pc:picChg chg="add del mod">
          <ac:chgData name="Aiswarya Prasad" userId="0ce4ef10-ee10-425c-94b2-b7eeca22518e" providerId="ADAL" clId="{167005DF-9F92-9A47-BAD5-B870AFAB48E3}" dt="2022-02-24T17:04:08.856" v="1841"/>
          <ac:picMkLst>
            <pc:docMk/>
            <pc:sldMk cId="3186198889" sldId="1004"/>
            <ac:picMk id="21" creationId="{1F68263A-AC79-CE41-8C72-A113089D52D0}"/>
          </ac:picMkLst>
        </pc:picChg>
        <pc:picChg chg="add del mod">
          <ac:chgData name="Aiswarya Prasad" userId="0ce4ef10-ee10-425c-94b2-b7eeca22518e" providerId="ADAL" clId="{167005DF-9F92-9A47-BAD5-B870AFAB48E3}" dt="2022-02-24T17:04:17.716" v="1843"/>
          <ac:picMkLst>
            <pc:docMk/>
            <pc:sldMk cId="3186198889" sldId="1004"/>
            <ac:picMk id="22" creationId="{EA6C1E94-B711-FE43-9991-BBEBD96E405C}"/>
          </ac:picMkLst>
        </pc:picChg>
        <pc:picChg chg="add del mod">
          <ac:chgData name="Aiswarya Prasad" userId="0ce4ef10-ee10-425c-94b2-b7eeca22518e" providerId="ADAL" clId="{167005DF-9F92-9A47-BAD5-B870AFAB48E3}" dt="2022-02-24T17:04:17.716" v="1843"/>
          <ac:picMkLst>
            <pc:docMk/>
            <pc:sldMk cId="3186198889" sldId="1004"/>
            <ac:picMk id="24" creationId="{93AA7063-9D98-244A-ABCC-4DC5CB71AF63}"/>
          </ac:picMkLst>
        </pc:picChg>
        <pc:picChg chg="add del mod">
          <ac:chgData name="Aiswarya Prasad" userId="0ce4ef10-ee10-425c-94b2-b7eeca22518e" providerId="ADAL" clId="{167005DF-9F92-9A47-BAD5-B870AFAB48E3}" dt="2022-02-24T17:04:17.716" v="1843"/>
          <ac:picMkLst>
            <pc:docMk/>
            <pc:sldMk cId="3186198889" sldId="1004"/>
            <ac:picMk id="32" creationId="{AA5438F7-23B8-A744-8DA0-A7E74EAFD279}"/>
          </ac:picMkLst>
        </pc:picChg>
        <pc:picChg chg="add del mod">
          <ac:chgData name="Aiswarya Prasad" userId="0ce4ef10-ee10-425c-94b2-b7eeca22518e" providerId="ADAL" clId="{167005DF-9F92-9A47-BAD5-B870AFAB48E3}" dt="2022-02-24T17:04:26.688" v="1845"/>
          <ac:picMkLst>
            <pc:docMk/>
            <pc:sldMk cId="3186198889" sldId="1004"/>
            <ac:picMk id="34" creationId="{2DA99531-8965-404B-BB92-2969976E23E5}"/>
          </ac:picMkLst>
        </pc:picChg>
        <pc:picChg chg="add del mod">
          <ac:chgData name="Aiswarya Prasad" userId="0ce4ef10-ee10-425c-94b2-b7eeca22518e" providerId="ADAL" clId="{167005DF-9F92-9A47-BAD5-B870AFAB48E3}" dt="2022-02-24T17:04:26.688" v="1845"/>
          <ac:picMkLst>
            <pc:docMk/>
            <pc:sldMk cId="3186198889" sldId="1004"/>
            <ac:picMk id="36" creationId="{3968A0F9-A457-A341-BE52-D3E2A459DF3D}"/>
          </ac:picMkLst>
        </pc:picChg>
        <pc:picChg chg="add del mod">
          <ac:chgData name="Aiswarya Prasad" userId="0ce4ef10-ee10-425c-94b2-b7eeca22518e" providerId="ADAL" clId="{167005DF-9F92-9A47-BAD5-B870AFAB48E3}" dt="2022-02-24T17:04:26.688" v="1845"/>
          <ac:picMkLst>
            <pc:docMk/>
            <pc:sldMk cId="3186198889" sldId="1004"/>
            <ac:picMk id="42" creationId="{383264D1-6C86-4644-89F5-2B56FA325BB6}"/>
          </ac:picMkLst>
        </pc:picChg>
      </pc:sldChg>
    </pc:docChg>
  </pc:docChgLst>
  <pc:docChgLst>
    <pc:chgData name="Aiswarya Prasad" userId="0ce4ef10-ee10-425c-94b2-b7eeca22518e" providerId="ADAL" clId="{535AB1FA-5FCD-5B4B-8C10-0DE23AADD812}"/>
    <pc:docChg chg="undo custSel addSld delSld modSld sldOrd">
      <pc:chgData name="Aiswarya Prasad" userId="0ce4ef10-ee10-425c-94b2-b7eeca22518e" providerId="ADAL" clId="{535AB1FA-5FCD-5B4B-8C10-0DE23AADD812}" dt="2021-07-07T08:59:13.043" v="526" actId="20577"/>
      <pc:docMkLst>
        <pc:docMk/>
      </pc:docMkLst>
      <pc:sldChg chg="mod modShow">
        <pc:chgData name="Aiswarya Prasad" userId="0ce4ef10-ee10-425c-94b2-b7eeca22518e" providerId="ADAL" clId="{535AB1FA-5FCD-5B4B-8C10-0DE23AADD812}" dt="2021-06-18T11:31:39.746" v="3" actId="729"/>
        <pc:sldMkLst>
          <pc:docMk/>
          <pc:sldMk cId="1505294052" sldId="284"/>
        </pc:sldMkLst>
      </pc:sldChg>
      <pc:sldChg chg="mod modShow">
        <pc:chgData name="Aiswarya Prasad" userId="0ce4ef10-ee10-425c-94b2-b7eeca22518e" providerId="ADAL" clId="{535AB1FA-5FCD-5B4B-8C10-0DE23AADD812}" dt="2021-06-18T11:31:39.746" v="3" actId="729"/>
        <pc:sldMkLst>
          <pc:docMk/>
          <pc:sldMk cId="4216644478" sldId="299"/>
        </pc:sldMkLst>
      </pc:sldChg>
      <pc:sldChg chg="mod modShow">
        <pc:chgData name="Aiswarya Prasad" userId="0ce4ef10-ee10-425c-94b2-b7eeca22518e" providerId="ADAL" clId="{535AB1FA-5FCD-5B4B-8C10-0DE23AADD812}" dt="2021-06-18T11:31:39.746" v="3" actId="729"/>
        <pc:sldMkLst>
          <pc:docMk/>
          <pc:sldMk cId="352932577" sldId="300"/>
        </pc:sldMkLst>
      </pc:sldChg>
      <pc:sldChg chg="mod modShow">
        <pc:chgData name="Aiswarya Prasad" userId="0ce4ef10-ee10-425c-94b2-b7eeca22518e" providerId="ADAL" clId="{535AB1FA-5FCD-5B4B-8C10-0DE23AADD812}" dt="2021-06-18T11:31:39.746" v="3" actId="729"/>
        <pc:sldMkLst>
          <pc:docMk/>
          <pc:sldMk cId="2772539797" sldId="303"/>
        </pc:sldMkLst>
      </pc:sldChg>
      <pc:sldChg chg="mod modShow">
        <pc:chgData name="Aiswarya Prasad" userId="0ce4ef10-ee10-425c-94b2-b7eeca22518e" providerId="ADAL" clId="{535AB1FA-5FCD-5B4B-8C10-0DE23AADD812}" dt="2021-06-18T11:31:39.746" v="3" actId="729"/>
        <pc:sldMkLst>
          <pc:docMk/>
          <pc:sldMk cId="3809473494" sldId="306"/>
        </pc:sldMkLst>
      </pc:sldChg>
      <pc:sldChg chg="mod modShow">
        <pc:chgData name="Aiswarya Prasad" userId="0ce4ef10-ee10-425c-94b2-b7eeca22518e" providerId="ADAL" clId="{535AB1FA-5FCD-5B4B-8C10-0DE23AADD812}" dt="2021-06-18T11:31:39.746" v="3" actId="729"/>
        <pc:sldMkLst>
          <pc:docMk/>
          <pc:sldMk cId="2809529242" sldId="307"/>
        </pc:sldMkLst>
      </pc:sldChg>
      <pc:sldChg chg="mod modShow">
        <pc:chgData name="Aiswarya Prasad" userId="0ce4ef10-ee10-425c-94b2-b7eeca22518e" providerId="ADAL" clId="{535AB1FA-5FCD-5B4B-8C10-0DE23AADD812}" dt="2021-06-18T11:31:39.746" v="3" actId="729"/>
        <pc:sldMkLst>
          <pc:docMk/>
          <pc:sldMk cId="1781534622" sldId="309"/>
        </pc:sldMkLst>
      </pc:sldChg>
      <pc:sldChg chg="mod modShow">
        <pc:chgData name="Aiswarya Prasad" userId="0ce4ef10-ee10-425c-94b2-b7eeca22518e" providerId="ADAL" clId="{535AB1FA-5FCD-5B4B-8C10-0DE23AADD812}" dt="2021-06-18T11:31:39.746" v="3" actId="729"/>
        <pc:sldMkLst>
          <pc:docMk/>
          <pc:sldMk cId="370511302" sldId="320"/>
        </pc:sldMkLst>
      </pc:sldChg>
      <pc:sldChg chg="mod modShow">
        <pc:chgData name="Aiswarya Prasad" userId="0ce4ef10-ee10-425c-94b2-b7eeca22518e" providerId="ADAL" clId="{535AB1FA-5FCD-5B4B-8C10-0DE23AADD812}" dt="2021-06-18T11:31:39.746" v="3" actId="729"/>
        <pc:sldMkLst>
          <pc:docMk/>
          <pc:sldMk cId="812982463" sldId="323"/>
        </pc:sldMkLst>
      </pc:sldChg>
      <pc:sldChg chg="mod modShow">
        <pc:chgData name="Aiswarya Prasad" userId="0ce4ef10-ee10-425c-94b2-b7eeca22518e" providerId="ADAL" clId="{535AB1FA-5FCD-5B4B-8C10-0DE23AADD812}" dt="2021-06-18T11:31:39.746" v="3" actId="729"/>
        <pc:sldMkLst>
          <pc:docMk/>
          <pc:sldMk cId="1074286672" sldId="332"/>
        </pc:sldMkLst>
      </pc:sldChg>
      <pc:sldChg chg="mod modShow">
        <pc:chgData name="Aiswarya Prasad" userId="0ce4ef10-ee10-425c-94b2-b7eeca22518e" providerId="ADAL" clId="{535AB1FA-5FCD-5B4B-8C10-0DE23AADD812}" dt="2021-06-18T11:31:39.746" v="3" actId="729"/>
        <pc:sldMkLst>
          <pc:docMk/>
          <pc:sldMk cId="1014478113" sldId="333"/>
        </pc:sldMkLst>
      </pc:sldChg>
      <pc:sldChg chg="mod modShow">
        <pc:chgData name="Aiswarya Prasad" userId="0ce4ef10-ee10-425c-94b2-b7eeca22518e" providerId="ADAL" clId="{535AB1FA-5FCD-5B4B-8C10-0DE23AADD812}" dt="2021-06-18T11:31:39.746" v="3" actId="729"/>
        <pc:sldMkLst>
          <pc:docMk/>
          <pc:sldMk cId="120638640" sldId="338"/>
        </pc:sldMkLst>
      </pc:sldChg>
      <pc:sldChg chg="mod modShow">
        <pc:chgData name="Aiswarya Prasad" userId="0ce4ef10-ee10-425c-94b2-b7eeca22518e" providerId="ADAL" clId="{535AB1FA-5FCD-5B4B-8C10-0DE23AADD812}" dt="2021-06-18T11:31:39.746" v="3" actId="729"/>
        <pc:sldMkLst>
          <pc:docMk/>
          <pc:sldMk cId="1218477177" sldId="341"/>
        </pc:sldMkLst>
      </pc:sldChg>
      <pc:sldChg chg="mod modShow">
        <pc:chgData name="Aiswarya Prasad" userId="0ce4ef10-ee10-425c-94b2-b7eeca22518e" providerId="ADAL" clId="{535AB1FA-5FCD-5B4B-8C10-0DE23AADD812}" dt="2021-06-18T11:31:39.746" v="3" actId="729"/>
        <pc:sldMkLst>
          <pc:docMk/>
          <pc:sldMk cId="3592519045" sldId="342"/>
        </pc:sldMkLst>
      </pc:sldChg>
      <pc:sldChg chg="mod modShow">
        <pc:chgData name="Aiswarya Prasad" userId="0ce4ef10-ee10-425c-94b2-b7eeca22518e" providerId="ADAL" clId="{535AB1FA-5FCD-5B4B-8C10-0DE23AADD812}" dt="2021-06-18T11:31:39.746" v="3" actId="729"/>
        <pc:sldMkLst>
          <pc:docMk/>
          <pc:sldMk cId="1396209022" sldId="343"/>
        </pc:sldMkLst>
      </pc:sldChg>
      <pc:sldChg chg="mod modShow">
        <pc:chgData name="Aiswarya Prasad" userId="0ce4ef10-ee10-425c-94b2-b7eeca22518e" providerId="ADAL" clId="{535AB1FA-5FCD-5B4B-8C10-0DE23AADD812}" dt="2021-06-18T11:31:39.746" v="3" actId="729"/>
        <pc:sldMkLst>
          <pc:docMk/>
          <pc:sldMk cId="2586517200" sldId="344"/>
        </pc:sldMkLst>
      </pc:sldChg>
      <pc:sldChg chg="mod modShow">
        <pc:chgData name="Aiswarya Prasad" userId="0ce4ef10-ee10-425c-94b2-b7eeca22518e" providerId="ADAL" clId="{535AB1FA-5FCD-5B4B-8C10-0DE23AADD812}" dt="2021-06-18T11:31:39.746" v="3" actId="729"/>
        <pc:sldMkLst>
          <pc:docMk/>
          <pc:sldMk cId="1746693429" sldId="345"/>
        </pc:sldMkLst>
      </pc:sldChg>
      <pc:sldChg chg="mod modShow">
        <pc:chgData name="Aiswarya Prasad" userId="0ce4ef10-ee10-425c-94b2-b7eeca22518e" providerId="ADAL" clId="{535AB1FA-5FCD-5B4B-8C10-0DE23AADD812}" dt="2021-06-18T11:31:39.746" v="3" actId="729"/>
        <pc:sldMkLst>
          <pc:docMk/>
          <pc:sldMk cId="681257566" sldId="346"/>
        </pc:sldMkLst>
      </pc:sldChg>
      <pc:sldChg chg="mod modShow">
        <pc:chgData name="Aiswarya Prasad" userId="0ce4ef10-ee10-425c-94b2-b7eeca22518e" providerId="ADAL" clId="{535AB1FA-5FCD-5B4B-8C10-0DE23AADD812}" dt="2021-06-18T11:31:39.746" v="3" actId="729"/>
        <pc:sldMkLst>
          <pc:docMk/>
          <pc:sldMk cId="2679030760" sldId="347"/>
        </pc:sldMkLst>
      </pc:sldChg>
      <pc:sldChg chg="mod modShow">
        <pc:chgData name="Aiswarya Prasad" userId="0ce4ef10-ee10-425c-94b2-b7eeca22518e" providerId="ADAL" clId="{535AB1FA-5FCD-5B4B-8C10-0DE23AADD812}" dt="2021-06-18T11:31:39.746" v="3" actId="729"/>
        <pc:sldMkLst>
          <pc:docMk/>
          <pc:sldMk cId="3615524922" sldId="349"/>
        </pc:sldMkLst>
      </pc:sldChg>
      <pc:sldChg chg="mod modShow">
        <pc:chgData name="Aiswarya Prasad" userId="0ce4ef10-ee10-425c-94b2-b7eeca22518e" providerId="ADAL" clId="{535AB1FA-5FCD-5B4B-8C10-0DE23AADD812}" dt="2021-06-18T11:31:39.746" v="3" actId="729"/>
        <pc:sldMkLst>
          <pc:docMk/>
          <pc:sldMk cId="3050175345" sldId="352"/>
        </pc:sldMkLst>
      </pc:sldChg>
      <pc:sldChg chg="mod modShow">
        <pc:chgData name="Aiswarya Prasad" userId="0ce4ef10-ee10-425c-94b2-b7eeca22518e" providerId="ADAL" clId="{535AB1FA-5FCD-5B4B-8C10-0DE23AADD812}" dt="2021-06-18T11:31:39.746" v="3" actId="729"/>
        <pc:sldMkLst>
          <pc:docMk/>
          <pc:sldMk cId="2867757532" sldId="355"/>
        </pc:sldMkLst>
      </pc:sldChg>
      <pc:sldChg chg="mod modShow">
        <pc:chgData name="Aiswarya Prasad" userId="0ce4ef10-ee10-425c-94b2-b7eeca22518e" providerId="ADAL" clId="{535AB1FA-5FCD-5B4B-8C10-0DE23AADD812}" dt="2021-06-18T11:31:39.746" v="3" actId="729"/>
        <pc:sldMkLst>
          <pc:docMk/>
          <pc:sldMk cId="3649762006" sldId="356"/>
        </pc:sldMkLst>
      </pc:sldChg>
      <pc:sldChg chg="new del">
        <pc:chgData name="Aiswarya Prasad" userId="0ce4ef10-ee10-425c-94b2-b7eeca22518e" providerId="ADAL" clId="{535AB1FA-5FCD-5B4B-8C10-0DE23AADD812}" dt="2021-06-18T11:31:24.393" v="1" actId="2696"/>
        <pc:sldMkLst>
          <pc:docMk/>
          <pc:sldMk cId="95757206" sldId="357"/>
        </pc:sldMkLst>
      </pc:sldChg>
      <pc:sldChg chg="addSp delSp modSp add mod ord">
        <pc:chgData name="Aiswarya Prasad" userId="0ce4ef10-ee10-425c-94b2-b7eeca22518e" providerId="ADAL" clId="{535AB1FA-5FCD-5B4B-8C10-0DE23AADD812}" dt="2021-06-18T12:09:49.069" v="157" actId="20578"/>
        <pc:sldMkLst>
          <pc:docMk/>
          <pc:sldMk cId="2643946674" sldId="357"/>
        </pc:sldMkLst>
        <pc:spChg chg="mod">
          <ac:chgData name="Aiswarya Prasad" userId="0ce4ef10-ee10-425c-94b2-b7eeca22518e" providerId="ADAL" clId="{535AB1FA-5FCD-5B4B-8C10-0DE23AADD812}" dt="2021-06-18T11:31:58.526" v="24" actId="20577"/>
          <ac:spMkLst>
            <pc:docMk/>
            <pc:sldMk cId="2643946674" sldId="357"/>
            <ac:spMk id="2" creationId="{5DED89AC-99F7-4843-9571-09EC1F49B827}"/>
          </ac:spMkLst>
        </pc:spChg>
        <pc:spChg chg="add del mod">
          <ac:chgData name="Aiswarya Prasad" userId="0ce4ef10-ee10-425c-94b2-b7eeca22518e" providerId="ADAL" clId="{535AB1FA-5FCD-5B4B-8C10-0DE23AADD812}" dt="2021-06-18T11:33:43.271" v="42" actId="478"/>
          <ac:spMkLst>
            <pc:docMk/>
            <pc:sldMk cId="2643946674" sldId="357"/>
            <ac:spMk id="7" creationId="{33D690F9-1DC1-1146-B9F5-2F4CBC5339F0}"/>
          </ac:spMkLst>
        </pc:spChg>
        <pc:picChg chg="add mod">
          <ac:chgData name="Aiswarya Prasad" userId="0ce4ef10-ee10-425c-94b2-b7eeca22518e" providerId="ADAL" clId="{535AB1FA-5FCD-5B4B-8C10-0DE23AADD812}" dt="2021-06-18T11:37:46.552" v="76" actId="1037"/>
          <ac:picMkLst>
            <pc:docMk/>
            <pc:sldMk cId="2643946674" sldId="357"/>
            <ac:picMk id="3" creationId="{D8AB4FB4-E8C1-014D-8BF7-5154729355BE}"/>
          </ac:picMkLst>
        </pc:picChg>
        <pc:picChg chg="del">
          <ac:chgData name="Aiswarya Prasad" userId="0ce4ef10-ee10-425c-94b2-b7eeca22518e" providerId="ADAL" clId="{535AB1FA-5FCD-5B4B-8C10-0DE23AADD812}" dt="2021-06-18T11:31:44.043" v="4" actId="478"/>
          <ac:picMkLst>
            <pc:docMk/>
            <pc:sldMk cId="2643946674" sldId="357"/>
            <ac:picMk id="4" creationId="{0FA9A845-4C1B-F841-A470-DA91C5E9A984}"/>
          </ac:picMkLst>
        </pc:picChg>
        <pc:picChg chg="add mod">
          <ac:chgData name="Aiswarya Prasad" userId="0ce4ef10-ee10-425c-94b2-b7eeca22518e" providerId="ADAL" clId="{535AB1FA-5FCD-5B4B-8C10-0DE23AADD812}" dt="2021-06-18T11:34:24.004" v="47" actId="1076"/>
          <ac:picMkLst>
            <pc:docMk/>
            <pc:sldMk cId="2643946674" sldId="357"/>
            <ac:picMk id="8" creationId="{31991F4E-C78E-7A4A-9269-F1E9C70B7AED}"/>
          </ac:picMkLst>
        </pc:picChg>
        <pc:cxnChg chg="add mod">
          <ac:chgData name="Aiswarya Prasad" userId="0ce4ef10-ee10-425c-94b2-b7eeca22518e" providerId="ADAL" clId="{535AB1FA-5FCD-5B4B-8C10-0DE23AADD812}" dt="2021-06-18T11:37:45.114" v="74" actId="1037"/>
          <ac:cxnSpMkLst>
            <pc:docMk/>
            <pc:sldMk cId="2643946674" sldId="357"/>
            <ac:cxnSpMk id="10" creationId="{59C785C6-2C2C-1546-B068-B1885B4D6648}"/>
          </ac:cxnSpMkLst>
        </pc:cxnChg>
      </pc:sldChg>
      <pc:sldChg chg="addSp delSp modSp add mod ord">
        <pc:chgData name="Aiswarya Prasad" userId="0ce4ef10-ee10-425c-94b2-b7eeca22518e" providerId="ADAL" clId="{535AB1FA-5FCD-5B4B-8C10-0DE23AADD812}" dt="2021-06-18T12:09:47.194" v="156" actId="20578"/>
        <pc:sldMkLst>
          <pc:docMk/>
          <pc:sldMk cId="1069552153" sldId="358"/>
        </pc:sldMkLst>
        <pc:picChg chg="del">
          <ac:chgData name="Aiswarya Prasad" userId="0ce4ef10-ee10-425c-94b2-b7eeca22518e" providerId="ADAL" clId="{535AB1FA-5FCD-5B4B-8C10-0DE23AADD812}" dt="2021-06-18T11:33:01" v="31" actId="478"/>
          <ac:picMkLst>
            <pc:docMk/>
            <pc:sldMk cId="1069552153" sldId="358"/>
            <ac:picMk id="3" creationId="{D8AB4FB4-E8C1-014D-8BF7-5154729355BE}"/>
          </ac:picMkLst>
        </pc:picChg>
        <pc:picChg chg="add mod">
          <ac:chgData name="Aiswarya Prasad" userId="0ce4ef10-ee10-425c-94b2-b7eeca22518e" providerId="ADAL" clId="{535AB1FA-5FCD-5B4B-8C10-0DE23AADD812}" dt="2021-06-18T11:35:42.395" v="57" actId="1076"/>
          <ac:picMkLst>
            <pc:docMk/>
            <pc:sldMk cId="1069552153" sldId="358"/>
            <ac:picMk id="4" creationId="{442C84AA-A2F8-004C-A205-AE170B4653B0}"/>
          </ac:picMkLst>
        </pc:picChg>
        <pc:picChg chg="add mod">
          <ac:chgData name="Aiswarya Prasad" userId="0ce4ef10-ee10-425c-94b2-b7eeca22518e" providerId="ADAL" clId="{535AB1FA-5FCD-5B4B-8C10-0DE23AADD812}" dt="2021-06-18T11:35:46.795" v="58" actId="1076"/>
          <ac:picMkLst>
            <pc:docMk/>
            <pc:sldMk cId="1069552153" sldId="358"/>
            <ac:picMk id="7" creationId="{43C1792D-C470-4045-9AC4-FB8988CCC555}"/>
          </ac:picMkLst>
        </pc:picChg>
        <pc:picChg chg="add mod">
          <ac:chgData name="Aiswarya Prasad" userId="0ce4ef10-ee10-425c-94b2-b7eeca22518e" providerId="ADAL" clId="{535AB1FA-5FCD-5B4B-8C10-0DE23AADD812}" dt="2021-06-18T11:36:49.783" v="63" actId="1076"/>
          <ac:picMkLst>
            <pc:docMk/>
            <pc:sldMk cId="1069552153" sldId="358"/>
            <ac:picMk id="8" creationId="{C71A3E60-8E87-CB4C-9183-601993F22086}"/>
          </ac:picMkLst>
        </pc:picChg>
        <pc:picChg chg="add mod">
          <ac:chgData name="Aiswarya Prasad" userId="0ce4ef10-ee10-425c-94b2-b7eeca22518e" providerId="ADAL" clId="{535AB1FA-5FCD-5B4B-8C10-0DE23AADD812}" dt="2021-06-18T11:38:30.360" v="82" actId="1076"/>
          <ac:picMkLst>
            <pc:docMk/>
            <pc:sldMk cId="1069552153" sldId="358"/>
            <ac:picMk id="9" creationId="{DCE3DCE6-345C-2948-A2F0-C0F5787D4A49}"/>
          </ac:picMkLst>
        </pc:picChg>
        <pc:cxnChg chg="add mod">
          <ac:chgData name="Aiswarya Prasad" userId="0ce4ef10-ee10-425c-94b2-b7eeca22518e" providerId="ADAL" clId="{535AB1FA-5FCD-5B4B-8C10-0DE23AADD812}" dt="2021-06-18T11:37:51.954" v="77"/>
          <ac:cxnSpMkLst>
            <pc:docMk/>
            <pc:sldMk cId="1069552153" sldId="358"/>
            <ac:cxnSpMk id="10" creationId="{1EA0E9DB-091D-A34B-9277-E1BFE61BCB1B}"/>
          </ac:cxnSpMkLst>
        </pc:cxnChg>
      </pc:sldChg>
      <pc:sldChg chg="addSp delSp modSp add mod">
        <pc:chgData name="Aiswarya Prasad" userId="0ce4ef10-ee10-425c-94b2-b7eeca22518e" providerId="ADAL" clId="{535AB1FA-5FCD-5B4B-8C10-0DE23AADD812}" dt="2021-06-18T11:39:46.197" v="88" actId="1076"/>
        <pc:sldMkLst>
          <pc:docMk/>
          <pc:sldMk cId="235173838" sldId="359"/>
        </pc:sldMkLst>
        <pc:picChg chg="del">
          <ac:chgData name="Aiswarya Prasad" userId="0ce4ef10-ee10-425c-94b2-b7eeca22518e" providerId="ADAL" clId="{535AB1FA-5FCD-5B4B-8C10-0DE23AADD812}" dt="2021-06-18T11:33:02.419" v="32" actId="478"/>
          <ac:picMkLst>
            <pc:docMk/>
            <pc:sldMk cId="235173838" sldId="359"/>
            <ac:picMk id="3" creationId="{D8AB4FB4-E8C1-014D-8BF7-5154729355BE}"/>
          </ac:picMkLst>
        </pc:picChg>
        <pc:picChg chg="add mod">
          <ac:chgData name="Aiswarya Prasad" userId="0ce4ef10-ee10-425c-94b2-b7eeca22518e" providerId="ADAL" clId="{535AB1FA-5FCD-5B4B-8C10-0DE23AADD812}" dt="2021-06-18T11:39:15.557" v="85" actId="1076"/>
          <ac:picMkLst>
            <pc:docMk/>
            <pc:sldMk cId="235173838" sldId="359"/>
            <ac:picMk id="4" creationId="{561A47A9-C32E-2D44-9BE3-C0F1BC793D82}"/>
          </ac:picMkLst>
        </pc:picChg>
        <pc:picChg chg="add mod">
          <ac:chgData name="Aiswarya Prasad" userId="0ce4ef10-ee10-425c-94b2-b7eeca22518e" providerId="ADAL" clId="{535AB1FA-5FCD-5B4B-8C10-0DE23AADD812}" dt="2021-06-18T11:39:46.197" v="88" actId="1076"/>
          <ac:picMkLst>
            <pc:docMk/>
            <pc:sldMk cId="235173838" sldId="359"/>
            <ac:picMk id="8" creationId="{9AC2631E-52A2-DF4E-840C-2AFA2FDA2C6A}"/>
          </ac:picMkLst>
        </pc:picChg>
        <pc:cxnChg chg="add mod">
          <ac:chgData name="Aiswarya Prasad" userId="0ce4ef10-ee10-425c-94b2-b7eeca22518e" providerId="ADAL" clId="{535AB1FA-5FCD-5B4B-8C10-0DE23AADD812}" dt="2021-06-18T11:37:55.150" v="78"/>
          <ac:cxnSpMkLst>
            <pc:docMk/>
            <pc:sldMk cId="235173838" sldId="359"/>
            <ac:cxnSpMk id="7" creationId="{6055C0E0-88CE-C14B-9F0F-296F14AD8796}"/>
          </ac:cxnSpMkLst>
        </pc:cxnChg>
      </pc:sldChg>
      <pc:sldChg chg="addSp delSp modSp add mod">
        <pc:chgData name="Aiswarya Prasad" userId="0ce4ef10-ee10-425c-94b2-b7eeca22518e" providerId="ADAL" clId="{535AB1FA-5FCD-5B4B-8C10-0DE23AADD812}" dt="2021-06-18T12:09:08.215" v="153" actId="1076"/>
        <pc:sldMkLst>
          <pc:docMk/>
          <pc:sldMk cId="3432955871" sldId="360"/>
        </pc:sldMkLst>
        <pc:picChg chg="del">
          <ac:chgData name="Aiswarya Prasad" userId="0ce4ef10-ee10-425c-94b2-b7eeca22518e" providerId="ADAL" clId="{535AB1FA-5FCD-5B4B-8C10-0DE23AADD812}" dt="2021-06-18T11:33:03.832" v="33" actId="478"/>
          <ac:picMkLst>
            <pc:docMk/>
            <pc:sldMk cId="3432955871" sldId="360"/>
            <ac:picMk id="3" creationId="{D8AB4FB4-E8C1-014D-8BF7-5154729355BE}"/>
          </ac:picMkLst>
        </pc:picChg>
        <pc:picChg chg="add mod">
          <ac:chgData name="Aiswarya Prasad" userId="0ce4ef10-ee10-425c-94b2-b7eeca22518e" providerId="ADAL" clId="{535AB1FA-5FCD-5B4B-8C10-0DE23AADD812}" dt="2021-06-18T12:06:48.640" v="128" actId="14100"/>
          <ac:picMkLst>
            <pc:docMk/>
            <pc:sldMk cId="3432955871" sldId="360"/>
            <ac:picMk id="4" creationId="{C7D29493-2DB6-F04C-A3B3-34F852A23E6C}"/>
          </ac:picMkLst>
        </pc:picChg>
        <pc:picChg chg="add mod">
          <ac:chgData name="Aiswarya Prasad" userId="0ce4ef10-ee10-425c-94b2-b7eeca22518e" providerId="ADAL" clId="{535AB1FA-5FCD-5B4B-8C10-0DE23AADD812}" dt="2021-06-18T12:06:48.640" v="128" actId="14100"/>
          <ac:picMkLst>
            <pc:docMk/>
            <pc:sldMk cId="3432955871" sldId="360"/>
            <ac:picMk id="8" creationId="{B9CC29C5-9FAC-C040-8ED7-03C3D11BF273}"/>
          </ac:picMkLst>
        </pc:picChg>
        <pc:picChg chg="add mod">
          <ac:chgData name="Aiswarya Prasad" userId="0ce4ef10-ee10-425c-94b2-b7eeca22518e" providerId="ADAL" clId="{535AB1FA-5FCD-5B4B-8C10-0DE23AADD812}" dt="2021-06-18T12:06:48.640" v="128" actId="14100"/>
          <ac:picMkLst>
            <pc:docMk/>
            <pc:sldMk cId="3432955871" sldId="360"/>
            <ac:picMk id="9" creationId="{CFFBEFCA-FB87-2E42-8682-069B14E67BF9}"/>
          </ac:picMkLst>
        </pc:picChg>
        <pc:picChg chg="add mod">
          <ac:chgData name="Aiswarya Prasad" userId="0ce4ef10-ee10-425c-94b2-b7eeca22518e" providerId="ADAL" clId="{535AB1FA-5FCD-5B4B-8C10-0DE23AADD812}" dt="2021-06-18T12:06:48.640" v="128" actId="14100"/>
          <ac:picMkLst>
            <pc:docMk/>
            <pc:sldMk cId="3432955871" sldId="360"/>
            <ac:picMk id="10" creationId="{9E11F28E-CAFB-4D4E-9FF1-2E1B10AC424E}"/>
          </ac:picMkLst>
        </pc:picChg>
        <pc:picChg chg="add mod">
          <ac:chgData name="Aiswarya Prasad" userId="0ce4ef10-ee10-425c-94b2-b7eeca22518e" providerId="ADAL" clId="{535AB1FA-5FCD-5B4B-8C10-0DE23AADD812}" dt="2021-06-18T12:07:34.731" v="144" actId="1035"/>
          <ac:picMkLst>
            <pc:docMk/>
            <pc:sldMk cId="3432955871" sldId="360"/>
            <ac:picMk id="11" creationId="{A17F6E0C-684C-474E-9F6D-C12AE31B69A4}"/>
          </ac:picMkLst>
        </pc:picChg>
        <pc:picChg chg="add mod">
          <ac:chgData name="Aiswarya Prasad" userId="0ce4ef10-ee10-425c-94b2-b7eeca22518e" providerId="ADAL" clId="{535AB1FA-5FCD-5B4B-8C10-0DE23AADD812}" dt="2021-06-18T12:06:50.871" v="129" actId="1076"/>
          <ac:picMkLst>
            <pc:docMk/>
            <pc:sldMk cId="3432955871" sldId="360"/>
            <ac:picMk id="12" creationId="{60339E90-5F1E-3140-923E-E394E7D53D50}"/>
          </ac:picMkLst>
        </pc:picChg>
        <pc:picChg chg="add mod">
          <ac:chgData name="Aiswarya Prasad" userId="0ce4ef10-ee10-425c-94b2-b7eeca22518e" providerId="ADAL" clId="{535AB1FA-5FCD-5B4B-8C10-0DE23AADD812}" dt="2021-06-18T12:09:08.215" v="153" actId="1076"/>
          <ac:picMkLst>
            <pc:docMk/>
            <pc:sldMk cId="3432955871" sldId="360"/>
            <ac:picMk id="14" creationId="{F3946284-38A9-544C-BA19-74CAF6141740}"/>
          </ac:picMkLst>
        </pc:picChg>
        <pc:picChg chg="add mod">
          <ac:chgData name="Aiswarya Prasad" userId="0ce4ef10-ee10-425c-94b2-b7eeca22518e" providerId="ADAL" clId="{535AB1FA-5FCD-5B4B-8C10-0DE23AADD812}" dt="2021-06-18T12:09:02.072" v="152" actId="1076"/>
          <ac:picMkLst>
            <pc:docMk/>
            <pc:sldMk cId="3432955871" sldId="360"/>
            <ac:picMk id="15" creationId="{6E947F4E-A88E-364C-9B1B-8C7B367D74EB}"/>
          </ac:picMkLst>
        </pc:picChg>
        <pc:cxnChg chg="add mod">
          <ac:chgData name="Aiswarya Prasad" userId="0ce4ef10-ee10-425c-94b2-b7eeca22518e" providerId="ADAL" clId="{535AB1FA-5FCD-5B4B-8C10-0DE23AADD812}" dt="2021-06-18T11:37:56.297" v="79"/>
          <ac:cxnSpMkLst>
            <pc:docMk/>
            <pc:sldMk cId="3432955871" sldId="360"/>
            <ac:cxnSpMk id="7" creationId="{976F7163-FFF0-474D-A230-0A6A392B1494}"/>
          </ac:cxnSpMkLst>
        </pc:cxnChg>
      </pc:sldChg>
      <pc:sldChg chg="addSp delSp modSp add mod ord">
        <pc:chgData name="Aiswarya Prasad" userId="0ce4ef10-ee10-425c-94b2-b7eeca22518e" providerId="ADAL" clId="{535AB1FA-5FCD-5B4B-8C10-0DE23AADD812}" dt="2021-07-07T08:56:56.551" v="495" actId="1035"/>
        <pc:sldMkLst>
          <pc:docMk/>
          <pc:sldMk cId="1105676891" sldId="361"/>
        </pc:sldMkLst>
        <pc:grpChg chg="add del mod">
          <ac:chgData name="Aiswarya Prasad" userId="0ce4ef10-ee10-425c-94b2-b7eeca22518e" providerId="ADAL" clId="{535AB1FA-5FCD-5B4B-8C10-0DE23AADD812}" dt="2021-06-18T12:25:01.836" v="194" actId="21"/>
          <ac:grpSpMkLst>
            <pc:docMk/>
            <pc:sldMk cId="1105676891" sldId="361"/>
            <ac:grpSpMk id="9" creationId="{8CC489D6-3C25-A44B-87EF-9A123EC9D772}"/>
          </ac:grpSpMkLst>
        </pc:grpChg>
        <pc:picChg chg="add del mod">
          <ac:chgData name="Aiswarya Prasad" userId="0ce4ef10-ee10-425c-94b2-b7eeca22518e" providerId="ADAL" clId="{535AB1FA-5FCD-5B4B-8C10-0DE23AADD812}" dt="2021-06-18T12:10:11.445" v="159" actId="478"/>
          <ac:picMkLst>
            <pc:docMk/>
            <pc:sldMk cId="1105676891" sldId="361"/>
            <ac:picMk id="3" creationId="{F023D85A-605B-5349-9825-57529D13403D}"/>
          </ac:picMkLst>
        </pc:picChg>
        <pc:picChg chg="add del mod">
          <ac:chgData name="Aiswarya Prasad" userId="0ce4ef10-ee10-425c-94b2-b7eeca22518e" providerId="ADAL" clId="{535AB1FA-5FCD-5B4B-8C10-0DE23AADD812}" dt="2021-06-18T12:10:11.843" v="160" actId="478"/>
          <ac:picMkLst>
            <pc:docMk/>
            <pc:sldMk cId="1105676891" sldId="361"/>
            <ac:picMk id="4" creationId="{93B4B36C-6F6A-6748-8A35-F296297636A1}"/>
          </ac:picMkLst>
        </pc:picChg>
        <pc:picChg chg="add del mod topLvl modCrop">
          <ac:chgData name="Aiswarya Prasad" userId="0ce4ef10-ee10-425c-94b2-b7eeca22518e" providerId="ADAL" clId="{535AB1FA-5FCD-5B4B-8C10-0DE23AADD812}" dt="2021-06-18T12:25:10.024" v="197" actId="21"/>
          <ac:picMkLst>
            <pc:docMk/>
            <pc:sldMk cId="1105676891" sldId="361"/>
            <ac:picMk id="8" creationId="{61CB6516-BB02-A944-B09F-4013B12FC196}"/>
          </ac:picMkLst>
        </pc:picChg>
        <pc:picChg chg="add del mod modCrop">
          <ac:chgData name="Aiswarya Prasad" userId="0ce4ef10-ee10-425c-94b2-b7eeca22518e" providerId="ADAL" clId="{535AB1FA-5FCD-5B4B-8C10-0DE23AADD812}" dt="2021-06-18T12:25:25.961" v="202" actId="21"/>
          <ac:picMkLst>
            <pc:docMk/>
            <pc:sldMk cId="1105676891" sldId="361"/>
            <ac:picMk id="10" creationId="{7613B2EC-683C-8E4A-BE85-DB3FC7129372}"/>
          </ac:picMkLst>
        </pc:picChg>
        <pc:picChg chg="add del mod topLvl modCrop">
          <ac:chgData name="Aiswarya Prasad" userId="0ce4ef10-ee10-425c-94b2-b7eeca22518e" providerId="ADAL" clId="{535AB1FA-5FCD-5B4B-8C10-0DE23AADD812}" dt="2021-06-18T12:25:01.836" v="194" actId="21"/>
          <ac:picMkLst>
            <pc:docMk/>
            <pc:sldMk cId="1105676891" sldId="361"/>
            <ac:picMk id="11" creationId="{1D6B72C5-2A42-FF41-BE5E-03716CD284FF}"/>
          </ac:picMkLst>
        </pc:picChg>
        <pc:picChg chg="add mod">
          <ac:chgData name="Aiswarya Prasad" userId="0ce4ef10-ee10-425c-94b2-b7eeca22518e" providerId="ADAL" clId="{535AB1FA-5FCD-5B4B-8C10-0DE23AADD812}" dt="2021-07-07T08:56:54.749" v="487" actId="1036"/>
          <ac:picMkLst>
            <pc:docMk/>
            <pc:sldMk cId="1105676891" sldId="361"/>
            <ac:picMk id="12" creationId="{614CB725-A65E-3948-B394-2F7F2A51CEE5}"/>
          </ac:picMkLst>
        </pc:picChg>
        <pc:picChg chg="add del mod">
          <ac:chgData name="Aiswarya Prasad" userId="0ce4ef10-ee10-425c-94b2-b7eeca22518e" providerId="ADAL" clId="{535AB1FA-5FCD-5B4B-8C10-0DE23AADD812}" dt="2021-06-18T12:25:10.024" v="197" actId="21"/>
          <ac:picMkLst>
            <pc:docMk/>
            <pc:sldMk cId="1105676891" sldId="361"/>
            <ac:picMk id="14" creationId="{5139C6E0-F386-814B-A360-EF71A5C8786C}"/>
          </ac:picMkLst>
        </pc:picChg>
        <pc:picChg chg="add del mod">
          <ac:chgData name="Aiswarya Prasad" userId="0ce4ef10-ee10-425c-94b2-b7eeca22518e" providerId="ADAL" clId="{535AB1FA-5FCD-5B4B-8C10-0DE23AADD812}" dt="2021-06-18T12:25:14.806" v="199"/>
          <ac:picMkLst>
            <pc:docMk/>
            <pc:sldMk cId="1105676891" sldId="361"/>
            <ac:picMk id="15" creationId="{7A83436A-6570-FC43-BDC4-CB8ABABA0918}"/>
          </ac:picMkLst>
        </pc:picChg>
        <pc:picChg chg="add del mod">
          <ac:chgData name="Aiswarya Prasad" userId="0ce4ef10-ee10-425c-94b2-b7eeca22518e" providerId="ADAL" clId="{535AB1FA-5FCD-5B4B-8C10-0DE23AADD812}" dt="2021-06-18T12:25:14.806" v="199"/>
          <ac:picMkLst>
            <pc:docMk/>
            <pc:sldMk cId="1105676891" sldId="361"/>
            <ac:picMk id="16" creationId="{DDBD0261-24F5-E740-A3C1-BA2218D6916B}"/>
          </ac:picMkLst>
        </pc:picChg>
        <pc:picChg chg="add del mod">
          <ac:chgData name="Aiswarya Prasad" userId="0ce4ef10-ee10-425c-94b2-b7eeca22518e" providerId="ADAL" clId="{535AB1FA-5FCD-5B4B-8C10-0DE23AADD812}" dt="2021-06-18T12:25:30.318" v="204"/>
          <ac:picMkLst>
            <pc:docMk/>
            <pc:sldMk cId="1105676891" sldId="361"/>
            <ac:picMk id="17" creationId="{D675A567-FC35-BB44-99C7-50DEBEB1D3AF}"/>
          </ac:picMkLst>
        </pc:picChg>
        <pc:picChg chg="add mod">
          <ac:chgData name="Aiswarya Prasad" userId="0ce4ef10-ee10-425c-94b2-b7eeca22518e" providerId="ADAL" clId="{535AB1FA-5FCD-5B4B-8C10-0DE23AADD812}" dt="2021-07-07T08:56:56.551" v="495" actId="1035"/>
          <ac:picMkLst>
            <pc:docMk/>
            <pc:sldMk cId="1105676891" sldId="361"/>
            <ac:picMk id="18" creationId="{979581D4-DC02-0F45-A1F9-EC13A1C29586}"/>
          </ac:picMkLst>
        </pc:picChg>
        <pc:cxnChg chg="mod">
          <ac:chgData name="Aiswarya Prasad" userId="0ce4ef10-ee10-425c-94b2-b7eeca22518e" providerId="ADAL" clId="{535AB1FA-5FCD-5B4B-8C10-0DE23AADD812}" dt="2021-07-07T08:56:50.814" v="477" actId="465"/>
          <ac:cxnSpMkLst>
            <pc:docMk/>
            <pc:sldMk cId="1105676891" sldId="361"/>
            <ac:cxnSpMk id="7" creationId="{976F7163-FFF0-474D-A230-0A6A392B1494}"/>
          </ac:cxnSpMkLst>
        </pc:cxnChg>
      </pc:sldChg>
      <pc:sldChg chg="addSp delSp modSp add del mod">
        <pc:chgData name="Aiswarya Prasad" userId="0ce4ef10-ee10-425c-94b2-b7eeca22518e" providerId="ADAL" clId="{535AB1FA-5FCD-5B4B-8C10-0DE23AADD812}" dt="2021-06-18T12:09:33.816" v="154" actId="2696"/>
        <pc:sldMkLst>
          <pc:docMk/>
          <pc:sldMk cId="590047184" sldId="362"/>
        </pc:sldMkLst>
        <pc:picChg chg="del">
          <ac:chgData name="Aiswarya Prasad" userId="0ce4ef10-ee10-425c-94b2-b7eeca22518e" providerId="ADAL" clId="{535AB1FA-5FCD-5B4B-8C10-0DE23AADD812}" dt="2021-06-18T12:05:30.440" v="117" actId="478"/>
          <ac:picMkLst>
            <pc:docMk/>
            <pc:sldMk cId="590047184" sldId="362"/>
            <ac:picMk id="3" creationId="{F023D85A-605B-5349-9825-57529D13403D}"/>
          </ac:picMkLst>
        </pc:picChg>
        <pc:picChg chg="del">
          <ac:chgData name="Aiswarya Prasad" userId="0ce4ef10-ee10-425c-94b2-b7eeca22518e" providerId="ADAL" clId="{535AB1FA-5FCD-5B4B-8C10-0DE23AADD812}" dt="2021-06-18T12:05:31.148" v="118" actId="478"/>
          <ac:picMkLst>
            <pc:docMk/>
            <pc:sldMk cId="590047184" sldId="362"/>
            <ac:picMk id="4" creationId="{93B4B36C-6F6A-6748-8A35-F296297636A1}"/>
          </ac:picMkLst>
        </pc:picChg>
        <pc:picChg chg="add del mod">
          <ac:chgData name="Aiswarya Prasad" userId="0ce4ef10-ee10-425c-94b2-b7eeca22518e" providerId="ADAL" clId="{535AB1FA-5FCD-5B4B-8C10-0DE23AADD812}" dt="2021-06-18T12:06:15.662" v="121" actId="21"/>
          <ac:picMkLst>
            <pc:docMk/>
            <pc:sldMk cId="590047184" sldId="362"/>
            <ac:picMk id="8" creationId="{135DC6B3-74D1-9141-A2D0-AEDF7D6D819B}"/>
          </ac:picMkLst>
        </pc:picChg>
      </pc:sldChg>
      <pc:sldChg chg="add">
        <pc:chgData name="Aiswarya Prasad" userId="0ce4ef10-ee10-425c-94b2-b7eeca22518e" providerId="ADAL" clId="{535AB1FA-5FCD-5B4B-8C10-0DE23AADD812}" dt="2021-06-18T12:10:09.151" v="158" actId="2890"/>
        <pc:sldMkLst>
          <pc:docMk/>
          <pc:sldMk cId="3686749098" sldId="362"/>
        </pc:sldMkLst>
      </pc:sldChg>
      <pc:sldChg chg="addSp modSp add mod">
        <pc:chgData name="Aiswarya Prasad" userId="0ce4ef10-ee10-425c-94b2-b7eeca22518e" providerId="ADAL" clId="{535AB1FA-5FCD-5B4B-8C10-0DE23AADD812}" dt="2021-07-07T08:56:08.784" v="467" actId="20577"/>
        <pc:sldMkLst>
          <pc:docMk/>
          <pc:sldMk cId="1217517024" sldId="363"/>
        </pc:sldMkLst>
        <pc:spChg chg="add mod">
          <ac:chgData name="Aiswarya Prasad" userId="0ce4ef10-ee10-425c-94b2-b7eeca22518e" providerId="ADAL" clId="{535AB1FA-5FCD-5B4B-8C10-0DE23AADD812}" dt="2021-07-07T08:56:08.784" v="467" actId="20577"/>
          <ac:spMkLst>
            <pc:docMk/>
            <pc:sldMk cId="1217517024" sldId="363"/>
            <ac:spMk id="3" creationId="{F362D9BA-497C-314C-956F-0CBE97946D54}"/>
          </ac:spMkLst>
        </pc:spChg>
        <pc:spChg chg="add mod">
          <ac:chgData name="Aiswarya Prasad" userId="0ce4ef10-ee10-425c-94b2-b7eeca22518e" providerId="ADAL" clId="{535AB1FA-5FCD-5B4B-8C10-0DE23AADD812}" dt="2021-07-07T08:55:43.869" v="458" actId="207"/>
          <ac:spMkLst>
            <pc:docMk/>
            <pc:sldMk cId="1217517024" sldId="363"/>
            <ac:spMk id="16" creationId="{46ACFBF7-C5EB-8E45-8172-484303B90AFE}"/>
          </ac:spMkLst>
        </pc:spChg>
        <pc:cxnChg chg="mod">
          <ac:chgData name="Aiswarya Prasad" userId="0ce4ef10-ee10-425c-94b2-b7eeca22518e" providerId="ADAL" clId="{535AB1FA-5FCD-5B4B-8C10-0DE23AADD812}" dt="2021-07-07T08:54:15.296" v="447" actId="1076"/>
          <ac:cxnSpMkLst>
            <pc:docMk/>
            <pc:sldMk cId="1217517024" sldId="363"/>
            <ac:cxnSpMk id="7" creationId="{976F7163-FFF0-474D-A230-0A6A392B1494}"/>
          </ac:cxnSpMkLst>
        </pc:cxnChg>
      </pc:sldChg>
      <pc:sldChg chg="addSp delSp modSp add mod ord">
        <pc:chgData name="Aiswarya Prasad" userId="0ce4ef10-ee10-425c-94b2-b7eeca22518e" providerId="ADAL" clId="{535AB1FA-5FCD-5B4B-8C10-0DE23AADD812}" dt="2021-07-07T08:59:13.043" v="526" actId="20577"/>
        <pc:sldMkLst>
          <pc:docMk/>
          <pc:sldMk cId="2044534600" sldId="364"/>
        </pc:sldMkLst>
        <pc:spChg chg="mod">
          <ac:chgData name="Aiswarya Prasad" userId="0ce4ef10-ee10-425c-94b2-b7eeca22518e" providerId="ADAL" clId="{535AB1FA-5FCD-5B4B-8C10-0DE23AADD812}" dt="2021-07-07T08:59:13.043" v="526" actId="20577"/>
          <ac:spMkLst>
            <pc:docMk/>
            <pc:sldMk cId="2044534600" sldId="364"/>
            <ac:spMk id="2" creationId="{5DED89AC-99F7-4843-9571-09EC1F49B827}"/>
          </ac:spMkLst>
        </pc:spChg>
        <pc:picChg chg="del">
          <ac:chgData name="Aiswarya Prasad" userId="0ce4ef10-ee10-425c-94b2-b7eeca22518e" providerId="ADAL" clId="{535AB1FA-5FCD-5B4B-8C10-0DE23AADD812}" dt="2021-07-07T08:57:42.094" v="498" actId="478"/>
          <ac:picMkLst>
            <pc:docMk/>
            <pc:sldMk cId="2044534600" sldId="364"/>
            <ac:picMk id="4" creationId="{C7D29493-2DB6-F04C-A3B3-34F852A23E6C}"/>
          </ac:picMkLst>
        </pc:picChg>
        <pc:picChg chg="del">
          <ac:chgData name="Aiswarya Prasad" userId="0ce4ef10-ee10-425c-94b2-b7eeca22518e" providerId="ADAL" clId="{535AB1FA-5FCD-5B4B-8C10-0DE23AADD812}" dt="2021-07-07T08:57:42.094" v="498" actId="478"/>
          <ac:picMkLst>
            <pc:docMk/>
            <pc:sldMk cId="2044534600" sldId="364"/>
            <ac:picMk id="8" creationId="{B9CC29C5-9FAC-C040-8ED7-03C3D11BF273}"/>
          </ac:picMkLst>
        </pc:picChg>
        <pc:picChg chg="del">
          <ac:chgData name="Aiswarya Prasad" userId="0ce4ef10-ee10-425c-94b2-b7eeca22518e" providerId="ADAL" clId="{535AB1FA-5FCD-5B4B-8C10-0DE23AADD812}" dt="2021-07-07T08:57:42.094" v="498" actId="478"/>
          <ac:picMkLst>
            <pc:docMk/>
            <pc:sldMk cId="2044534600" sldId="364"/>
            <ac:picMk id="9" creationId="{CFFBEFCA-FB87-2E42-8682-069B14E67BF9}"/>
          </ac:picMkLst>
        </pc:picChg>
        <pc:picChg chg="del">
          <ac:chgData name="Aiswarya Prasad" userId="0ce4ef10-ee10-425c-94b2-b7eeca22518e" providerId="ADAL" clId="{535AB1FA-5FCD-5B4B-8C10-0DE23AADD812}" dt="2021-07-07T08:57:42.094" v="498" actId="478"/>
          <ac:picMkLst>
            <pc:docMk/>
            <pc:sldMk cId="2044534600" sldId="364"/>
            <ac:picMk id="10" creationId="{9E11F28E-CAFB-4D4E-9FF1-2E1B10AC424E}"/>
          </ac:picMkLst>
        </pc:picChg>
        <pc:picChg chg="del">
          <ac:chgData name="Aiswarya Prasad" userId="0ce4ef10-ee10-425c-94b2-b7eeca22518e" providerId="ADAL" clId="{535AB1FA-5FCD-5B4B-8C10-0DE23AADD812}" dt="2021-07-07T08:57:42.094" v="498" actId="478"/>
          <ac:picMkLst>
            <pc:docMk/>
            <pc:sldMk cId="2044534600" sldId="364"/>
            <ac:picMk id="11" creationId="{A17F6E0C-684C-474E-9F6D-C12AE31B69A4}"/>
          </ac:picMkLst>
        </pc:picChg>
        <pc:picChg chg="del">
          <ac:chgData name="Aiswarya Prasad" userId="0ce4ef10-ee10-425c-94b2-b7eeca22518e" providerId="ADAL" clId="{535AB1FA-5FCD-5B4B-8C10-0DE23AADD812}" dt="2021-07-07T08:57:42.094" v="498" actId="478"/>
          <ac:picMkLst>
            <pc:docMk/>
            <pc:sldMk cId="2044534600" sldId="364"/>
            <ac:picMk id="12" creationId="{60339E90-5F1E-3140-923E-E394E7D53D50}"/>
          </ac:picMkLst>
        </pc:picChg>
        <pc:picChg chg="del">
          <ac:chgData name="Aiswarya Prasad" userId="0ce4ef10-ee10-425c-94b2-b7eeca22518e" providerId="ADAL" clId="{535AB1FA-5FCD-5B4B-8C10-0DE23AADD812}" dt="2021-07-07T08:57:42.094" v="498" actId="478"/>
          <ac:picMkLst>
            <pc:docMk/>
            <pc:sldMk cId="2044534600" sldId="364"/>
            <ac:picMk id="14" creationId="{F3946284-38A9-544C-BA19-74CAF6141740}"/>
          </ac:picMkLst>
        </pc:picChg>
        <pc:picChg chg="del">
          <ac:chgData name="Aiswarya Prasad" userId="0ce4ef10-ee10-425c-94b2-b7eeca22518e" providerId="ADAL" clId="{535AB1FA-5FCD-5B4B-8C10-0DE23AADD812}" dt="2021-07-07T08:57:42.094" v="498" actId="478"/>
          <ac:picMkLst>
            <pc:docMk/>
            <pc:sldMk cId="2044534600" sldId="364"/>
            <ac:picMk id="15" creationId="{6E947F4E-A88E-364C-9B1B-8C7B367D74EB}"/>
          </ac:picMkLst>
        </pc:picChg>
        <pc:picChg chg="add del mod">
          <ac:chgData name="Aiswarya Prasad" userId="0ce4ef10-ee10-425c-94b2-b7eeca22518e" providerId="ADAL" clId="{535AB1FA-5FCD-5B4B-8C10-0DE23AADD812}" dt="2021-07-07T08:58:39.831" v="503" actId="931"/>
          <ac:picMkLst>
            <pc:docMk/>
            <pc:sldMk cId="2044534600" sldId="364"/>
            <ac:picMk id="16" creationId="{A4DEEC6B-0437-3A47-9704-A5FCBDA743DB}"/>
          </ac:picMkLst>
        </pc:picChg>
        <pc:picChg chg="add mod">
          <ac:chgData name="Aiswarya Prasad" userId="0ce4ef10-ee10-425c-94b2-b7eeca22518e" providerId="ADAL" clId="{535AB1FA-5FCD-5B4B-8C10-0DE23AADD812}" dt="2021-07-07T08:59:01.062" v="504" actId="931"/>
          <ac:picMkLst>
            <pc:docMk/>
            <pc:sldMk cId="2044534600" sldId="364"/>
            <ac:picMk id="18" creationId="{E2F569DD-B36F-ED47-9FE5-76F7078A019A}"/>
          </ac:picMkLst>
        </pc:picChg>
        <pc:cxnChg chg="del">
          <ac:chgData name="Aiswarya Prasad" userId="0ce4ef10-ee10-425c-94b2-b7eeca22518e" providerId="ADAL" clId="{535AB1FA-5FCD-5B4B-8C10-0DE23AADD812}" dt="2021-07-07T08:57:43.512" v="499" actId="478"/>
          <ac:cxnSpMkLst>
            <pc:docMk/>
            <pc:sldMk cId="2044534600" sldId="364"/>
            <ac:cxnSpMk id="7" creationId="{976F7163-FFF0-474D-A230-0A6A392B1494}"/>
          </ac:cxnSpMkLst>
        </pc:cxnChg>
      </pc:sldChg>
    </pc:docChg>
  </pc:docChgLst>
</pc:chgInfo>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9DA19D-3BA5-0741-BDB0-09C64E407AA9}" type="datetimeFigureOut">
              <a:rPr lang="en-CH" smtClean="0"/>
              <a:t>03.10.22</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CA7062-B9B4-514D-A401-81C773F262CA}" type="slidenum">
              <a:rPr lang="en-CH" smtClean="0"/>
              <a:t>‹#›</a:t>
            </a:fld>
            <a:endParaRPr lang="en-CH"/>
          </a:p>
        </p:txBody>
      </p:sp>
    </p:spTree>
    <p:extLst>
      <p:ext uri="{BB962C8B-B14F-4D97-AF65-F5344CB8AC3E}">
        <p14:creationId xmlns:p14="http://schemas.microsoft.com/office/powerpoint/2010/main" val="3113321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28</a:t>
            </a:fld>
            <a:endParaRPr lang="en-CH"/>
          </a:p>
        </p:txBody>
      </p:sp>
    </p:spTree>
    <p:extLst>
      <p:ext uri="{BB962C8B-B14F-4D97-AF65-F5344CB8AC3E}">
        <p14:creationId xmlns:p14="http://schemas.microsoft.com/office/powerpoint/2010/main" val="1577235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63</a:t>
            </a:fld>
            <a:endParaRPr lang="en-CH"/>
          </a:p>
        </p:txBody>
      </p:sp>
    </p:spTree>
    <p:extLst>
      <p:ext uri="{BB962C8B-B14F-4D97-AF65-F5344CB8AC3E}">
        <p14:creationId xmlns:p14="http://schemas.microsoft.com/office/powerpoint/2010/main" val="3264605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64</a:t>
            </a:fld>
            <a:endParaRPr lang="en-CH"/>
          </a:p>
        </p:txBody>
      </p:sp>
    </p:spTree>
    <p:extLst>
      <p:ext uri="{BB962C8B-B14F-4D97-AF65-F5344CB8AC3E}">
        <p14:creationId xmlns:p14="http://schemas.microsoft.com/office/powerpoint/2010/main" val="1984865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65</a:t>
            </a:fld>
            <a:endParaRPr lang="en-CH"/>
          </a:p>
        </p:txBody>
      </p:sp>
    </p:spTree>
    <p:extLst>
      <p:ext uri="{BB962C8B-B14F-4D97-AF65-F5344CB8AC3E}">
        <p14:creationId xmlns:p14="http://schemas.microsoft.com/office/powerpoint/2010/main" val="2626659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29</a:t>
            </a:fld>
            <a:endParaRPr lang="en-CH"/>
          </a:p>
        </p:txBody>
      </p:sp>
    </p:spTree>
    <p:extLst>
      <p:ext uri="{BB962C8B-B14F-4D97-AF65-F5344CB8AC3E}">
        <p14:creationId xmlns:p14="http://schemas.microsoft.com/office/powerpoint/2010/main" val="2201012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30</a:t>
            </a:fld>
            <a:endParaRPr lang="en-CH"/>
          </a:p>
        </p:txBody>
      </p:sp>
    </p:spTree>
    <p:extLst>
      <p:ext uri="{BB962C8B-B14F-4D97-AF65-F5344CB8AC3E}">
        <p14:creationId xmlns:p14="http://schemas.microsoft.com/office/powerpoint/2010/main" val="3850419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31</a:t>
            </a:fld>
            <a:endParaRPr lang="en-CH"/>
          </a:p>
        </p:txBody>
      </p:sp>
    </p:spTree>
    <p:extLst>
      <p:ext uri="{BB962C8B-B14F-4D97-AF65-F5344CB8AC3E}">
        <p14:creationId xmlns:p14="http://schemas.microsoft.com/office/powerpoint/2010/main" val="526964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33</a:t>
            </a:fld>
            <a:endParaRPr lang="en-CH"/>
          </a:p>
        </p:txBody>
      </p:sp>
    </p:spTree>
    <p:extLst>
      <p:ext uri="{BB962C8B-B14F-4D97-AF65-F5344CB8AC3E}">
        <p14:creationId xmlns:p14="http://schemas.microsoft.com/office/powerpoint/2010/main" val="3845377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34</a:t>
            </a:fld>
            <a:endParaRPr lang="en-CH"/>
          </a:p>
        </p:txBody>
      </p:sp>
    </p:spTree>
    <p:extLst>
      <p:ext uri="{BB962C8B-B14F-4D97-AF65-F5344CB8AC3E}">
        <p14:creationId xmlns:p14="http://schemas.microsoft.com/office/powerpoint/2010/main" val="1929235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35</a:t>
            </a:fld>
            <a:endParaRPr lang="en-CH"/>
          </a:p>
        </p:txBody>
      </p:sp>
    </p:spTree>
    <p:extLst>
      <p:ext uri="{BB962C8B-B14F-4D97-AF65-F5344CB8AC3E}">
        <p14:creationId xmlns:p14="http://schemas.microsoft.com/office/powerpoint/2010/main" val="2994285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38</a:t>
            </a:fld>
            <a:endParaRPr lang="en-CH"/>
          </a:p>
        </p:txBody>
      </p:sp>
    </p:spTree>
    <p:extLst>
      <p:ext uri="{BB962C8B-B14F-4D97-AF65-F5344CB8AC3E}">
        <p14:creationId xmlns:p14="http://schemas.microsoft.com/office/powerpoint/2010/main" val="9565174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ACA7062-B9B4-514D-A401-81C773F262CA}" type="slidenum">
              <a:rPr lang="en-CH" smtClean="0"/>
              <a:t>62</a:t>
            </a:fld>
            <a:endParaRPr lang="en-CH"/>
          </a:p>
        </p:txBody>
      </p:sp>
    </p:spTree>
    <p:extLst>
      <p:ext uri="{BB962C8B-B14F-4D97-AF65-F5344CB8AC3E}">
        <p14:creationId xmlns:p14="http://schemas.microsoft.com/office/powerpoint/2010/main" val="2674369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404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1523880" y="3602160"/>
            <a:ext cx="91440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1523880" y="4466880"/>
            <a:ext cx="91440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185440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30" name="PlaceHolder 2"/>
          <p:cNvSpPr>
            <a:spLocks noGrp="1"/>
          </p:cNvSpPr>
          <p:nvPr>
            <p:ph type="body"/>
          </p:nvPr>
        </p:nvSpPr>
        <p:spPr>
          <a:xfrm>
            <a:off x="152388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1" name="PlaceHolder 3"/>
          <p:cNvSpPr>
            <a:spLocks noGrp="1"/>
          </p:cNvSpPr>
          <p:nvPr>
            <p:ph type="body"/>
          </p:nvPr>
        </p:nvSpPr>
        <p:spPr>
          <a:xfrm>
            <a:off x="620964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2" name="PlaceHolder 4"/>
          <p:cNvSpPr>
            <a:spLocks noGrp="1"/>
          </p:cNvSpPr>
          <p:nvPr>
            <p:ph type="body"/>
          </p:nvPr>
        </p:nvSpPr>
        <p:spPr>
          <a:xfrm>
            <a:off x="6209640" y="446688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3" name="PlaceHolder 5"/>
          <p:cNvSpPr>
            <a:spLocks noGrp="1"/>
          </p:cNvSpPr>
          <p:nvPr>
            <p:ph type="body"/>
          </p:nvPr>
        </p:nvSpPr>
        <p:spPr>
          <a:xfrm>
            <a:off x="1523880" y="446688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869443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35" name="PlaceHolder 2"/>
          <p:cNvSpPr>
            <a:spLocks noGrp="1"/>
          </p:cNvSpPr>
          <p:nvPr>
            <p:ph type="body"/>
          </p:nvPr>
        </p:nvSpPr>
        <p:spPr>
          <a:xfrm>
            <a:off x="1523880" y="3602160"/>
            <a:ext cx="91440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6" name="PlaceHolder 3"/>
          <p:cNvSpPr>
            <a:spLocks noGrp="1"/>
          </p:cNvSpPr>
          <p:nvPr>
            <p:ph type="body"/>
          </p:nvPr>
        </p:nvSpPr>
        <p:spPr>
          <a:xfrm>
            <a:off x="1523880" y="3602160"/>
            <a:ext cx="91440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pic>
        <p:nvPicPr>
          <p:cNvPr id="37" name="Picture 36"/>
          <p:cNvPicPr/>
          <p:nvPr/>
        </p:nvPicPr>
        <p:blipFill>
          <a:blip r:embed="rId2"/>
          <a:stretch/>
        </p:blipFill>
        <p:spPr>
          <a:xfrm>
            <a:off x="5058360" y="3601800"/>
            <a:ext cx="2075040" cy="1655640"/>
          </a:xfrm>
          <a:prstGeom prst="rect">
            <a:avLst/>
          </a:prstGeom>
          <a:ln>
            <a:noFill/>
          </a:ln>
        </p:spPr>
      </p:pic>
      <p:pic>
        <p:nvPicPr>
          <p:cNvPr id="38" name="Picture 37"/>
          <p:cNvPicPr/>
          <p:nvPr/>
        </p:nvPicPr>
        <p:blipFill>
          <a:blip r:embed="rId2"/>
          <a:stretch/>
        </p:blipFill>
        <p:spPr>
          <a:xfrm>
            <a:off x="5058360" y="3601800"/>
            <a:ext cx="2075040" cy="1655640"/>
          </a:xfrm>
          <a:prstGeom prst="rect">
            <a:avLst/>
          </a:prstGeom>
          <a:ln>
            <a:noFill/>
          </a:ln>
        </p:spPr>
      </p:pic>
    </p:spTree>
    <p:extLst>
      <p:ext uri="{BB962C8B-B14F-4D97-AF65-F5344CB8AC3E}">
        <p14:creationId xmlns:p14="http://schemas.microsoft.com/office/powerpoint/2010/main" val="36044861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2B7198C-852C-A42D-07A2-455E85E6CB1C}"/>
              </a:ext>
            </a:extLst>
          </p:cNvPr>
          <p:cNvSpPr/>
          <p:nvPr userDrawn="1"/>
        </p:nvSpPr>
        <p:spPr>
          <a:xfrm>
            <a:off x="12000" y="9000"/>
            <a:ext cx="12168000" cy="684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1" name="Rectangle 10">
            <a:extLst>
              <a:ext uri="{FF2B5EF4-FFF2-40B4-BE49-F238E27FC236}">
                <a16:creationId xmlns:a16="http://schemas.microsoft.com/office/drawing/2014/main" id="{0206FC1D-6A85-EF41-F12E-1F21B5DEFBB3}"/>
              </a:ext>
            </a:extLst>
          </p:cNvPr>
          <p:cNvSpPr/>
          <p:nvPr userDrawn="1"/>
        </p:nvSpPr>
        <p:spPr>
          <a:xfrm>
            <a:off x="192000" y="189000"/>
            <a:ext cx="11808000" cy="64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CH" dirty="0"/>
          </a:p>
        </p:txBody>
      </p:sp>
      <p:sp>
        <p:nvSpPr>
          <p:cNvPr id="19" name="Title 17">
            <a:extLst>
              <a:ext uri="{FF2B5EF4-FFF2-40B4-BE49-F238E27FC236}">
                <a16:creationId xmlns:a16="http://schemas.microsoft.com/office/drawing/2014/main" id="{17F83759-B1D8-CFB6-3B19-A10296ADA1FD}"/>
              </a:ext>
            </a:extLst>
          </p:cNvPr>
          <p:cNvSpPr>
            <a:spLocks noGrp="1"/>
          </p:cNvSpPr>
          <p:nvPr>
            <p:ph type="title"/>
          </p:nvPr>
        </p:nvSpPr>
        <p:spPr>
          <a:xfrm>
            <a:off x="269181" y="222639"/>
            <a:ext cx="11653635" cy="712516"/>
          </a:xfrm>
        </p:spPr>
        <p:txBody>
          <a:bodyPr anchor="ctr">
            <a:noAutofit/>
          </a:bodyPr>
          <a:lstStyle>
            <a:lvl1pPr>
              <a:defRPr lang="en-CH" sz="4800" b="1" dirty="0">
                <a:latin typeface="Arial" panose="020B0604020202020204" pitchFamily="34" charset="0"/>
                <a:cs typeface="Arial" panose="020B0604020202020204" pitchFamily="34" charset="0"/>
              </a:defRPr>
            </a:lvl1pPr>
          </a:lstStyle>
          <a:p>
            <a:pPr lvl="0"/>
            <a:r>
              <a:rPr lang="en-GB" dirty="0"/>
              <a:t>Click to edit Master title style</a:t>
            </a:r>
            <a:endParaRPr lang="en-CH" dirty="0"/>
          </a:p>
        </p:txBody>
      </p:sp>
    </p:spTree>
    <p:extLst>
      <p:ext uri="{BB962C8B-B14F-4D97-AF65-F5344CB8AC3E}">
        <p14:creationId xmlns:p14="http://schemas.microsoft.com/office/powerpoint/2010/main" val="3963410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6" name="PlaceHolder 2"/>
          <p:cNvSpPr>
            <a:spLocks noGrp="1"/>
          </p:cNvSpPr>
          <p:nvPr>
            <p:ph type="subTitle"/>
          </p:nvPr>
        </p:nvSpPr>
        <p:spPr>
          <a:xfrm>
            <a:off x="1523880" y="3602160"/>
            <a:ext cx="9144000" cy="165564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704874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8" name="PlaceHolder 2"/>
          <p:cNvSpPr>
            <a:spLocks noGrp="1"/>
          </p:cNvSpPr>
          <p:nvPr>
            <p:ph type="body"/>
          </p:nvPr>
        </p:nvSpPr>
        <p:spPr>
          <a:xfrm>
            <a:off x="1523880" y="3602160"/>
            <a:ext cx="91440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34867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10" name="PlaceHolder 2"/>
          <p:cNvSpPr>
            <a:spLocks noGrp="1"/>
          </p:cNvSpPr>
          <p:nvPr>
            <p:ph type="body"/>
          </p:nvPr>
        </p:nvSpPr>
        <p:spPr>
          <a:xfrm>
            <a:off x="1523880" y="3602160"/>
            <a:ext cx="44622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1" name="PlaceHolder 3"/>
          <p:cNvSpPr>
            <a:spLocks noGrp="1"/>
          </p:cNvSpPr>
          <p:nvPr>
            <p:ph type="body"/>
          </p:nvPr>
        </p:nvSpPr>
        <p:spPr>
          <a:xfrm>
            <a:off x="6209640" y="3602160"/>
            <a:ext cx="44622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32380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29445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523880" y="1122480"/>
            <a:ext cx="9144000" cy="1106856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60032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15" name="PlaceHolder 2"/>
          <p:cNvSpPr>
            <a:spLocks noGrp="1"/>
          </p:cNvSpPr>
          <p:nvPr>
            <p:ph type="body"/>
          </p:nvPr>
        </p:nvSpPr>
        <p:spPr>
          <a:xfrm>
            <a:off x="152388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6" name="PlaceHolder 3"/>
          <p:cNvSpPr>
            <a:spLocks noGrp="1"/>
          </p:cNvSpPr>
          <p:nvPr>
            <p:ph type="body"/>
          </p:nvPr>
        </p:nvSpPr>
        <p:spPr>
          <a:xfrm>
            <a:off x="1523880" y="446688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7" name="PlaceHolder 4"/>
          <p:cNvSpPr>
            <a:spLocks noGrp="1"/>
          </p:cNvSpPr>
          <p:nvPr>
            <p:ph type="body"/>
          </p:nvPr>
        </p:nvSpPr>
        <p:spPr>
          <a:xfrm>
            <a:off x="6209640" y="3602160"/>
            <a:ext cx="44622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963667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19" name="PlaceHolder 2"/>
          <p:cNvSpPr>
            <a:spLocks noGrp="1"/>
          </p:cNvSpPr>
          <p:nvPr>
            <p:ph type="body"/>
          </p:nvPr>
        </p:nvSpPr>
        <p:spPr>
          <a:xfrm>
            <a:off x="1523880" y="3602160"/>
            <a:ext cx="4462200" cy="165564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0" name="PlaceHolder 3"/>
          <p:cNvSpPr>
            <a:spLocks noGrp="1"/>
          </p:cNvSpPr>
          <p:nvPr>
            <p:ph type="body"/>
          </p:nvPr>
        </p:nvSpPr>
        <p:spPr>
          <a:xfrm>
            <a:off x="620964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1" name="PlaceHolder 4"/>
          <p:cNvSpPr>
            <a:spLocks noGrp="1"/>
          </p:cNvSpPr>
          <p:nvPr>
            <p:ph type="body"/>
          </p:nvPr>
        </p:nvSpPr>
        <p:spPr>
          <a:xfrm>
            <a:off x="6209640" y="446688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189365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523880" y="1122480"/>
            <a:ext cx="9144000" cy="238752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23" name="PlaceHolder 2"/>
          <p:cNvSpPr>
            <a:spLocks noGrp="1"/>
          </p:cNvSpPr>
          <p:nvPr>
            <p:ph type="body"/>
          </p:nvPr>
        </p:nvSpPr>
        <p:spPr>
          <a:xfrm>
            <a:off x="152388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4" name="PlaceHolder 3"/>
          <p:cNvSpPr>
            <a:spLocks noGrp="1"/>
          </p:cNvSpPr>
          <p:nvPr>
            <p:ph type="body"/>
          </p:nvPr>
        </p:nvSpPr>
        <p:spPr>
          <a:xfrm>
            <a:off x="6209640" y="3602160"/>
            <a:ext cx="44622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5" name="PlaceHolder 4"/>
          <p:cNvSpPr>
            <a:spLocks noGrp="1"/>
          </p:cNvSpPr>
          <p:nvPr>
            <p:ph type="body"/>
          </p:nvPr>
        </p:nvSpPr>
        <p:spPr>
          <a:xfrm>
            <a:off x="1523880" y="4466880"/>
            <a:ext cx="9144000" cy="7894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144829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IN" sz="4400" b="0" strike="noStrike" spc="-1">
              <a:solidFill>
                <a:srgbClr val="000000"/>
              </a:solidFill>
              <a:uFill>
                <a:solidFill>
                  <a:srgbClr val="FFFFFF"/>
                </a:solidFill>
              </a:uFill>
              <a:latin typeface="Arial"/>
            </a:endParaRPr>
          </a:p>
        </p:txBody>
      </p:sp>
      <p:sp>
        <p:nvSpPr>
          <p:cNvPr id="6" name="PlaceHolder 2"/>
          <p:cNvSpPr>
            <a:spLocks noGrp="1"/>
          </p:cNvSpPr>
          <p:nvPr>
            <p:ph type="body"/>
          </p:nvPr>
        </p:nvSpPr>
        <p:spPr>
          <a:xfrm>
            <a:off x="838080" y="1825560"/>
            <a:ext cx="10515600" cy="4351320"/>
          </a:xfrm>
          <a:prstGeom prst="rect">
            <a:avLst/>
          </a:prstGeom>
        </p:spPr>
        <p:txBody>
          <a:bodyPr/>
          <a:lstStyle/>
          <a:p>
            <a:pPr marL="228600" indent="-228600">
              <a:lnSpc>
                <a:spcPct val="90000"/>
              </a:lnSpc>
              <a:buClr>
                <a:srgbClr val="000000"/>
              </a:buClr>
              <a:buSzPct val="45000"/>
              <a:buFont typeface="Wingdings" charset="2"/>
              <a:buChar char=""/>
            </a:pPr>
            <a:r>
              <a:rPr lang="en-US" sz="2800" b="0" strike="noStrike" spc="-1">
                <a:solidFill>
                  <a:srgbClr val="000000"/>
                </a:solidFill>
                <a:uFill>
                  <a:solidFill>
                    <a:srgbClr val="FFFFFF"/>
                  </a:solidFill>
                </a:uFill>
                <a:latin typeface="Calibri"/>
              </a:rPr>
              <a:t>Click to edit Master text styles</a:t>
            </a:r>
            <a:endParaRPr lang="en-IN" sz="3200" b="0" strike="noStrike" spc="-1">
              <a:solidFill>
                <a:srgbClr val="000000"/>
              </a:solidFill>
              <a:uFill>
                <a:solidFill>
                  <a:srgbClr val="FFFFFF"/>
                </a:solidFill>
              </a:uFill>
              <a:latin typeface="Arial"/>
            </a:endParaRPr>
          </a:p>
          <a:p>
            <a:pPr marL="685800" lvl="1" indent="-228600">
              <a:lnSpc>
                <a:spcPct val="90000"/>
              </a:lnSpc>
              <a:buClr>
                <a:srgbClr val="000000"/>
              </a:buClr>
              <a:buSzPct val="75000"/>
              <a:buFont typeface="Symbol" charset="2"/>
              <a:buChar char=""/>
            </a:pPr>
            <a:r>
              <a:rPr lang="en-US" sz="2400" b="0" strike="noStrike" spc="-1">
                <a:solidFill>
                  <a:srgbClr val="000000"/>
                </a:solidFill>
                <a:uFill>
                  <a:solidFill>
                    <a:srgbClr val="FFFFFF"/>
                  </a:solidFill>
                </a:uFill>
                <a:latin typeface="Calibri"/>
              </a:rPr>
              <a:t>Second level</a:t>
            </a:r>
            <a:endParaRPr lang="en-IN" sz="2800" b="0" strike="noStrike" spc="-1">
              <a:solidFill>
                <a:srgbClr val="000000"/>
              </a:solidFill>
              <a:uFill>
                <a:solidFill>
                  <a:srgbClr val="FFFFFF"/>
                </a:solidFill>
              </a:uFill>
              <a:latin typeface="Arial"/>
            </a:endParaRPr>
          </a:p>
          <a:p>
            <a:pPr marL="1143000" lvl="2" indent="-228600">
              <a:lnSpc>
                <a:spcPct val="90000"/>
              </a:lnSpc>
              <a:buClr>
                <a:srgbClr val="000000"/>
              </a:buClr>
              <a:buSzPct val="45000"/>
              <a:buFont typeface="Wingdings" charset="2"/>
              <a:buChar char=""/>
            </a:pPr>
            <a:r>
              <a:rPr lang="en-US" sz="2000" b="0" strike="noStrike" spc="-1">
                <a:solidFill>
                  <a:srgbClr val="000000"/>
                </a:solidFill>
                <a:uFill>
                  <a:solidFill>
                    <a:srgbClr val="FFFFFF"/>
                  </a:solidFill>
                </a:uFill>
                <a:latin typeface="Calibri"/>
              </a:rPr>
              <a:t>Third level</a:t>
            </a:r>
            <a:endParaRPr lang="en-IN" sz="2400" b="0" strike="noStrike" spc="-1">
              <a:solidFill>
                <a:srgbClr val="000000"/>
              </a:solidFill>
              <a:uFill>
                <a:solidFill>
                  <a:srgbClr val="FFFFFF"/>
                </a:solidFill>
              </a:uFill>
              <a:latin typeface="Arial"/>
            </a:endParaRPr>
          </a:p>
          <a:p>
            <a:pPr marL="1600200" lvl="3" indent="-228600">
              <a:lnSpc>
                <a:spcPct val="90000"/>
              </a:lnSpc>
              <a:buClr>
                <a:srgbClr val="000000"/>
              </a:buClr>
              <a:buSzPct val="75000"/>
              <a:buFont typeface="Symbol" charset="2"/>
              <a:buChar char=""/>
            </a:pPr>
            <a:r>
              <a:rPr lang="en-US" sz="1800" b="0" strike="noStrike" spc="-1">
                <a:solidFill>
                  <a:srgbClr val="000000"/>
                </a:solidFill>
                <a:uFill>
                  <a:solidFill>
                    <a:srgbClr val="FFFFFF"/>
                  </a:solidFill>
                </a:uFill>
                <a:latin typeface="Calibri"/>
              </a:rPr>
              <a:t>Fourth level</a:t>
            </a:r>
            <a:endParaRPr lang="en-IN" sz="2000" b="0" strike="noStrike" spc="-1">
              <a:solidFill>
                <a:srgbClr val="000000"/>
              </a:solidFill>
              <a:uFill>
                <a:solidFill>
                  <a:srgbClr val="FFFFFF"/>
                </a:solidFill>
              </a:uFill>
              <a:latin typeface="Arial"/>
            </a:endParaRPr>
          </a:p>
          <a:p>
            <a:pPr marL="2057400" lvl="4" indent="-228600">
              <a:lnSpc>
                <a:spcPct val="90000"/>
              </a:lnSpc>
              <a:buClr>
                <a:srgbClr val="000000"/>
              </a:buClr>
              <a:buSzPct val="45000"/>
              <a:buFont typeface="Wingdings" charset="2"/>
              <a:buChar char=""/>
            </a:pPr>
            <a:r>
              <a:rPr lang="en-US" sz="1800" b="0" strike="noStrike" spc="-1">
                <a:solidFill>
                  <a:srgbClr val="000000"/>
                </a:solidFill>
                <a:uFill>
                  <a:solidFill>
                    <a:srgbClr val="FFFFFF"/>
                  </a:solidFill>
                </a:uFill>
                <a:latin typeface="Calibri"/>
              </a:rPr>
              <a:t>Fifth level</a:t>
            </a:r>
            <a:endParaRPr lang="en-IN" sz="2000" b="0" strike="noStrike" spc="-1">
              <a:solidFill>
                <a:srgbClr val="000000"/>
              </a:solidFill>
              <a:uFill>
                <a:solidFill>
                  <a:srgbClr val="FFFFFF"/>
                </a:solidFill>
              </a:uFill>
              <a:latin typeface="Arial"/>
            </a:endParaRPr>
          </a:p>
        </p:txBody>
      </p:sp>
      <p:sp>
        <p:nvSpPr>
          <p:cNvPr id="2"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IN" sz="2400" b="0" strike="noStrike" spc="-1">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4038480" y="6356520"/>
            <a:ext cx="4114800" cy="365040"/>
          </a:xfrm>
          <a:prstGeom prst="rect">
            <a:avLst/>
          </a:prstGeom>
        </p:spPr>
        <p:txBody>
          <a:bodyPr anchor="ctr" anchorCtr="1"/>
          <a:lstStyle/>
          <a:p>
            <a:endParaRPr lang="en-IN" sz="2400" b="0" strike="noStrike" spc="-1">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5BE94C0F-672B-438C-A193-78B410991EB9}" type="slidenum">
              <a:rPr lang="en-US" sz="1200" b="0" strike="noStrike" spc="-1">
                <a:solidFill>
                  <a:srgbClr val="898989"/>
                </a:solidFill>
                <a:uFill>
                  <a:solidFill>
                    <a:srgbClr val="FFFFFF"/>
                  </a:solidFill>
                </a:uFill>
                <a:latin typeface="Calibri"/>
              </a:rPr>
              <a:t>‹#›</a:t>
            </a:fld>
            <a:endParaRPr lang="en-IN" sz="2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2961289149"/>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6"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s://www.nature.com/articles/nbt.2023"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hyperlink" Target="https://www.nature.com/articles/nbt.202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hyperlink" Target="https://www.nature.com/articles/nbt.2023"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www.nature.com/articles/nbt.2023" TargetMode="Externa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rrwick/Bandage/wiki/Effect-of-kmer-size"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rrwick/Bandage/wiki/Effect-of-kmer-size"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rwick/Bandage/wiki/Effect-of-kmer-size"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34.png"/></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rwick/Bandage/wiki/Effect-of-kmer-size" TargetMode="External"/><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2.png"/><Relationship Id="rId5" Type="http://schemas.openxmlformats.org/officeDocument/2006/relationships/image" Target="../media/image38.pn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5" Type="http://schemas.openxmlformats.org/officeDocument/2006/relationships/image" Target="../media/image12.sv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3.xml"/><Relationship Id="rId4" Type="http://schemas.openxmlformats.org/officeDocument/2006/relationships/image" Target="../media/image53.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6" Type="http://schemas.openxmlformats.org/officeDocument/2006/relationships/image" Target="../media/image16.png"/><Relationship Id="rId5" Type="http://schemas.microsoft.com/office/2017/06/relationships/model3d" Target="../media/model3d1.glb"/><Relationship Id="rId4" Type="http://schemas.openxmlformats.org/officeDocument/2006/relationships/image" Target="../media/image15.png"/></Relationships>
</file>

<file path=ppt/slides/_rels/slide6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3.xml"/><Relationship Id="rId4" Type="http://schemas.openxmlformats.org/officeDocument/2006/relationships/image" Target="../media/image56.png"/></Relationships>
</file>

<file path=ppt/slides/_rels/slide6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3.xml"/><Relationship Id="rId5" Type="http://schemas.openxmlformats.org/officeDocument/2006/relationships/image" Target="../media/image55.png"/><Relationship Id="rId4" Type="http://schemas.openxmlformats.org/officeDocument/2006/relationships/image" Target="../media/image54.png"/></Relationships>
</file>

<file path=ppt/slides/_rels/slide6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hyperlink" Target="https://www.ncbi.nlm.nih.gov/pmc/articles/PMC3055744/" TargetMode="External"/><Relationship Id="rId2" Type="http://schemas.openxmlformats.org/officeDocument/2006/relationships/hyperlink" Target="https://www.slideshare.net/torstenseemann/de-novo-genome-assembly-tseemann-imb-winter-school-2016-brisbane-au-4-july-2016" TargetMode="External"/><Relationship Id="rId1" Type="http://schemas.openxmlformats.org/officeDocument/2006/relationships/slideLayout" Target="../slideLayouts/slideLayout13.xml"/><Relationship Id="rId6" Type="http://schemas.openxmlformats.org/officeDocument/2006/relationships/hyperlink" Target="https://www.ncbi.nlm.nih.gov/pmc/articles/PMC3342519/" TargetMode="External"/><Relationship Id="rId5" Type="http://schemas.openxmlformats.org/officeDocument/2006/relationships/hyperlink" Target="https://genome.cshlp.org/content/20/9/1165.long" TargetMode="External"/><Relationship Id="rId4" Type="http://schemas.openxmlformats.org/officeDocument/2006/relationships/hyperlink" Target="https://www.ncbi.nlm.nih.gov/pmc/articles/PMC5531759/"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sv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stomShape 3">
            <a:extLst>
              <a:ext uri="{FF2B5EF4-FFF2-40B4-BE49-F238E27FC236}">
                <a16:creationId xmlns:a16="http://schemas.microsoft.com/office/drawing/2014/main" id="{AC5A5557-A3A3-A30A-B4E0-A486A4953A02}"/>
              </a:ext>
            </a:extLst>
          </p:cNvPr>
          <p:cNvSpPr/>
          <p:nvPr/>
        </p:nvSpPr>
        <p:spPr>
          <a:xfrm>
            <a:off x="7052008" y="1594420"/>
            <a:ext cx="2074128" cy="1917511"/>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7" name="CustomShape 4">
            <a:extLst>
              <a:ext uri="{FF2B5EF4-FFF2-40B4-BE49-F238E27FC236}">
                <a16:creationId xmlns:a16="http://schemas.microsoft.com/office/drawing/2014/main" id="{311109CD-333F-EBAF-81E6-CEFA2AF722CF}"/>
              </a:ext>
            </a:extLst>
          </p:cNvPr>
          <p:cNvSpPr/>
          <p:nvPr/>
        </p:nvSpPr>
        <p:spPr>
          <a:xfrm>
            <a:off x="1560900" y="-1180980"/>
            <a:ext cx="9070200" cy="43869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GB" sz="4800" b="1" strike="noStrike" spc="-1" dirty="0">
                <a:solidFill>
                  <a:srgbClr val="000000"/>
                </a:solidFill>
                <a:latin typeface="Arial"/>
                <a:ea typeface="DejaVu Sans"/>
              </a:rPr>
              <a:t>Genome Assembly</a:t>
            </a:r>
            <a:endParaRPr lang="en-GB" sz="4800" b="0" strike="noStrike" spc="-1" dirty="0">
              <a:latin typeface="Arial"/>
            </a:endParaRPr>
          </a:p>
          <a:p>
            <a:pPr algn="ctr">
              <a:lnSpc>
                <a:spcPct val="100000"/>
              </a:lnSpc>
            </a:pPr>
            <a:r>
              <a:rPr lang="en-GB" sz="4000" b="0" strike="noStrike" spc="-1" dirty="0">
                <a:solidFill>
                  <a:srgbClr val="000000"/>
                </a:solidFill>
                <a:latin typeface="Arial"/>
                <a:ea typeface="DejaVu Sans"/>
              </a:rPr>
              <a:t>The good …. the bad … and the ugly</a:t>
            </a:r>
            <a:endParaRPr lang="en-GB" sz="4000" b="0" strike="noStrike" spc="-1" dirty="0">
              <a:latin typeface="Arial"/>
            </a:endParaRPr>
          </a:p>
        </p:txBody>
      </p:sp>
      <p:pic>
        <p:nvPicPr>
          <p:cNvPr id="9" name="Picture 1">
            <a:extLst>
              <a:ext uri="{FF2B5EF4-FFF2-40B4-BE49-F238E27FC236}">
                <a16:creationId xmlns:a16="http://schemas.microsoft.com/office/drawing/2014/main" id="{F3C095CF-A271-525E-5F16-D633A4B36B7E}"/>
              </a:ext>
            </a:extLst>
          </p:cNvPr>
          <p:cNvPicPr/>
          <p:nvPr/>
        </p:nvPicPr>
        <p:blipFill>
          <a:blip r:embed="rId2"/>
          <a:srcRect t="111" b="111"/>
          <a:stretch/>
        </p:blipFill>
        <p:spPr>
          <a:xfrm>
            <a:off x="4197559" y="2269958"/>
            <a:ext cx="3232800" cy="3035880"/>
          </a:xfrm>
          <a:prstGeom prst="rect">
            <a:avLst/>
          </a:prstGeom>
          <a:ln>
            <a:noFill/>
          </a:ln>
        </p:spPr>
      </p:pic>
      <p:pic>
        <p:nvPicPr>
          <p:cNvPr id="2" name="Picture 1">
            <a:extLst>
              <a:ext uri="{FF2B5EF4-FFF2-40B4-BE49-F238E27FC236}">
                <a16:creationId xmlns:a16="http://schemas.microsoft.com/office/drawing/2014/main" id="{16622BED-956A-C6A0-E766-F65E4A9D7BB8}"/>
              </a:ext>
            </a:extLst>
          </p:cNvPr>
          <p:cNvPicPr/>
          <p:nvPr/>
        </p:nvPicPr>
        <p:blipFill rotWithShape="1">
          <a:blip r:embed="rId3"/>
          <a:srcRect l="10803" r="9944"/>
          <a:stretch/>
        </p:blipFill>
        <p:spPr>
          <a:xfrm>
            <a:off x="8498716" y="1891430"/>
            <a:ext cx="2864014" cy="3790920"/>
          </a:xfrm>
          <a:prstGeom prst="rect">
            <a:avLst/>
          </a:prstGeom>
          <a:ln>
            <a:noFill/>
          </a:ln>
        </p:spPr>
      </p:pic>
      <p:pic>
        <p:nvPicPr>
          <p:cNvPr id="4098" name="Picture 2" descr="Figure 2">
            <a:extLst>
              <a:ext uri="{FF2B5EF4-FFF2-40B4-BE49-F238E27FC236}">
                <a16:creationId xmlns:a16="http://schemas.microsoft.com/office/drawing/2014/main" id="{6AC5450E-F9DE-5D74-BDB7-0898822008E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009" t="66884" r="35388" b="5156"/>
          <a:stretch/>
        </p:blipFill>
        <p:spPr bwMode="auto">
          <a:xfrm>
            <a:off x="642963" y="2112354"/>
            <a:ext cx="1835874" cy="191751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ure 2">
            <a:extLst>
              <a:ext uri="{FF2B5EF4-FFF2-40B4-BE49-F238E27FC236}">
                <a16:creationId xmlns:a16="http://schemas.microsoft.com/office/drawing/2014/main" id="{88A93795-3CB5-5100-CE6F-C3E6A047AB1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2208" t="66884" r="5798" b="5156"/>
          <a:stretch/>
        </p:blipFill>
        <p:spPr bwMode="auto">
          <a:xfrm>
            <a:off x="2040585" y="3786890"/>
            <a:ext cx="1959838" cy="19175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135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FF688-0F35-E080-A96F-29FA5973DC23}"/>
              </a:ext>
            </a:extLst>
          </p:cNvPr>
          <p:cNvSpPr>
            <a:spLocks noGrp="1"/>
          </p:cNvSpPr>
          <p:nvPr>
            <p:ph type="title"/>
          </p:nvPr>
        </p:nvSpPr>
        <p:spPr/>
        <p:txBody>
          <a:bodyPr anchor="ctr">
            <a:noAutofit/>
          </a:bodyPr>
          <a:lstStyle/>
          <a:p>
            <a:r>
              <a:rPr lang="en-GB" dirty="0">
                <a:latin typeface="Arial" panose="020B0604020202020204" pitchFamily="34" charset="0"/>
                <a:cs typeface="Arial" panose="020B0604020202020204" pitchFamily="34" charset="0"/>
              </a:rPr>
              <a:t>The Problem: Fragmentation</a:t>
            </a:r>
            <a:endParaRPr lang="en-CH"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A3D1659F-49CC-B4AB-5BD5-BCE5148A4646}"/>
              </a:ext>
            </a:extLst>
          </p:cNvPr>
          <p:cNvPicPr/>
          <p:nvPr/>
        </p:nvPicPr>
        <p:blipFill>
          <a:blip r:embed="rId2"/>
          <a:stretch/>
        </p:blipFill>
        <p:spPr>
          <a:xfrm>
            <a:off x="4432882" y="1545186"/>
            <a:ext cx="4099162" cy="3198783"/>
          </a:xfrm>
          <a:prstGeom prst="rect">
            <a:avLst/>
          </a:prstGeom>
          <a:ln>
            <a:noFill/>
          </a:ln>
        </p:spPr>
      </p:pic>
      <p:pic>
        <p:nvPicPr>
          <p:cNvPr id="8" name="Picture 7">
            <a:extLst>
              <a:ext uri="{FF2B5EF4-FFF2-40B4-BE49-F238E27FC236}">
                <a16:creationId xmlns:a16="http://schemas.microsoft.com/office/drawing/2014/main" id="{71CEA467-1071-416C-65F2-302B72155605}"/>
              </a:ext>
            </a:extLst>
          </p:cNvPr>
          <p:cNvPicPr/>
          <p:nvPr/>
        </p:nvPicPr>
        <p:blipFill>
          <a:blip r:embed="rId3"/>
          <a:srcRect r="4550" b="10093"/>
          <a:stretch/>
        </p:blipFill>
        <p:spPr>
          <a:xfrm>
            <a:off x="522678" y="2046316"/>
            <a:ext cx="3151326" cy="2182156"/>
          </a:xfrm>
          <a:prstGeom prst="rect">
            <a:avLst/>
          </a:prstGeom>
          <a:ln>
            <a:noFill/>
          </a:ln>
        </p:spPr>
      </p:pic>
      <p:pic>
        <p:nvPicPr>
          <p:cNvPr id="9" name="Picture 8">
            <a:extLst>
              <a:ext uri="{FF2B5EF4-FFF2-40B4-BE49-F238E27FC236}">
                <a16:creationId xmlns:a16="http://schemas.microsoft.com/office/drawing/2014/main" id="{FC720800-DE45-A7A5-8C01-F925CE7D9F63}"/>
              </a:ext>
            </a:extLst>
          </p:cNvPr>
          <p:cNvPicPr/>
          <p:nvPr/>
        </p:nvPicPr>
        <p:blipFill>
          <a:blip r:embed="rId4"/>
          <a:stretch/>
        </p:blipFill>
        <p:spPr>
          <a:xfrm>
            <a:off x="9282215" y="1610930"/>
            <a:ext cx="2210456" cy="3302405"/>
          </a:xfrm>
          <a:prstGeom prst="rect">
            <a:avLst/>
          </a:prstGeom>
          <a:ln>
            <a:noFill/>
          </a:ln>
        </p:spPr>
      </p:pic>
      <p:sp>
        <p:nvSpPr>
          <p:cNvPr id="10" name="CustomShape 2">
            <a:extLst>
              <a:ext uri="{FF2B5EF4-FFF2-40B4-BE49-F238E27FC236}">
                <a16:creationId xmlns:a16="http://schemas.microsoft.com/office/drawing/2014/main" id="{0208AA76-8D08-5EB6-8E0D-1F92A64B7396}"/>
              </a:ext>
            </a:extLst>
          </p:cNvPr>
          <p:cNvSpPr/>
          <p:nvPr/>
        </p:nvSpPr>
        <p:spPr>
          <a:xfrm>
            <a:off x="4092846"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1" name="CustomShape 3">
            <a:extLst>
              <a:ext uri="{FF2B5EF4-FFF2-40B4-BE49-F238E27FC236}">
                <a16:creationId xmlns:a16="http://schemas.microsoft.com/office/drawing/2014/main" id="{584BB292-735B-05C9-9EDB-FC5EC6F79A87}"/>
              </a:ext>
            </a:extLst>
          </p:cNvPr>
          <p:cNvSpPr/>
          <p:nvPr/>
        </p:nvSpPr>
        <p:spPr>
          <a:xfrm>
            <a:off x="8359632"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2" name="CustomShape 5">
            <a:extLst>
              <a:ext uri="{FF2B5EF4-FFF2-40B4-BE49-F238E27FC236}">
                <a16:creationId xmlns:a16="http://schemas.microsoft.com/office/drawing/2014/main" id="{0A22AF23-479C-FCAA-B98B-D519B9A3F0FF}"/>
              </a:ext>
            </a:extLst>
          </p:cNvPr>
          <p:cNvSpPr/>
          <p:nvPr/>
        </p:nvSpPr>
        <p:spPr>
          <a:xfrm>
            <a:off x="9074293" y="4816733"/>
            <a:ext cx="2626299"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i="1" spc="-1" dirty="0">
                <a:solidFill>
                  <a:srgbClr val="000000"/>
                </a:solidFill>
                <a:latin typeface="Cordia New" panose="020B0304020202020204" pitchFamily="34" charset="-34"/>
                <a:ea typeface="DejaVu Sans"/>
                <a:cs typeface="Cordia New" panose="020B0304020202020204" pitchFamily="34" charset="-34"/>
              </a:rPr>
              <a:t>De novo</a:t>
            </a:r>
            <a:r>
              <a:rPr lang="en-GB" sz="2177" spc="-1" dirty="0">
                <a:solidFill>
                  <a:srgbClr val="000000"/>
                </a:solidFill>
                <a:latin typeface="Cordia New" panose="020B0304020202020204" pitchFamily="34" charset="-34"/>
                <a:ea typeface="DejaVu Sans"/>
                <a:cs typeface="Cordia New" panose="020B0304020202020204" pitchFamily="34" charset="-34"/>
              </a:rPr>
              <a:t> assembled genome</a:t>
            </a:r>
            <a:endParaRPr lang="en-GB" sz="2177" spc="-1" dirty="0">
              <a:latin typeface="Cordia New" panose="020B0304020202020204" pitchFamily="34" charset="-34"/>
              <a:cs typeface="Cordia New" panose="020B0304020202020204" pitchFamily="34" charset="-34"/>
            </a:endParaRPr>
          </a:p>
        </p:txBody>
      </p:sp>
      <p:sp>
        <p:nvSpPr>
          <p:cNvPr id="14" name="TextBox 13">
            <a:extLst>
              <a:ext uri="{FF2B5EF4-FFF2-40B4-BE49-F238E27FC236}">
                <a16:creationId xmlns:a16="http://schemas.microsoft.com/office/drawing/2014/main" id="{06F615AB-1524-BD55-2F75-97A9EC194911}"/>
              </a:ext>
            </a:extLst>
          </p:cNvPr>
          <p:cNvSpPr txBox="1"/>
          <p:nvPr/>
        </p:nvSpPr>
        <p:spPr>
          <a:xfrm>
            <a:off x="6020882" y="1687405"/>
            <a:ext cx="708848" cy="523220"/>
          </a:xfrm>
          <a:prstGeom prst="rect">
            <a:avLst/>
          </a:prstGeom>
          <a:noFill/>
        </p:spPr>
        <p:txBody>
          <a:bodyPr wrap="none" rtlCol="0">
            <a:spAutoFit/>
          </a:bodyPr>
          <a:lstStyle/>
          <a:p>
            <a:r>
              <a:rPr lang="en-CH" sz="2800" dirty="0">
                <a:latin typeface="Cordia New" panose="020B0304020202020204" pitchFamily="34" charset="-34"/>
                <a:cs typeface="Cordia New" panose="020B0304020202020204" pitchFamily="34" charset="-34"/>
              </a:rPr>
              <a:t>fastq</a:t>
            </a:r>
          </a:p>
        </p:txBody>
      </p:sp>
      <p:pic>
        <p:nvPicPr>
          <p:cNvPr id="3" name="Picture 2">
            <a:extLst>
              <a:ext uri="{FF2B5EF4-FFF2-40B4-BE49-F238E27FC236}">
                <a16:creationId xmlns:a16="http://schemas.microsoft.com/office/drawing/2014/main" id="{CB67F2F3-CAC3-495D-3817-DC4E70B21F8B}"/>
              </a:ext>
            </a:extLst>
          </p:cNvPr>
          <p:cNvPicPr/>
          <p:nvPr/>
        </p:nvPicPr>
        <p:blipFill>
          <a:blip r:embed="rId5"/>
          <a:stretch/>
        </p:blipFill>
        <p:spPr>
          <a:xfrm>
            <a:off x="5339357" y="4745711"/>
            <a:ext cx="3193123" cy="1765927"/>
          </a:xfrm>
          <a:prstGeom prst="rect">
            <a:avLst/>
          </a:prstGeom>
          <a:ln>
            <a:noFill/>
          </a:ln>
        </p:spPr>
      </p:pic>
      <p:sp>
        <p:nvSpPr>
          <p:cNvPr id="4" name="CustomShape 4">
            <a:extLst>
              <a:ext uri="{FF2B5EF4-FFF2-40B4-BE49-F238E27FC236}">
                <a16:creationId xmlns:a16="http://schemas.microsoft.com/office/drawing/2014/main" id="{055CB43F-7B6D-B32E-51C1-7D97B7FA0521}"/>
              </a:ext>
            </a:extLst>
          </p:cNvPr>
          <p:cNvSpPr/>
          <p:nvPr/>
        </p:nvSpPr>
        <p:spPr>
          <a:xfrm rot="5400000">
            <a:off x="6184442" y="4137041"/>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808080"/>
          </a:solidFill>
          <a:ln>
            <a:solidFill>
              <a:srgbClr val="808080"/>
            </a:solidFill>
          </a:ln>
        </p:spPr>
        <p:style>
          <a:lnRef idx="0">
            <a:scrgbClr r="0" g="0" b="0"/>
          </a:lnRef>
          <a:fillRef idx="0">
            <a:scrgbClr r="0" g="0" b="0"/>
          </a:fillRef>
          <a:effectRef idx="0">
            <a:scrgbClr r="0" g="0" b="0"/>
          </a:effectRef>
          <a:fontRef idx="minor"/>
        </p:style>
      </p:sp>
      <p:sp>
        <p:nvSpPr>
          <p:cNvPr id="5" name="CustomShape 5">
            <a:extLst>
              <a:ext uri="{FF2B5EF4-FFF2-40B4-BE49-F238E27FC236}">
                <a16:creationId xmlns:a16="http://schemas.microsoft.com/office/drawing/2014/main" id="{30B11061-5C1E-16CA-2BA6-D4052C0E20DA}"/>
              </a:ext>
            </a:extLst>
          </p:cNvPr>
          <p:cNvSpPr/>
          <p:nvPr/>
        </p:nvSpPr>
        <p:spPr>
          <a:xfrm rot="14100000">
            <a:off x="6393427" y="3774799"/>
            <a:ext cx="41797" cy="1100657"/>
          </a:xfrm>
          <a:prstGeom prst="rect">
            <a:avLst/>
          </a:prstGeom>
          <a:solidFill>
            <a:srgbClr val="EF413D"/>
          </a:solid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88295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FF688-0F35-E080-A96F-29FA5973DC23}"/>
              </a:ext>
            </a:extLst>
          </p:cNvPr>
          <p:cNvSpPr>
            <a:spLocks noGrp="1"/>
          </p:cNvSpPr>
          <p:nvPr>
            <p:ph type="title"/>
          </p:nvPr>
        </p:nvSpPr>
        <p:spPr/>
        <p:txBody>
          <a:bodyPr anchor="ctr">
            <a:noAutofit/>
          </a:bodyPr>
          <a:lstStyle/>
          <a:p>
            <a:r>
              <a:rPr lang="en-GB" dirty="0">
                <a:latin typeface="Arial" panose="020B0604020202020204" pitchFamily="34" charset="0"/>
                <a:cs typeface="Arial" panose="020B0604020202020204" pitchFamily="34" charset="0"/>
              </a:rPr>
              <a:t>The Problem: Fragmentation</a:t>
            </a:r>
            <a:endParaRPr lang="en-CH"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A3D1659F-49CC-B4AB-5BD5-BCE5148A4646}"/>
              </a:ext>
            </a:extLst>
          </p:cNvPr>
          <p:cNvPicPr/>
          <p:nvPr/>
        </p:nvPicPr>
        <p:blipFill>
          <a:blip r:embed="rId2"/>
          <a:stretch/>
        </p:blipFill>
        <p:spPr>
          <a:xfrm>
            <a:off x="4432882" y="1545186"/>
            <a:ext cx="4099162" cy="3198783"/>
          </a:xfrm>
          <a:prstGeom prst="rect">
            <a:avLst/>
          </a:prstGeom>
          <a:ln>
            <a:noFill/>
          </a:ln>
        </p:spPr>
      </p:pic>
      <p:pic>
        <p:nvPicPr>
          <p:cNvPr id="8" name="Picture 7">
            <a:extLst>
              <a:ext uri="{FF2B5EF4-FFF2-40B4-BE49-F238E27FC236}">
                <a16:creationId xmlns:a16="http://schemas.microsoft.com/office/drawing/2014/main" id="{71CEA467-1071-416C-65F2-302B72155605}"/>
              </a:ext>
            </a:extLst>
          </p:cNvPr>
          <p:cNvPicPr/>
          <p:nvPr/>
        </p:nvPicPr>
        <p:blipFill>
          <a:blip r:embed="rId3"/>
          <a:srcRect r="4550" b="10093"/>
          <a:stretch/>
        </p:blipFill>
        <p:spPr>
          <a:xfrm>
            <a:off x="522678" y="2046316"/>
            <a:ext cx="3151326" cy="2182156"/>
          </a:xfrm>
          <a:prstGeom prst="rect">
            <a:avLst/>
          </a:prstGeom>
          <a:ln>
            <a:noFill/>
          </a:ln>
        </p:spPr>
      </p:pic>
      <p:pic>
        <p:nvPicPr>
          <p:cNvPr id="9" name="Picture 8">
            <a:extLst>
              <a:ext uri="{FF2B5EF4-FFF2-40B4-BE49-F238E27FC236}">
                <a16:creationId xmlns:a16="http://schemas.microsoft.com/office/drawing/2014/main" id="{FC720800-DE45-A7A5-8C01-F925CE7D9F63}"/>
              </a:ext>
            </a:extLst>
          </p:cNvPr>
          <p:cNvPicPr/>
          <p:nvPr/>
        </p:nvPicPr>
        <p:blipFill>
          <a:blip r:embed="rId4"/>
          <a:stretch/>
        </p:blipFill>
        <p:spPr>
          <a:xfrm>
            <a:off x="9282215" y="1610930"/>
            <a:ext cx="2210456" cy="3302405"/>
          </a:xfrm>
          <a:prstGeom prst="rect">
            <a:avLst/>
          </a:prstGeom>
          <a:ln>
            <a:noFill/>
          </a:ln>
        </p:spPr>
      </p:pic>
      <p:sp>
        <p:nvSpPr>
          <p:cNvPr id="10" name="CustomShape 2">
            <a:extLst>
              <a:ext uri="{FF2B5EF4-FFF2-40B4-BE49-F238E27FC236}">
                <a16:creationId xmlns:a16="http://schemas.microsoft.com/office/drawing/2014/main" id="{0208AA76-8D08-5EB6-8E0D-1F92A64B7396}"/>
              </a:ext>
            </a:extLst>
          </p:cNvPr>
          <p:cNvSpPr/>
          <p:nvPr/>
        </p:nvSpPr>
        <p:spPr>
          <a:xfrm>
            <a:off x="4092846"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1" name="CustomShape 3">
            <a:extLst>
              <a:ext uri="{FF2B5EF4-FFF2-40B4-BE49-F238E27FC236}">
                <a16:creationId xmlns:a16="http://schemas.microsoft.com/office/drawing/2014/main" id="{584BB292-735B-05C9-9EDB-FC5EC6F79A87}"/>
              </a:ext>
            </a:extLst>
          </p:cNvPr>
          <p:cNvSpPr/>
          <p:nvPr/>
        </p:nvSpPr>
        <p:spPr>
          <a:xfrm>
            <a:off x="8359632"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2" name="CustomShape 5">
            <a:extLst>
              <a:ext uri="{FF2B5EF4-FFF2-40B4-BE49-F238E27FC236}">
                <a16:creationId xmlns:a16="http://schemas.microsoft.com/office/drawing/2014/main" id="{0A22AF23-479C-FCAA-B98B-D519B9A3F0FF}"/>
              </a:ext>
            </a:extLst>
          </p:cNvPr>
          <p:cNvSpPr/>
          <p:nvPr/>
        </p:nvSpPr>
        <p:spPr>
          <a:xfrm>
            <a:off x="9074293" y="4816733"/>
            <a:ext cx="2626299"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i="1" spc="-1" dirty="0">
                <a:solidFill>
                  <a:srgbClr val="000000"/>
                </a:solidFill>
                <a:latin typeface="Cordia New" panose="020B0304020202020204" pitchFamily="34" charset="-34"/>
                <a:ea typeface="DejaVu Sans"/>
                <a:cs typeface="Cordia New" panose="020B0304020202020204" pitchFamily="34" charset="-34"/>
              </a:rPr>
              <a:t>De novo</a:t>
            </a:r>
            <a:r>
              <a:rPr lang="en-GB" sz="2177" spc="-1" dirty="0">
                <a:solidFill>
                  <a:srgbClr val="000000"/>
                </a:solidFill>
                <a:latin typeface="Cordia New" panose="020B0304020202020204" pitchFamily="34" charset="-34"/>
                <a:ea typeface="DejaVu Sans"/>
                <a:cs typeface="Cordia New" panose="020B0304020202020204" pitchFamily="34" charset="-34"/>
              </a:rPr>
              <a:t> assembled genome</a:t>
            </a:r>
            <a:endParaRPr lang="en-GB" sz="2177" spc="-1" dirty="0">
              <a:latin typeface="Cordia New" panose="020B0304020202020204" pitchFamily="34" charset="-34"/>
              <a:cs typeface="Cordia New" panose="020B0304020202020204" pitchFamily="34" charset="-34"/>
            </a:endParaRPr>
          </a:p>
        </p:txBody>
      </p:sp>
      <p:sp>
        <p:nvSpPr>
          <p:cNvPr id="14" name="TextBox 13">
            <a:extLst>
              <a:ext uri="{FF2B5EF4-FFF2-40B4-BE49-F238E27FC236}">
                <a16:creationId xmlns:a16="http://schemas.microsoft.com/office/drawing/2014/main" id="{06F615AB-1524-BD55-2F75-97A9EC194911}"/>
              </a:ext>
            </a:extLst>
          </p:cNvPr>
          <p:cNvSpPr txBox="1"/>
          <p:nvPr/>
        </p:nvSpPr>
        <p:spPr>
          <a:xfrm>
            <a:off x="6020882" y="1687405"/>
            <a:ext cx="708848" cy="523220"/>
          </a:xfrm>
          <a:prstGeom prst="rect">
            <a:avLst/>
          </a:prstGeom>
          <a:noFill/>
        </p:spPr>
        <p:txBody>
          <a:bodyPr wrap="none" rtlCol="0">
            <a:spAutoFit/>
          </a:bodyPr>
          <a:lstStyle/>
          <a:p>
            <a:r>
              <a:rPr lang="en-CH" sz="2800" dirty="0">
                <a:latin typeface="Cordia New" panose="020B0304020202020204" pitchFamily="34" charset="-34"/>
                <a:cs typeface="Cordia New" panose="020B0304020202020204" pitchFamily="34" charset="-34"/>
              </a:rPr>
              <a:t>fastq</a:t>
            </a:r>
          </a:p>
        </p:txBody>
      </p:sp>
      <p:pic>
        <p:nvPicPr>
          <p:cNvPr id="3" name="Picture 2">
            <a:extLst>
              <a:ext uri="{FF2B5EF4-FFF2-40B4-BE49-F238E27FC236}">
                <a16:creationId xmlns:a16="http://schemas.microsoft.com/office/drawing/2014/main" id="{CB67F2F3-CAC3-495D-3817-DC4E70B21F8B}"/>
              </a:ext>
            </a:extLst>
          </p:cNvPr>
          <p:cNvPicPr/>
          <p:nvPr/>
        </p:nvPicPr>
        <p:blipFill>
          <a:blip r:embed="rId5"/>
          <a:stretch/>
        </p:blipFill>
        <p:spPr>
          <a:xfrm>
            <a:off x="5339357" y="4745711"/>
            <a:ext cx="3193123" cy="1765927"/>
          </a:xfrm>
          <a:prstGeom prst="rect">
            <a:avLst/>
          </a:prstGeom>
          <a:ln>
            <a:noFill/>
          </a:ln>
        </p:spPr>
      </p:pic>
      <p:sp>
        <p:nvSpPr>
          <p:cNvPr id="4" name="CustomShape 4">
            <a:extLst>
              <a:ext uri="{FF2B5EF4-FFF2-40B4-BE49-F238E27FC236}">
                <a16:creationId xmlns:a16="http://schemas.microsoft.com/office/drawing/2014/main" id="{055CB43F-7B6D-B32E-51C1-7D97B7FA0521}"/>
              </a:ext>
            </a:extLst>
          </p:cNvPr>
          <p:cNvSpPr/>
          <p:nvPr/>
        </p:nvSpPr>
        <p:spPr>
          <a:xfrm rot="5400000">
            <a:off x="6184442" y="4137041"/>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808080"/>
          </a:solidFill>
          <a:ln>
            <a:solidFill>
              <a:srgbClr val="808080"/>
            </a:solidFill>
          </a:ln>
        </p:spPr>
        <p:style>
          <a:lnRef idx="0">
            <a:scrgbClr r="0" g="0" b="0"/>
          </a:lnRef>
          <a:fillRef idx="0">
            <a:scrgbClr r="0" g="0" b="0"/>
          </a:fillRef>
          <a:effectRef idx="0">
            <a:scrgbClr r="0" g="0" b="0"/>
          </a:effectRef>
          <a:fontRef idx="minor"/>
        </p:style>
      </p:sp>
      <p:sp>
        <p:nvSpPr>
          <p:cNvPr id="5" name="CustomShape 5">
            <a:extLst>
              <a:ext uri="{FF2B5EF4-FFF2-40B4-BE49-F238E27FC236}">
                <a16:creationId xmlns:a16="http://schemas.microsoft.com/office/drawing/2014/main" id="{30B11061-5C1E-16CA-2BA6-D4052C0E20DA}"/>
              </a:ext>
            </a:extLst>
          </p:cNvPr>
          <p:cNvSpPr/>
          <p:nvPr/>
        </p:nvSpPr>
        <p:spPr>
          <a:xfrm rot="14100000">
            <a:off x="6393427" y="3774799"/>
            <a:ext cx="41797" cy="1100657"/>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 name="TextBox 5">
            <a:extLst>
              <a:ext uri="{FF2B5EF4-FFF2-40B4-BE49-F238E27FC236}">
                <a16:creationId xmlns:a16="http://schemas.microsoft.com/office/drawing/2014/main" id="{3A8766B3-DA63-C98F-9AF7-44AEBAEAB727}"/>
              </a:ext>
            </a:extLst>
          </p:cNvPr>
          <p:cNvSpPr txBox="1"/>
          <p:nvPr/>
        </p:nvSpPr>
        <p:spPr>
          <a:xfrm>
            <a:off x="1358145" y="1932052"/>
            <a:ext cx="10034321" cy="1569660"/>
          </a:xfrm>
          <a:prstGeom prst="rect">
            <a:avLst/>
          </a:prstGeom>
          <a:solidFill>
            <a:schemeClr val="tx1"/>
          </a:solidFill>
          <a:ln>
            <a:noFill/>
          </a:ln>
        </p:spPr>
        <p:txBody>
          <a:bodyPr wrap="square">
            <a:spAutoFit/>
          </a:bodyPr>
          <a:lstStyle/>
          <a:p>
            <a:pPr marL="914400" indent="-914400">
              <a:lnSpc>
                <a:spcPct val="100000"/>
              </a:lnSpc>
              <a:buAutoNum type="arabicPeriod"/>
            </a:pPr>
            <a:r>
              <a:rPr lang="en-GB" sz="3200" spc="-1" dirty="0">
                <a:solidFill>
                  <a:schemeClr val="bg1"/>
                </a:solidFill>
                <a:latin typeface="Arial"/>
                <a:ea typeface="DejaVu Sans"/>
              </a:rPr>
              <a:t> </a:t>
            </a:r>
            <a:r>
              <a:rPr lang="en-GB" sz="3200" b="1" spc="-1" dirty="0">
                <a:solidFill>
                  <a:srgbClr val="FF0000"/>
                </a:solidFill>
                <a:latin typeface="Arial"/>
                <a:ea typeface="DejaVu Sans"/>
              </a:rPr>
              <a:t>How</a:t>
            </a:r>
            <a:r>
              <a:rPr lang="en-GB" sz="3200" spc="-1" dirty="0">
                <a:solidFill>
                  <a:schemeClr val="bg1"/>
                </a:solidFill>
                <a:latin typeface="Arial"/>
                <a:ea typeface="DejaVu Sans"/>
              </a:rPr>
              <a:t> can we assemble a genome?</a:t>
            </a:r>
          </a:p>
          <a:p>
            <a:pPr marL="914400" indent="-914400">
              <a:buFontTx/>
              <a:buAutoNum type="arabicPeriod"/>
            </a:pPr>
            <a:r>
              <a:rPr lang="en-GB" sz="3200" spc="-1" dirty="0">
                <a:solidFill>
                  <a:schemeClr val="bg1"/>
                </a:solidFill>
                <a:latin typeface="Arial"/>
                <a:ea typeface="DejaVu Sans"/>
              </a:rPr>
              <a:t> </a:t>
            </a:r>
            <a:r>
              <a:rPr lang="en-GB" sz="3200" b="1" spc="-1" dirty="0">
                <a:solidFill>
                  <a:srgbClr val="FF0000"/>
                </a:solidFill>
                <a:latin typeface="Arial"/>
                <a:ea typeface="DejaVu Sans"/>
              </a:rPr>
              <a:t>Why can’t we</a:t>
            </a:r>
            <a:r>
              <a:rPr lang="en-GB" sz="3200" spc="-1" dirty="0">
                <a:solidFill>
                  <a:schemeClr val="bg1"/>
                </a:solidFill>
                <a:latin typeface="Arial"/>
                <a:ea typeface="DejaVu Sans"/>
              </a:rPr>
              <a:t> assemble a genome? </a:t>
            </a:r>
          </a:p>
          <a:p>
            <a:pPr marL="914400" indent="-914400">
              <a:buFontTx/>
              <a:buAutoNum type="arabicPeriod"/>
            </a:pPr>
            <a:r>
              <a:rPr lang="en-GB" sz="3200" spc="-1" dirty="0">
                <a:solidFill>
                  <a:schemeClr val="bg1"/>
                </a:solidFill>
                <a:latin typeface="Arial"/>
                <a:ea typeface="DejaVu Sans"/>
              </a:rPr>
              <a:t> How can we </a:t>
            </a:r>
            <a:r>
              <a:rPr lang="en-GB" sz="3200" b="1" spc="-1" dirty="0">
                <a:solidFill>
                  <a:srgbClr val="FF0000"/>
                </a:solidFill>
                <a:latin typeface="Arial"/>
                <a:ea typeface="DejaVu Sans"/>
              </a:rPr>
              <a:t>check</a:t>
            </a:r>
            <a:r>
              <a:rPr lang="en-GB" sz="3200" spc="-1" dirty="0">
                <a:solidFill>
                  <a:schemeClr val="bg1"/>
                </a:solidFill>
                <a:latin typeface="Arial"/>
                <a:ea typeface="DejaVu Sans"/>
              </a:rPr>
              <a:t> our assembly?</a:t>
            </a:r>
            <a:endParaRPr lang="en-GB" sz="3200" spc="-1" dirty="0">
              <a:solidFill>
                <a:schemeClr val="bg1"/>
              </a:solidFill>
              <a:latin typeface="Arial"/>
            </a:endParaRPr>
          </a:p>
        </p:txBody>
      </p:sp>
    </p:spTree>
    <p:extLst>
      <p:ext uri="{BB962C8B-B14F-4D97-AF65-F5344CB8AC3E}">
        <p14:creationId xmlns:p14="http://schemas.microsoft.com/office/powerpoint/2010/main" val="2890382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sz="4800" b="0" spc="-1" dirty="0">
                <a:solidFill>
                  <a:srgbClr val="ED1C24"/>
                </a:solidFill>
                <a:latin typeface="Arial"/>
                <a:ea typeface="DejaVu Sans"/>
              </a:rPr>
              <a:t>1. </a:t>
            </a:r>
            <a:r>
              <a:rPr lang="en-GB" sz="4800" spc="-1" dirty="0">
                <a:solidFill>
                  <a:srgbClr val="ED1C24"/>
                </a:solidFill>
                <a:latin typeface="Arial"/>
                <a:ea typeface="DejaVu Sans"/>
              </a:rPr>
              <a:t>How</a:t>
            </a:r>
            <a:r>
              <a:rPr lang="en-GB" sz="4800" b="0" spc="-1" dirty="0">
                <a:latin typeface="Arial"/>
                <a:ea typeface="DejaVu Sans"/>
              </a:rPr>
              <a:t> can we assemble a genome?</a:t>
            </a:r>
            <a:endParaRPr lang="en-CH" b="0" dirty="0"/>
          </a:p>
        </p:txBody>
      </p:sp>
      <p:sp>
        <p:nvSpPr>
          <p:cNvPr id="6" name="TextBox 5">
            <a:extLst>
              <a:ext uri="{FF2B5EF4-FFF2-40B4-BE49-F238E27FC236}">
                <a16:creationId xmlns:a16="http://schemas.microsoft.com/office/drawing/2014/main" id="{596446B0-78D0-989C-A37D-41D2BD9C4669}"/>
              </a:ext>
            </a:extLst>
          </p:cNvPr>
          <p:cNvSpPr txBox="1"/>
          <p:nvPr/>
        </p:nvSpPr>
        <p:spPr>
          <a:xfrm>
            <a:off x="3040693" y="2548705"/>
            <a:ext cx="6106438" cy="3046988"/>
          </a:xfrm>
          <a:prstGeom prst="rect">
            <a:avLst/>
          </a:prstGeom>
          <a:noFill/>
        </p:spPr>
        <p:txBody>
          <a:bodyPr wrap="square">
            <a:spAutoFit/>
          </a:bodyPr>
          <a:lstStyle/>
          <a:p>
            <a:r>
              <a:rPr lang="en-GB" sz="3200" i="1" spc="-1" dirty="0">
                <a:latin typeface="Cordia New" panose="020B0304020202020204" pitchFamily="34" charset="-34"/>
                <a:cs typeface="Cordia New" panose="020B0304020202020204" pitchFamily="34" charset="-34"/>
              </a:rPr>
              <a:t>Ground truth (~genome):</a:t>
            </a:r>
            <a:endParaRPr lang="en-GB" sz="3200" spc="-1" dirty="0">
              <a:latin typeface="Cordia New" panose="020B0304020202020204" pitchFamily="34" charset="-34"/>
              <a:cs typeface="Cordia New" panose="020B0304020202020204" pitchFamily="34" charset="-34"/>
            </a:endParaRPr>
          </a:p>
          <a:p>
            <a:r>
              <a:rPr lang="en-GB" sz="3200" spc="-1" dirty="0">
                <a:latin typeface="Cordia New" panose="020B0304020202020204" pitchFamily="34" charset="-34"/>
                <a:cs typeface="Cordia New" panose="020B0304020202020204" pitchFamily="34" charset="-34"/>
              </a:rPr>
              <a:t>…..</a:t>
            </a:r>
            <a:r>
              <a:rPr lang="en-GB" sz="3200" spc="-1" dirty="0" err="1">
                <a:latin typeface="Cordia New" panose="020B0304020202020204" pitchFamily="34" charset="-34"/>
                <a:cs typeface="Cordia New" panose="020B0304020202020204" pitchFamily="34" charset="-34"/>
              </a:rPr>
              <a:t>cctctagctagcgttc</a:t>
            </a:r>
            <a:endParaRPr lang="en-GB" sz="3200" spc="-1" dirty="0">
              <a:latin typeface="Cordia New" panose="020B0304020202020204" pitchFamily="34" charset="-34"/>
              <a:cs typeface="Cordia New" panose="020B0304020202020204" pitchFamily="34" charset="-34"/>
            </a:endParaRPr>
          </a:p>
          <a:p>
            <a:r>
              <a:rPr lang="en-GB" sz="3200" spc="-1" dirty="0" err="1">
                <a:latin typeface="Cordia New" panose="020B0304020202020204" pitchFamily="34" charset="-34"/>
                <a:cs typeface="Cordia New" panose="020B0304020202020204" pitchFamily="34" charset="-34"/>
              </a:rPr>
              <a:t>gggcatcggatttctcacc</a:t>
            </a:r>
            <a:endParaRPr lang="en-GB" sz="3200" spc="-1" dirty="0">
              <a:latin typeface="Cordia New" panose="020B0304020202020204" pitchFamily="34" charset="-34"/>
              <a:cs typeface="Cordia New" panose="020B0304020202020204" pitchFamily="34" charset="-34"/>
            </a:endParaRPr>
          </a:p>
          <a:p>
            <a:r>
              <a:rPr lang="en-GB" sz="3200" spc="-1" dirty="0" err="1">
                <a:latin typeface="Cordia New" panose="020B0304020202020204" pitchFamily="34" charset="-34"/>
                <a:cs typeface="Cordia New" panose="020B0304020202020204" pitchFamily="34" charset="-34"/>
              </a:rPr>
              <a:t>tattctttcggcggattaca</a:t>
            </a:r>
            <a:endParaRPr lang="en-GB" sz="3200" spc="-1" dirty="0">
              <a:latin typeface="Cordia New" panose="020B0304020202020204" pitchFamily="34" charset="-34"/>
              <a:cs typeface="Cordia New" panose="020B0304020202020204" pitchFamily="34" charset="-34"/>
            </a:endParaRPr>
          </a:p>
          <a:p>
            <a:r>
              <a:rPr lang="en-GB" sz="3200" spc="-1" dirty="0" err="1">
                <a:latin typeface="Cordia New" panose="020B0304020202020204" pitchFamily="34" charset="-34"/>
                <a:cs typeface="Cordia New" panose="020B0304020202020204" pitchFamily="34" charset="-34"/>
              </a:rPr>
              <a:t>gatcgtacgtacgtagcta</a:t>
            </a:r>
            <a:endParaRPr lang="en-GB" sz="3200" spc="-1" dirty="0">
              <a:latin typeface="Cordia New" panose="020B0304020202020204" pitchFamily="34" charset="-34"/>
              <a:cs typeface="Cordia New" panose="020B0304020202020204" pitchFamily="34" charset="-34"/>
            </a:endParaRPr>
          </a:p>
          <a:p>
            <a:r>
              <a:rPr lang="en-GB" sz="3200" spc="-1" dirty="0" err="1">
                <a:latin typeface="Cordia New" panose="020B0304020202020204" pitchFamily="34" charset="-34"/>
                <a:cs typeface="Cordia New" panose="020B0304020202020204" pitchFamily="34" charset="-34"/>
              </a:rPr>
              <a:t>atatatgctcagtcagtgac</a:t>
            </a:r>
            <a:r>
              <a:rPr lang="en-GB" sz="3200" spc="-1" dirty="0">
                <a:latin typeface="Cordia New" panose="020B0304020202020204" pitchFamily="34" charset="-34"/>
                <a:cs typeface="Cordia New" panose="020B0304020202020204" pitchFamily="34" charset="-34"/>
              </a:rPr>
              <a:t>….</a:t>
            </a:r>
          </a:p>
        </p:txBody>
      </p:sp>
    </p:spTree>
    <p:extLst>
      <p:ext uri="{BB962C8B-B14F-4D97-AF65-F5344CB8AC3E}">
        <p14:creationId xmlns:p14="http://schemas.microsoft.com/office/powerpoint/2010/main" val="3128646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sz="4800" b="0" spc="-1" dirty="0">
                <a:solidFill>
                  <a:srgbClr val="ED1C24"/>
                </a:solidFill>
                <a:latin typeface="Arial"/>
                <a:ea typeface="DejaVu Sans"/>
              </a:rPr>
              <a:t>1. </a:t>
            </a:r>
            <a:r>
              <a:rPr lang="en-GB" sz="4800" spc="-1" dirty="0">
                <a:solidFill>
                  <a:srgbClr val="ED1C24"/>
                </a:solidFill>
                <a:latin typeface="Arial"/>
                <a:ea typeface="DejaVu Sans"/>
              </a:rPr>
              <a:t>How</a:t>
            </a:r>
            <a:r>
              <a:rPr lang="en-GB" sz="4800" b="0" spc="-1" dirty="0">
                <a:latin typeface="Arial"/>
                <a:ea typeface="DejaVu Sans"/>
              </a:rPr>
              <a:t> can we assemble a genome?</a:t>
            </a:r>
            <a:endParaRPr lang="en-CH" b="0" dirty="0"/>
          </a:p>
        </p:txBody>
      </p:sp>
      <p:sp>
        <p:nvSpPr>
          <p:cNvPr id="3" name="CustomShape 1">
            <a:extLst>
              <a:ext uri="{FF2B5EF4-FFF2-40B4-BE49-F238E27FC236}">
                <a16:creationId xmlns:a16="http://schemas.microsoft.com/office/drawing/2014/main" id="{BF281595-E1C3-EB7B-929D-45F5D921DBE9}"/>
              </a:ext>
            </a:extLst>
          </p:cNvPr>
          <p:cNvSpPr/>
          <p:nvPr/>
        </p:nvSpPr>
        <p:spPr>
          <a:xfrm>
            <a:off x="348958" y="2612318"/>
            <a:ext cx="10969559" cy="1142889"/>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GB" sz="3144" spc="-1" dirty="0">
                <a:solidFill>
                  <a:srgbClr val="000000"/>
                </a:solidFill>
                <a:latin typeface="Arial"/>
                <a:ea typeface="DejaVu Sans"/>
              </a:rPr>
              <a:t>Let’s use an analogy…</a:t>
            </a:r>
            <a:endParaRPr lang="en-GB" sz="3144" spc="-1" dirty="0">
              <a:latin typeface="Arial"/>
            </a:endParaRPr>
          </a:p>
          <a:p>
            <a:pPr algn="ctr">
              <a:lnSpc>
                <a:spcPct val="100000"/>
              </a:lnSpc>
            </a:pPr>
            <a:endParaRPr lang="en-GB" sz="3144" spc="-1" dirty="0">
              <a:latin typeface="Arial"/>
            </a:endParaRPr>
          </a:p>
          <a:p>
            <a:pPr algn="ctr">
              <a:lnSpc>
                <a:spcPct val="100000"/>
              </a:lnSpc>
            </a:pPr>
            <a:r>
              <a:rPr lang="en-GB" sz="3144" spc="-1" dirty="0">
                <a:solidFill>
                  <a:srgbClr val="000000"/>
                </a:solidFill>
                <a:latin typeface="Arial"/>
                <a:ea typeface="DejaVu Sans"/>
              </a:rPr>
              <a:t>Song lyrics</a:t>
            </a:r>
            <a:endParaRPr lang="en-GB" sz="3144" spc="-1" dirty="0">
              <a:latin typeface="Arial"/>
            </a:endParaRPr>
          </a:p>
        </p:txBody>
      </p:sp>
      <p:sp>
        <p:nvSpPr>
          <p:cNvPr id="7" name="TextBox 6">
            <a:extLst>
              <a:ext uri="{FF2B5EF4-FFF2-40B4-BE49-F238E27FC236}">
                <a16:creationId xmlns:a16="http://schemas.microsoft.com/office/drawing/2014/main" id="{FF7B9FCE-4228-09F6-7DD7-2A68EB6ED7D7}"/>
              </a:ext>
            </a:extLst>
          </p:cNvPr>
          <p:cNvSpPr txBox="1"/>
          <p:nvPr/>
        </p:nvSpPr>
        <p:spPr>
          <a:xfrm>
            <a:off x="4756759" y="6373751"/>
            <a:ext cx="8608512" cy="261610"/>
          </a:xfrm>
          <a:prstGeom prst="rect">
            <a:avLst/>
          </a:prstGeom>
          <a:noFill/>
        </p:spPr>
        <p:txBody>
          <a:bodyPr wrap="square">
            <a:spAutoFit/>
          </a:bodyPr>
          <a:lstStyle/>
          <a:p>
            <a:r>
              <a:rPr lang="en-CH" sz="1100" dirty="0"/>
              <a:t>https://training.galaxyproject.org/archive/2022-07-01/topics/assembly/tutorials/general-introduction/slides-plain.html</a:t>
            </a:r>
          </a:p>
        </p:txBody>
      </p:sp>
    </p:spTree>
    <p:extLst>
      <p:ext uri="{BB962C8B-B14F-4D97-AF65-F5344CB8AC3E}">
        <p14:creationId xmlns:p14="http://schemas.microsoft.com/office/powerpoint/2010/main" val="26684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sz="4800" b="0" spc="-1" dirty="0">
                <a:solidFill>
                  <a:srgbClr val="ED1C24"/>
                </a:solidFill>
                <a:latin typeface="Arial"/>
                <a:ea typeface="DejaVu Sans"/>
              </a:rPr>
              <a:t>1. </a:t>
            </a:r>
            <a:r>
              <a:rPr lang="en-GB" sz="4800" spc="-1" dirty="0">
                <a:solidFill>
                  <a:srgbClr val="ED1C24"/>
                </a:solidFill>
                <a:latin typeface="Arial"/>
                <a:ea typeface="DejaVu Sans"/>
              </a:rPr>
              <a:t>How</a:t>
            </a:r>
            <a:r>
              <a:rPr lang="en-GB" sz="4800" b="0" spc="-1" dirty="0">
                <a:latin typeface="Arial"/>
                <a:ea typeface="DejaVu Sans"/>
              </a:rPr>
              <a:t> can we assemble a genome?</a:t>
            </a:r>
            <a:endParaRPr lang="en-CH" b="0" dirty="0"/>
          </a:p>
        </p:txBody>
      </p:sp>
      <p:sp>
        <p:nvSpPr>
          <p:cNvPr id="6" name="TextBox 5">
            <a:extLst>
              <a:ext uri="{FF2B5EF4-FFF2-40B4-BE49-F238E27FC236}">
                <a16:creationId xmlns:a16="http://schemas.microsoft.com/office/drawing/2014/main" id="{596446B0-78D0-989C-A37D-41D2BD9C4669}"/>
              </a:ext>
            </a:extLst>
          </p:cNvPr>
          <p:cNvSpPr txBox="1"/>
          <p:nvPr/>
        </p:nvSpPr>
        <p:spPr>
          <a:xfrm>
            <a:off x="3040693" y="2548705"/>
            <a:ext cx="6106438" cy="2554545"/>
          </a:xfrm>
          <a:prstGeom prst="rect">
            <a:avLst/>
          </a:prstGeom>
          <a:noFill/>
        </p:spPr>
        <p:txBody>
          <a:bodyPr wrap="square">
            <a:spAutoFit/>
          </a:bodyPr>
          <a:lstStyle/>
          <a:p>
            <a:r>
              <a:rPr lang="en-GB" sz="3200" i="1" spc="-1" dirty="0">
                <a:latin typeface="Cordia New" panose="020B0304020202020204" pitchFamily="34" charset="-34"/>
                <a:cs typeface="Cordia New" panose="020B0304020202020204" pitchFamily="34" charset="-34"/>
              </a:rPr>
              <a:t>Ground truth (~genome):</a:t>
            </a:r>
            <a:endParaRPr lang="en-GB" sz="3200" spc="-1" dirty="0">
              <a:latin typeface="Cordia New" panose="020B0304020202020204" pitchFamily="34" charset="-34"/>
              <a:cs typeface="Cordia New" panose="020B0304020202020204" pitchFamily="34" charset="-34"/>
            </a:endParaRPr>
          </a:p>
          <a:p>
            <a:r>
              <a:rPr lang="en-GB" sz="3200" spc="-1" dirty="0">
                <a:latin typeface="Cordia New" panose="020B0304020202020204" pitchFamily="34" charset="-34"/>
                <a:cs typeface="Cordia New" panose="020B0304020202020204" pitchFamily="34" charset="-34"/>
              </a:rPr>
              <a:t>Is this the real life?</a:t>
            </a:r>
          </a:p>
          <a:p>
            <a:r>
              <a:rPr lang="en-GB" sz="3200" spc="-1" dirty="0">
                <a:latin typeface="Cordia New" panose="020B0304020202020204" pitchFamily="34" charset="-34"/>
                <a:cs typeface="Cordia New" panose="020B0304020202020204" pitchFamily="34" charset="-34"/>
              </a:rPr>
              <a:t>Is this just fantasy?</a:t>
            </a:r>
          </a:p>
          <a:p>
            <a:r>
              <a:rPr lang="en-GB" sz="3200" spc="-1" dirty="0">
                <a:latin typeface="Cordia New" panose="020B0304020202020204" pitchFamily="34" charset="-34"/>
                <a:cs typeface="Cordia New" panose="020B0304020202020204" pitchFamily="34" charset="-34"/>
              </a:rPr>
              <a:t>Caught in a landside,</a:t>
            </a:r>
          </a:p>
          <a:p>
            <a:r>
              <a:rPr lang="en-GB" sz="3200" spc="-1" dirty="0">
                <a:latin typeface="Cordia New" panose="020B0304020202020204" pitchFamily="34" charset="-34"/>
                <a:cs typeface="Cordia New" panose="020B0304020202020204" pitchFamily="34" charset="-34"/>
              </a:rPr>
              <a:t>No escape from reality</a:t>
            </a:r>
          </a:p>
        </p:txBody>
      </p:sp>
    </p:spTree>
    <p:extLst>
      <p:ext uri="{BB962C8B-B14F-4D97-AF65-F5344CB8AC3E}">
        <p14:creationId xmlns:p14="http://schemas.microsoft.com/office/powerpoint/2010/main" val="3427556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sz="4800" b="0" spc="-1" dirty="0">
                <a:solidFill>
                  <a:srgbClr val="ED1C24"/>
                </a:solidFill>
                <a:latin typeface="Arial"/>
                <a:ea typeface="DejaVu Sans"/>
              </a:rPr>
              <a:t>1. </a:t>
            </a:r>
            <a:r>
              <a:rPr lang="en-GB" sz="4800" spc="-1" dirty="0">
                <a:solidFill>
                  <a:srgbClr val="ED1C24"/>
                </a:solidFill>
                <a:latin typeface="Arial"/>
                <a:ea typeface="DejaVu Sans"/>
              </a:rPr>
              <a:t>How</a:t>
            </a:r>
            <a:r>
              <a:rPr lang="en-GB" sz="4800" b="0" spc="-1" dirty="0">
                <a:latin typeface="Arial"/>
                <a:ea typeface="DejaVu Sans"/>
              </a:rPr>
              <a:t> can we assemble a genome?</a:t>
            </a:r>
            <a:endParaRPr lang="en-CH" b="0" dirty="0"/>
          </a:p>
        </p:txBody>
      </p:sp>
      <p:sp>
        <p:nvSpPr>
          <p:cNvPr id="6" name="TextBox 5">
            <a:extLst>
              <a:ext uri="{FF2B5EF4-FFF2-40B4-BE49-F238E27FC236}">
                <a16:creationId xmlns:a16="http://schemas.microsoft.com/office/drawing/2014/main" id="{596446B0-78D0-989C-A37D-41D2BD9C4669}"/>
              </a:ext>
            </a:extLst>
          </p:cNvPr>
          <p:cNvSpPr txBox="1"/>
          <p:nvPr/>
        </p:nvSpPr>
        <p:spPr>
          <a:xfrm>
            <a:off x="3040693" y="2548705"/>
            <a:ext cx="6106438" cy="2554545"/>
          </a:xfrm>
          <a:prstGeom prst="rect">
            <a:avLst/>
          </a:prstGeom>
          <a:noFill/>
        </p:spPr>
        <p:txBody>
          <a:bodyPr wrap="square">
            <a:spAutoFit/>
          </a:bodyPr>
          <a:lstStyle/>
          <a:p>
            <a:r>
              <a:rPr lang="en-GB" sz="3200" i="1" spc="-1" dirty="0">
                <a:latin typeface="Cordia New" panose="020B0304020202020204" pitchFamily="34" charset="-34"/>
                <a:cs typeface="Cordia New" panose="020B0304020202020204" pitchFamily="34" charset="-34"/>
              </a:rPr>
              <a:t>Ground truth (~genome):</a:t>
            </a:r>
            <a:endParaRPr lang="en-GB" sz="3200" spc="-1" dirty="0">
              <a:latin typeface="Cordia New" panose="020B0304020202020204" pitchFamily="34" charset="-34"/>
              <a:cs typeface="Cordia New" panose="020B0304020202020204" pitchFamily="34" charset="-34"/>
            </a:endParaRPr>
          </a:p>
          <a:p>
            <a:r>
              <a:rPr lang="en-GB" sz="3200" spc="-1" dirty="0">
                <a:latin typeface="Cordia New" panose="020B0304020202020204" pitchFamily="34" charset="-34"/>
                <a:cs typeface="Cordia New" panose="020B0304020202020204" pitchFamily="34" charset="-34"/>
              </a:rPr>
              <a:t>Is this the real life?</a:t>
            </a:r>
          </a:p>
          <a:p>
            <a:r>
              <a:rPr lang="en-GB" sz="3200" spc="-1" dirty="0">
                <a:latin typeface="Cordia New" panose="020B0304020202020204" pitchFamily="34" charset="-34"/>
                <a:cs typeface="Cordia New" panose="020B0304020202020204" pitchFamily="34" charset="-34"/>
              </a:rPr>
              <a:t>Is this just fantasy?</a:t>
            </a:r>
          </a:p>
          <a:p>
            <a:r>
              <a:rPr lang="en-GB" sz="3200" spc="-1" dirty="0">
                <a:latin typeface="Cordia New" panose="020B0304020202020204" pitchFamily="34" charset="-34"/>
                <a:cs typeface="Cordia New" panose="020B0304020202020204" pitchFamily="34" charset="-34"/>
              </a:rPr>
              <a:t>Caught in a landside,</a:t>
            </a:r>
          </a:p>
          <a:p>
            <a:r>
              <a:rPr lang="en-GB" sz="3200" spc="-1" dirty="0">
                <a:latin typeface="Cordia New" panose="020B0304020202020204" pitchFamily="34" charset="-34"/>
                <a:cs typeface="Cordia New" panose="020B0304020202020204" pitchFamily="34" charset="-34"/>
              </a:rPr>
              <a:t>No escape from reality</a:t>
            </a:r>
          </a:p>
        </p:txBody>
      </p:sp>
      <p:sp>
        <p:nvSpPr>
          <p:cNvPr id="3" name="CustomShape 3">
            <a:extLst>
              <a:ext uri="{FF2B5EF4-FFF2-40B4-BE49-F238E27FC236}">
                <a16:creationId xmlns:a16="http://schemas.microsoft.com/office/drawing/2014/main" id="{2DF06B0B-72D1-F997-B7F1-C34F99E92493}"/>
              </a:ext>
            </a:extLst>
          </p:cNvPr>
          <p:cNvSpPr/>
          <p:nvPr/>
        </p:nvSpPr>
        <p:spPr>
          <a:xfrm>
            <a:off x="1917655" y="5137559"/>
            <a:ext cx="9141372" cy="1755042"/>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5805" b="1" spc="-1">
                <a:solidFill>
                  <a:srgbClr val="000000"/>
                </a:solidFill>
                <a:latin typeface="Arial"/>
                <a:ea typeface="DejaVu Sans"/>
              </a:rPr>
              <a:t>Bohemian Rhapsody </a:t>
            </a:r>
            <a:r>
              <a:rPr lang="en-GB" sz="2903" spc="-1">
                <a:solidFill>
                  <a:srgbClr val="000000"/>
                </a:solidFill>
                <a:latin typeface="Arial"/>
                <a:ea typeface="DejaVu Sans"/>
              </a:rPr>
              <a:t>(Queen)</a:t>
            </a:r>
            <a:endParaRPr lang="en-GB" sz="2903" spc="-1">
              <a:latin typeface="Arial"/>
            </a:endParaRPr>
          </a:p>
        </p:txBody>
      </p:sp>
      <p:pic>
        <p:nvPicPr>
          <p:cNvPr id="4" name="Picture 3">
            <a:extLst>
              <a:ext uri="{FF2B5EF4-FFF2-40B4-BE49-F238E27FC236}">
                <a16:creationId xmlns:a16="http://schemas.microsoft.com/office/drawing/2014/main" id="{F1BDA95C-4362-DF94-588C-D15D8062E40F}"/>
              </a:ext>
            </a:extLst>
          </p:cNvPr>
          <p:cNvPicPr/>
          <p:nvPr/>
        </p:nvPicPr>
        <p:blipFill rotWithShape="1">
          <a:blip r:embed="rId2"/>
          <a:srcRect r="9767"/>
          <a:stretch/>
        </p:blipFill>
        <p:spPr>
          <a:xfrm>
            <a:off x="7031268" y="1905148"/>
            <a:ext cx="4891548" cy="3047704"/>
          </a:xfrm>
          <a:prstGeom prst="rect">
            <a:avLst/>
          </a:prstGeom>
          <a:ln>
            <a:noFill/>
          </a:ln>
        </p:spPr>
      </p:pic>
    </p:spTree>
    <p:extLst>
      <p:ext uri="{BB962C8B-B14F-4D97-AF65-F5344CB8AC3E}">
        <p14:creationId xmlns:p14="http://schemas.microsoft.com/office/powerpoint/2010/main" val="640445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a:extLst>
              <a:ext uri="{FF2B5EF4-FFF2-40B4-BE49-F238E27FC236}">
                <a16:creationId xmlns:a16="http://schemas.microsoft.com/office/drawing/2014/main" id="{9D86CF33-812F-2906-D9E4-90BC741E4FA1}"/>
              </a:ext>
            </a:extLst>
          </p:cNvPr>
          <p:cNvSpPr txBox="1"/>
          <p:nvPr/>
        </p:nvSpPr>
        <p:spPr>
          <a:xfrm>
            <a:off x="304984" y="411748"/>
            <a:ext cx="8185263" cy="5272964"/>
          </a:xfrm>
          <a:prstGeom prst="rect">
            <a:avLst/>
          </a:prstGeom>
          <a:noFill/>
          <a:ln>
            <a:noFill/>
          </a:ln>
        </p:spPr>
        <p:txBody>
          <a:bodyPr lIns="108847" tIns="54423" rIns="108847" bIns="54423"/>
          <a:lstStyle/>
          <a:p>
            <a:r>
              <a:rPr lang="en-GB" sz="2661" i="1" u="sng" spc="-1" dirty="0">
                <a:latin typeface="Arial"/>
              </a:rPr>
              <a:t>The reads:</a:t>
            </a:r>
            <a:endParaRPr lang="en-GB" sz="2661" spc="-1" dirty="0">
              <a:latin typeface="Arial"/>
            </a:endParaRPr>
          </a:p>
          <a:p>
            <a:endParaRPr lang="en-GB" sz="2661" spc="-1" dirty="0">
              <a:latin typeface="Arial"/>
            </a:endParaRP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this the rea</a:t>
            </a:r>
          </a:p>
          <a:p>
            <a:r>
              <a:rPr lang="en-GB" sz="1935" spc="-1" dirty="0">
                <a:latin typeface="Arial"/>
              </a:rPr>
              <a:t>e real life?</a:t>
            </a: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his just fa</a:t>
            </a:r>
          </a:p>
          <a:p>
            <a:r>
              <a:rPr lang="en-GB" sz="1935" spc="-1" dirty="0" err="1">
                <a:latin typeface="Arial"/>
              </a:rPr>
              <a:t>ust</a:t>
            </a:r>
            <a:r>
              <a:rPr lang="en-GB" sz="1935" spc="-1" dirty="0">
                <a:latin typeface="Arial"/>
              </a:rPr>
              <a:t> fantasy?</a:t>
            </a:r>
          </a:p>
          <a:p>
            <a:r>
              <a:rPr lang="en-GB" sz="1935" spc="-1" dirty="0">
                <a:latin typeface="Arial"/>
              </a:rPr>
              <a:t>Caught </a:t>
            </a:r>
            <a:r>
              <a:rPr lang="en-GB" sz="1935" spc="-1" dirty="0" err="1">
                <a:latin typeface="Arial"/>
              </a:rPr>
              <a:t>i</a:t>
            </a:r>
            <a:endParaRPr lang="en-GB" sz="1935" spc="-1" dirty="0">
              <a:latin typeface="Arial"/>
            </a:endParaRPr>
          </a:p>
          <a:p>
            <a:r>
              <a:rPr lang="en-GB" sz="1935" spc="-1" dirty="0" err="1">
                <a:latin typeface="Arial"/>
              </a:rPr>
              <a:t>ht</a:t>
            </a:r>
            <a:r>
              <a:rPr lang="en-GB" sz="1935" spc="-1" dirty="0">
                <a:latin typeface="Arial"/>
              </a:rPr>
              <a:t> in a land</a:t>
            </a:r>
          </a:p>
          <a:p>
            <a:r>
              <a:rPr lang="en-GB" sz="1935" spc="-1" dirty="0">
                <a:latin typeface="Arial"/>
              </a:rPr>
              <a:t>in a landside,</a:t>
            </a:r>
          </a:p>
          <a:p>
            <a:r>
              <a:rPr lang="en-GB" sz="1935" spc="-1" dirty="0">
                <a:latin typeface="Arial"/>
              </a:rPr>
              <a:t>No esc</a:t>
            </a:r>
          </a:p>
          <a:p>
            <a:r>
              <a:rPr lang="en-GB" sz="1935" spc="-1" dirty="0">
                <a:latin typeface="Arial"/>
              </a:rPr>
              <a:t>scape </a:t>
            </a:r>
            <a:r>
              <a:rPr lang="en-GB" sz="1935" spc="-1" dirty="0" err="1">
                <a:latin typeface="Arial"/>
              </a:rPr>
              <a:t>fro</a:t>
            </a:r>
            <a:endParaRPr lang="en-GB" sz="1935" spc="-1" dirty="0">
              <a:latin typeface="Arial"/>
            </a:endParaRPr>
          </a:p>
          <a:p>
            <a:r>
              <a:rPr lang="en-GB" sz="1935" spc="-1" dirty="0">
                <a:latin typeface="Arial"/>
              </a:rPr>
              <a:t>e from reality</a:t>
            </a:r>
          </a:p>
        </p:txBody>
      </p:sp>
    </p:spTree>
    <p:extLst>
      <p:ext uri="{BB962C8B-B14F-4D97-AF65-F5344CB8AC3E}">
        <p14:creationId xmlns:p14="http://schemas.microsoft.com/office/powerpoint/2010/main" val="2756921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a:extLst>
              <a:ext uri="{FF2B5EF4-FFF2-40B4-BE49-F238E27FC236}">
                <a16:creationId xmlns:a16="http://schemas.microsoft.com/office/drawing/2014/main" id="{3EEF68D3-F019-C240-C894-8D72F1ACB7EE}"/>
              </a:ext>
            </a:extLst>
          </p:cNvPr>
          <p:cNvSpPr txBox="1"/>
          <p:nvPr/>
        </p:nvSpPr>
        <p:spPr>
          <a:xfrm>
            <a:off x="304984" y="411748"/>
            <a:ext cx="8185263" cy="5272964"/>
          </a:xfrm>
          <a:prstGeom prst="rect">
            <a:avLst/>
          </a:prstGeom>
          <a:noFill/>
          <a:ln>
            <a:noFill/>
          </a:ln>
        </p:spPr>
        <p:txBody>
          <a:bodyPr lIns="108847" tIns="54423" rIns="108847" bIns="54423"/>
          <a:lstStyle/>
          <a:p>
            <a:r>
              <a:rPr lang="en-GB" sz="2661" i="1" u="sng" spc="-1">
                <a:latin typeface="Arial"/>
              </a:rPr>
              <a:t>The reads:</a:t>
            </a:r>
            <a:endParaRPr lang="en-GB" sz="2661" spc="-1">
              <a:latin typeface="Arial"/>
            </a:endParaRPr>
          </a:p>
          <a:p>
            <a:endParaRPr lang="en-GB" sz="2661" spc="-1">
              <a:latin typeface="Arial"/>
            </a:endParaRPr>
          </a:p>
          <a:p>
            <a:r>
              <a:rPr lang="en-GB" sz="1935" spc="-1">
                <a:latin typeface="Arial"/>
              </a:rPr>
              <a:t>Is </a:t>
            </a:r>
            <a:r>
              <a:rPr lang="en-GB" sz="1935" spc="-1" dirty="0" err="1">
                <a:latin typeface="Arial"/>
              </a:rPr>
              <a:t>thi</a:t>
            </a:r>
            <a:endParaRPr lang="en-GB" sz="1935" spc="-1">
              <a:latin typeface="Arial"/>
            </a:endParaRPr>
          </a:p>
          <a:p>
            <a:r>
              <a:rPr lang="en-GB" sz="1935" spc="-1">
                <a:latin typeface="Arial"/>
              </a:rPr>
              <a:t>this the rea</a:t>
            </a:r>
          </a:p>
          <a:p>
            <a:r>
              <a:rPr lang="en-GB" sz="1935" spc="-1">
                <a:latin typeface="Arial"/>
              </a:rPr>
              <a:t>e real life?</a:t>
            </a:r>
          </a:p>
          <a:p>
            <a:r>
              <a:rPr lang="en-GB" sz="1935" spc="-1">
                <a:latin typeface="Arial"/>
              </a:rPr>
              <a:t>Is </a:t>
            </a:r>
            <a:r>
              <a:rPr lang="en-GB" sz="1935" spc="-1" dirty="0" err="1">
                <a:latin typeface="Arial"/>
              </a:rPr>
              <a:t>thi</a:t>
            </a:r>
            <a:endParaRPr lang="en-GB" sz="1935" spc="-1">
              <a:latin typeface="Arial"/>
            </a:endParaRPr>
          </a:p>
          <a:p>
            <a:r>
              <a:rPr lang="en-GB" sz="1935" spc="-1">
                <a:latin typeface="Arial"/>
              </a:rPr>
              <a:t>his just fa</a:t>
            </a:r>
          </a:p>
          <a:p>
            <a:r>
              <a:rPr lang="en-GB" sz="1935" spc="-1" dirty="0" err="1">
                <a:latin typeface="Arial"/>
              </a:rPr>
              <a:t>ust</a:t>
            </a:r>
            <a:r>
              <a:rPr lang="en-GB" sz="1935" spc="-1">
                <a:latin typeface="Arial"/>
              </a:rPr>
              <a:t> fantasy?</a:t>
            </a:r>
          </a:p>
          <a:p>
            <a:r>
              <a:rPr lang="en-GB" sz="1935" spc="-1">
                <a:latin typeface="Arial"/>
              </a:rPr>
              <a:t>Caught </a:t>
            </a:r>
            <a:r>
              <a:rPr lang="en-GB" sz="1935" spc="-1" dirty="0" err="1">
                <a:latin typeface="Arial"/>
              </a:rPr>
              <a:t>i</a:t>
            </a:r>
            <a:endParaRPr lang="en-GB" sz="1935" spc="-1">
              <a:latin typeface="Arial"/>
            </a:endParaRPr>
          </a:p>
          <a:p>
            <a:r>
              <a:rPr lang="en-GB" sz="1935" spc="-1" dirty="0" err="1">
                <a:latin typeface="Arial"/>
              </a:rPr>
              <a:t>ht</a:t>
            </a:r>
            <a:r>
              <a:rPr lang="en-GB" sz="1935" spc="-1">
                <a:latin typeface="Arial"/>
              </a:rPr>
              <a:t> in a land</a:t>
            </a:r>
          </a:p>
          <a:p>
            <a:r>
              <a:rPr lang="en-GB" sz="1935" spc="-1">
                <a:latin typeface="Arial"/>
              </a:rPr>
              <a:t>in a landside,</a:t>
            </a:r>
          </a:p>
          <a:p>
            <a:r>
              <a:rPr lang="en-GB" sz="1935" spc="-1">
                <a:latin typeface="Arial"/>
              </a:rPr>
              <a:t>No esc</a:t>
            </a:r>
          </a:p>
          <a:p>
            <a:r>
              <a:rPr lang="en-GB" sz="1935" spc="-1">
                <a:latin typeface="Arial"/>
              </a:rPr>
              <a:t>scape </a:t>
            </a:r>
            <a:r>
              <a:rPr lang="en-GB" sz="1935" spc="-1" dirty="0" err="1">
                <a:latin typeface="Arial"/>
              </a:rPr>
              <a:t>fro</a:t>
            </a:r>
            <a:endParaRPr lang="en-GB" sz="1935" spc="-1">
              <a:latin typeface="Arial"/>
            </a:endParaRPr>
          </a:p>
          <a:p>
            <a:r>
              <a:rPr lang="en-GB" sz="1935" spc="-1">
                <a:latin typeface="Arial"/>
              </a:rPr>
              <a:t>e from reality</a:t>
            </a:r>
          </a:p>
        </p:txBody>
      </p:sp>
      <p:sp>
        <p:nvSpPr>
          <p:cNvPr id="4" name="TextShape 2">
            <a:extLst>
              <a:ext uri="{FF2B5EF4-FFF2-40B4-BE49-F238E27FC236}">
                <a16:creationId xmlns:a16="http://schemas.microsoft.com/office/drawing/2014/main" id="{EC303593-4862-0614-3F0F-28850D44DAF4}"/>
              </a:ext>
            </a:extLst>
          </p:cNvPr>
          <p:cNvSpPr txBox="1"/>
          <p:nvPr/>
        </p:nvSpPr>
        <p:spPr>
          <a:xfrm>
            <a:off x="4005768" y="411748"/>
            <a:ext cx="8185263" cy="5822422"/>
          </a:xfrm>
          <a:prstGeom prst="rect">
            <a:avLst/>
          </a:prstGeom>
          <a:noFill/>
          <a:ln>
            <a:noFill/>
          </a:ln>
        </p:spPr>
        <p:txBody>
          <a:bodyPr lIns="108847" tIns="54423" rIns="108847" bIns="54423"/>
          <a:lstStyle/>
          <a:p>
            <a:r>
              <a:rPr lang="en-GB" sz="2661" i="1" u="sng" spc="-1">
                <a:latin typeface="Arial"/>
              </a:rPr>
              <a:t>The overlaps:</a:t>
            </a:r>
            <a:endParaRPr lang="en-GB" sz="2661" spc="-1">
              <a:latin typeface="Arial"/>
            </a:endParaRPr>
          </a:p>
          <a:p>
            <a:endParaRPr lang="en-GB" sz="2661" spc="-1">
              <a:latin typeface="Arial"/>
            </a:endParaRPr>
          </a:p>
          <a:p>
            <a:r>
              <a:rPr lang="en-GB" sz="1935" spc="-1">
                <a:latin typeface="Arial"/>
              </a:rPr>
              <a:t>Is </a:t>
            </a:r>
            <a:r>
              <a:rPr lang="en-GB" sz="1935" spc="-1" dirty="0" err="1">
                <a:latin typeface="Arial"/>
              </a:rPr>
              <a:t>thi</a:t>
            </a:r>
            <a:endParaRPr lang="en-GB" sz="1935" spc="-1">
              <a:latin typeface="Arial"/>
            </a:endParaRPr>
          </a:p>
          <a:p>
            <a:r>
              <a:rPr lang="en-GB" sz="1935" spc="-1">
                <a:latin typeface="Arial"/>
              </a:rPr>
              <a:t>    this the rea</a:t>
            </a:r>
          </a:p>
          <a:p>
            <a:r>
              <a:rPr lang="en-GB" sz="1935" spc="-1">
                <a:latin typeface="Arial"/>
              </a:rPr>
              <a:t>              e real li</a:t>
            </a:r>
          </a:p>
          <a:p>
            <a:r>
              <a:rPr lang="en-GB" sz="1935" spc="-1">
                <a:latin typeface="Arial"/>
              </a:rPr>
              <a:t>              e </a:t>
            </a:r>
            <a:r>
              <a:rPr lang="en-GB" sz="1935" spc="-1" dirty="0" err="1">
                <a:latin typeface="Arial"/>
              </a:rPr>
              <a:t>r</a:t>
            </a:r>
            <a:r>
              <a:rPr lang="en-GB" sz="1935" spc="-1" dirty="0" err="1">
                <a:solidFill>
                  <a:srgbClr val="CE181E"/>
                </a:solidFill>
                <a:latin typeface="Arial"/>
              </a:rPr>
              <a:t>o</a:t>
            </a:r>
            <a:r>
              <a:rPr lang="en-GB" sz="1935" spc="-1" dirty="0" err="1">
                <a:latin typeface="Arial"/>
              </a:rPr>
              <a:t>al</a:t>
            </a:r>
            <a:r>
              <a:rPr lang="en-GB" sz="1935" spc="-1">
                <a:latin typeface="Arial"/>
              </a:rPr>
              <a:t> life?</a:t>
            </a:r>
          </a:p>
          <a:p>
            <a:endParaRPr lang="en-GB" sz="1935" spc="-1">
              <a:latin typeface="Arial"/>
            </a:endParaRPr>
          </a:p>
          <a:p>
            <a:r>
              <a:rPr lang="en-GB" sz="1935" spc="-1">
                <a:latin typeface="Arial"/>
              </a:rPr>
              <a:t>Is </a:t>
            </a:r>
            <a:r>
              <a:rPr lang="en-GB" sz="1935" spc="-1" dirty="0" err="1">
                <a:latin typeface="Arial"/>
              </a:rPr>
              <a:t>thi</a:t>
            </a:r>
            <a:endParaRPr lang="en-GB" sz="1935" spc="-1">
              <a:latin typeface="Arial"/>
            </a:endParaRPr>
          </a:p>
          <a:p>
            <a:r>
              <a:rPr lang="en-GB" sz="1935" spc="-1">
                <a:latin typeface="Arial"/>
              </a:rPr>
              <a:t>     his </a:t>
            </a:r>
            <a:r>
              <a:rPr lang="en-GB" sz="1935" spc="-1" dirty="0" err="1">
                <a:latin typeface="Arial"/>
              </a:rPr>
              <a:t>j</a:t>
            </a:r>
            <a:r>
              <a:rPr lang="en-GB" sz="1935" spc="-1" dirty="0" err="1">
                <a:solidFill>
                  <a:srgbClr val="CE181E"/>
                </a:solidFill>
                <a:latin typeface="Arial"/>
              </a:rPr>
              <a:t>a</a:t>
            </a:r>
            <a:r>
              <a:rPr lang="en-GB" sz="1935" spc="-1" dirty="0" err="1">
                <a:latin typeface="Arial"/>
              </a:rPr>
              <a:t>st</a:t>
            </a:r>
            <a:r>
              <a:rPr lang="en-GB" sz="1935" spc="-1">
                <a:latin typeface="Arial"/>
              </a:rPr>
              <a:t> fa</a:t>
            </a:r>
          </a:p>
          <a:p>
            <a:r>
              <a:rPr lang="en-GB" sz="1935" spc="-1">
                <a:latin typeface="Arial"/>
              </a:rPr>
              <a:t>           just fa</a:t>
            </a:r>
          </a:p>
          <a:p>
            <a:r>
              <a:rPr lang="en-GB" sz="1935" spc="-1">
                <a:latin typeface="Arial"/>
              </a:rPr>
              <a:t>            </a:t>
            </a:r>
            <a:r>
              <a:rPr lang="en-GB" sz="1935" spc="-1" dirty="0" err="1">
                <a:latin typeface="Arial"/>
              </a:rPr>
              <a:t>ust</a:t>
            </a:r>
            <a:r>
              <a:rPr lang="en-GB" sz="1935" spc="-1">
                <a:latin typeface="Arial"/>
              </a:rPr>
              <a:t> fantasy?</a:t>
            </a:r>
          </a:p>
          <a:p>
            <a:endParaRPr lang="en-GB" sz="1935" spc="-1">
              <a:latin typeface="Arial"/>
            </a:endParaRPr>
          </a:p>
          <a:p>
            <a:r>
              <a:rPr lang="en-GB" sz="1935" spc="-1" dirty="0" err="1">
                <a:latin typeface="Arial"/>
              </a:rPr>
              <a:t>Caug</a:t>
            </a:r>
            <a:r>
              <a:rPr lang="en-GB" sz="1935" spc="-1" dirty="0" err="1">
                <a:solidFill>
                  <a:srgbClr val="CE181E"/>
                </a:solidFill>
                <a:latin typeface="Arial"/>
              </a:rPr>
              <a:t>z</a:t>
            </a:r>
            <a:r>
              <a:rPr lang="en-GB" sz="1935" spc="-1" dirty="0" err="1">
                <a:latin typeface="Arial"/>
              </a:rPr>
              <a:t>t</a:t>
            </a:r>
            <a:r>
              <a:rPr lang="en-GB" sz="1935" spc="-1">
                <a:latin typeface="Arial"/>
              </a:rPr>
              <a:t> I</a:t>
            </a:r>
          </a:p>
          <a:p>
            <a:r>
              <a:rPr lang="en-GB" sz="1935" spc="-1">
                <a:latin typeface="Arial"/>
              </a:rPr>
              <a:t>   aught in </a:t>
            </a:r>
          </a:p>
          <a:p>
            <a:r>
              <a:rPr lang="en-GB" sz="1935" spc="-1">
                <a:latin typeface="Arial"/>
              </a:rPr>
              <a:t>         </a:t>
            </a:r>
            <a:r>
              <a:rPr lang="en-GB" sz="1935" spc="-1" dirty="0" err="1">
                <a:latin typeface="Arial"/>
              </a:rPr>
              <a:t>ht</a:t>
            </a:r>
            <a:r>
              <a:rPr lang="en-GB" sz="1935" spc="-1">
                <a:latin typeface="Arial"/>
              </a:rPr>
              <a:t> in a land</a:t>
            </a:r>
          </a:p>
          <a:p>
            <a:r>
              <a:rPr lang="en-GB" sz="1935" spc="-1">
                <a:latin typeface="Arial"/>
              </a:rPr>
              <a:t>             in a landside,</a:t>
            </a:r>
          </a:p>
          <a:p>
            <a:endParaRPr lang="en-GB" sz="1935" spc="-1">
              <a:latin typeface="Arial"/>
            </a:endParaRPr>
          </a:p>
          <a:p>
            <a:r>
              <a:rPr lang="en-GB" sz="1935" spc="-1">
                <a:latin typeface="Arial"/>
              </a:rPr>
              <a:t>No esc</a:t>
            </a:r>
          </a:p>
          <a:p>
            <a:r>
              <a:rPr lang="en-GB" sz="1935" spc="-1">
                <a:latin typeface="Arial"/>
              </a:rPr>
              <a:t>        scape </a:t>
            </a:r>
            <a:r>
              <a:rPr lang="en-GB" sz="1935" spc="-1" dirty="0" err="1">
                <a:latin typeface="Arial"/>
              </a:rPr>
              <a:t>fro</a:t>
            </a:r>
            <a:endParaRPr lang="en-GB" sz="1935" spc="-1">
              <a:latin typeface="Arial"/>
            </a:endParaRPr>
          </a:p>
          <a:p>
            <a:r>
              <a:rPr lang="en-GB" sz="1935" spc="-1">
                <a:latin typeface="Arial"/>
              </a:rPr>
              <a:t>                e from reality</a:t>
            </a:r>
          </a:p>
        </p:txBody>
      </p:sp>
      <p:sp>
        <p:nvSpPr>
          <p:cNvPr id="5" name="CustomShape 3">
            <a:extLst>
              <a:ext uri="{FF2B5EF4-FFF2-40B4-BE49-F238E27FC236}">
                <a16:creationId xmlns:a16="http://schemas.microsoft.com/office/drawing/2014/main" id="{910711A8-BC8A-6E72-CF96-90BBEA3992FF}"/>
              </a:ext>
            </a:extLst>
          </p:cNvPr>
          <p:cNvSpPr/>
          <p:nvPr/>
        </p:nvSpPr>
        <p:spPr>
          <a:xfrm>
            <a:off x="2438377" y="3396013"/>
            <a:ext cx="870773" cy="522464"/>
          </a:xfrm>
          <a:custGeom>
            <a:avLst/>
            <a:gdLst/>
            <a:ahLst/>
            <a:cxnLst/>
            <a:rect l="0" t="0" r="r" b="b"/>
            <a:pathLst>
              <a:path w="2002" h="1202">
                <a:moveTo>
                  <a:pt x="0" y="300"/>
                </a:moveTo>
                <a:lnTo>
                  <a:pt x="1500" y="300"/>
                </a:lnTo>
                <a:lnTo>
                  <a:pt x="1500" y="0"/>
                </a:lnTo>
                <a:lnTo>
                  <a:pt x="2001" y="600"/>
                </a:lnTo>
                <a:lnTo>
                  <a:pt x="1500" y="1201"/>
                </a:lnTo>
                <a:lnTo>
                  <a:pt x="1500" y="900"/>
                </a:lnTo>
                <a:lnTo>
                  <a:pt x="0" y="900"/>
                </a:lnTo>
                <a:lnTo>
                  <a:pt x="0" y="300"/>
                </a:lnTo>
              </a:path>
            </a:pathLst>
          </a:custGeom>
          <a:solidFill>
            <a:srgbClr val="CCCCCC"/>
          </a:solidFill>
          <a:ln>
            <a:noFill/>
          </a:ln>
        </p:spPr>
        <p:style>
          <a:lnRef idx="0">
            <a:scrgbClr r="0" g="0" b="0"/>
          </a:lnRef>
          <a:fillRef idx="0">
            <a:scrgbClr r="0" g="0" b="0"/>
          </a:fillRef>
          <a:effectRef idx="0">
            <a:scrgbClr r="0" g="0" b="0"/>
          </a:effectRef>
          <a:fontRef idx="minor"/>
        </p:style>
      </p:sp>
      <p:sp>
        <p:nvSpPr>
          <p:cNvPr id="7" name="Line 5">
            <a:extLst>
              <a:ext uri="{FF2B5EF4-FFF2-40B4-BE49-F238E27FC236}">
                <a16:creationId xmlns:a16="http://schemas.microsoft.com/office/drawing/2014/main" id="{D9462B5B-D156-9E04-6A2A-C06ED13A2365}"/>
              </a:ext>
            </a:extLst>
          </p:cNvPr>
          <p:cNvSpPr/>
          <p:nvPr/>
        </p:nvSpPr>
        <p:spPr>
          <a:xfrm flipH="1">
            <a:off x="5477494" y="1351129"/>
            <a:ext cx="957850"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8" name="TextShape 6">
            <a:extLst>
              <a:ext uri="{FF2B5EF4-FFF2-40B4-BE49-F238E27FC236}">
                <a16:creationId xmlns:a16="http://schemas.microsoft.com/office/drawing/2014/main" id="{E46ACB39-F229-507B-F6EF-EA9052F193A5}"/>
              </a:ext>
            </a:extLst>
          </p:cNvPr>
          <p:cNvSpPr txBox="1"/>
          <p:nvPr/>
        </p:nvSpPr>
        <p:spPr>
          <a:xfrm>
            <a:off x="6339675" y="1044927"/>
            <a:ext cx="3570168" cy="728401"/>
          </a:xfrm>
          <a:prstGeom prst="rect">
            <a:avLst/>
          </a:prstGeom>
          <a:noFill/>
          <a:ln>
            <a:noFill/>
          </a:ln>
        </p:spPr>
        <p:txBody>
          <a:bodyPr lIns="108847" tIns="54423" rIns="108847" bIns="54423"/>
          <a:lstStyle/>
          <a:p>
            <a:r>
              <a:rPr lang="en-GB" sz="1693" spc="-1">
                <a:latin typeface="Arial"/>
              </a:rPr>
              <a:t>errors</a:t>
            </a:r>
          </a:p>
        </p:txBody>
      </p:sp>
      <p:sp>
        <p:nvSpPr>
          <p:cNvPr id="2" name="CustomShape 4">
            <a:extLst>
              <a:ext uri="{FF2B5EF4-FFF2-40B4-BE49-F238E27FC236}">
                <a16:creationId xmlns:a16="http://schemas.microsoft.com/office/drawing/2014/main" id="{F583CDEC-9633-FEBC-6530-3AD33AE398CF}"/>
              </a:ext>
            </a:extLst>
          </p:cNvPr>
          <p:cNvSpPr/>
          <p:nvPr/>
        </p:nvSpPr>
        <p:spPr>
          <a:xfrm>
            <a:off x="304984" y="239844"/>
            <a:ext cx="2046316" cy="6295868"/>
          </a:xfrm>
          <a:prstGeom prst="rect">
            <a:avLst/>
          </a:prstGeom>
          <a:solidFill>
            <a:srgbClr val="FFFFFF">
              <a:alpha val="50000"/>
            </a:srgbClr>
          </a:solid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12712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a:extLst>
              <a:ext uri="{FF2B5EF4-FFF2-40B4-BE49-F238E27FC236}">
                <a16:creationId xmlns:a16="http://schemas.microsoft.com/office/drawing/2014/main" id="{3EEF68D3-F019-C240-C894-8D72F1ACB7EE}"/>
              </a:ext>
            </a:extLst>
          </p:cNvPr>
          <p:cNvSpPr txBox="1"/>
          <p:nvPr/>
        </p:nvSpPr>
        <p:spPr>
          <a:xfrm>
            <a:off x="304984" y="411748"/>
            <a:ext cx="8185263" cy="5272964"/>
          </a:xfrm>
          <a:prstGeom prst="rect">
            <a:avLst/>
          </a:prstGeom>
          <a:noFill/>
          <a:ln>
            <a:noFill/>
          </a:ln>
        </p:spPr>
        <p:txBody>
          <a:bodyPr lIns="108847" tIns="54423" rIns="108847" bIns="54423"/>
          <a:lstStyle/>
          <a:p>
            <a:r>
              <a:rPr lang="en-GB" sz="2661" i="1" u="sng" spc="-1" dirty="0">
                <a:latin typeface="Arial"/>
              </a:rPr>
              <a:t>The reads:</a:t>
            </a:r>
            <a:endParaRPr lang="en-GB" sz="2661" spc="-1" dirty="0">
              <a:latin typeface="Arial"/>
            </a:endParaRPr>
          </a:p>
          <a:p>
            <a:endParaRPr lang="en-GB" sz="2661" spc="-1" dirty="0">
              <a:latin typeface="Arial"/>
            </a:endParaRP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this the rea</a:t>
            </a:r>
          </a:p>
          <a:p>
            <a:r>
              <a:rPr lang="en-GB" sz="1935" spc="-1" dirty="0">
                <a:latin typeface="Arial"/>
              </a:rPr>
              <a:t>e real life?</a:t>
            </a: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his just fa</a:t>
            </a:r>
          </a:p>
          <a:p>
            <a:r>
              <a:rPr lang="en-GB" sz="1935" spc="-1" dirty="0" err="1">
                <a:latin typeface="Arial"/>
              </a:rPr>
              <a:t>ust</a:t>
            </a:r>
            <a:r>
              <a:rPr lang="en-GB" sz="1935" spc="-1" dirty="0">
                <a:latin typeface="Arial"/>
              </a:rPr>
              <a:t> fantasy?</a:t>
            </a:r>
          </a:p>
          <a:p>
            <a:r>
              <a:rPr lang="en-GB" sz="1935" spc="-1" dirty="0">
                <a:latin typeface="Arial"/>
              </a:rPr>
              <a:t>Caught </a:t>
            </a:r>
            <a:r>
              <a:rPr lang="en-GB" sz="1935" spc="-1" dirty="0" err="1">
                <a:latin typeface="Arial"/>
              </a:rPr>
              <a:t>i</a:t>
            </a:r>
            <a:endParaRPr lang="en-GB" sz="1935" spc="-1" dirty="0">
              <a:latin typeface="Arial"/>
            </a:endParaRPr>
          </a:p>
          <a:p>
            <a:r>
              <a:rPr lang="en-GB" sz="1935" spc="-1" dirty="0" err="1">
                <a:latin typeface="Arial"/>
              </a:rPr>
              <a:t>ht</a:t>
            </a:r>
            <a:r>
              <a:rPr lang="en-GB" sz="1935" spc="-1" dirty="0">
                <a:latin typeface="Arial"/>
              </a:rPr>
              <a:t> in a land</a:t>
            </a:r>
          </a:p>
          <a:p>
            <a:r>
              <a:rPr lang="en-GB" sz="1935" spc="-1" dirty="0">
                <a:latin typeface="Arial"/>
              </a:rPr>
              <a:t>in a landside,</a:t>
            </a:r>
          </a:p>
          <a:p>
            <a:r>
              <a:rPr lang="en-GB" sz="1935" spc="-1" dirty="0">
                <a:latin typeface="Arial"/>
              </a:rPr>
              <a:t>No esc</a:t>
            </a:r>
          </a:p>
          <a:p>
            <a:r>
              <a:rPr lang="en-GB" sz="1935" spc="-1" dirty="0">
                <a:latin typeface="Arial"/>
              </a:rPr>
              <a:t>scape </a:t>
            </a:r>
            <a:r>
              <a:rPr lang="en-GB" sz="1935" spc="-1" dirty="0" err="1">
                <a:latin typeface="Arial"/>
              </a:rPr>
              <a:t>fro</a:t>
            </a:r>
            <a:endParaRPr lang="en-GB" sz="1935" spc="-1" dirty="0">
              <a:latin typeface="Arial"/>
            </a:endParaRPr>
          </a:p>
          <a:p>
            <a:r>
              <a:rPr lang="en-GB" sz="1935" spc="-1" dirty="0">
                <a:latin typeface="Arial"/>
              </a:rPr>
              <a:t>e from reality</a:t>
            </a:r>
          </a:p>
        </p:txBody>
      </p:sp>
      <p:sp>
        <p:nvSpPr>
          <p:cNvPr id="4" name="TextShape 2">
            <a:extLst>
              <a:ext uri="{FF2B5EF4-FFF2-40B4-BE49-F238E27FC236}">
                <a16:creationId xmlns:a16="http://schemas.microsoft.com/office/drawing/2014/main" id="{EC303593-4862-0614-3F0F-28850D44DAF4}"/>
              </a:ext>
            </a:extLst>
          </p:cNvPr>
          <p:cNvSpPr txBox="1"/>
          <p:nvPr/>
        </p:nvSpPr>
        <p:spPr>
          <a:xfrm>
            <a:off x="4005768" y="411748"/>
            <a:ext cx="8185263" cy="5822422"/>
          </a:xfrm>
          <a:prstGeom prst="rect">
            <a:avLst/>
          </a:prstGeom>
          <a:noFill/>
          <a:ln>
            <a:noFill/>
          </a:ln>
        </p:spPr>
        <p:txBody>
          <a:bodyPr lIns="108847" tIns="54423" rIns="108847" bIns="54423"/>
          <a:lstStyle/>
          <a:p>
            <a:r>
              <a:rPr lang="en-GB" sz="2661" i="1" u="sng" spc="-1" dirty="0">
                <a:latin typeface="Arial"/>
              </a:rPr>
              <a:t>The overlaps:</a:t>
            </a:r>
            <a:endParaRPr lang="en-GB" sz="2661" spc="-1" dirty="0">
              <a:latin typeface="Arial"/>
            </a:endParaRPr>
          </a:p>
          <a:p>
            <a:endParaRPr lang="en-GB" sz="2661" spc="-1" dirty="0">
              <a:latin typeface="Arial"/>
            </a:endParaRP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    this the rea</a:t>
            </a:r>
          </a:p>
          <a:p>
            <a:r>
              <a:rPr lang="en-GB" sz="1935" spc="-1" dirty="0">
                <a:latin typeface="Arial"/>
              </a:rPr>
              <a:t>              e real li</a:t>
            </a:r>
          </a:p>
          <a:p>
            <a:r>
              <a:rPr lang="en-GB" sz="1935" spc="-1" dirty="0">
                <a:latin typeface="Arial"/>
              </a:rPr>
              <a:t>              e </a:t>
            </a:r>
            <a:r>
              <a:rPr lang="en-GB" sz="1935" spc="-1" dirty="0" err="1">
                <a:latin typeface="Arial"/>
              </a:rPr>
              <a:t>r</a:t>
            </a:r>
            <a:r>
              <a:rPr lang="en-GB" sz="1935" spc="-1" dirty="0" err="1">
                <a:solidFill>
                  <a:srgbClr val="CE181E"/>
                </a:solidFill>
                <a:latin typeface="Arial"/>
              </a:rPr>
              <a:t>o</a:t>
            </a:r>
            <a:r>
              <a:rPr lang="en-GB" sz="1935" spc="-1" dirty="0" err="1">
                <a:latin typeface="Arial"/>
              </a:rPr>
              <a:t>al</a:t>
            </a:r>
            <a:r>
              <a:rPr lang="en-GB" sz="1935" spc="-1" dirty="0">
                <a:latin typeface="Arial"/>
              </a:rPr>
              <a:t> life?</a:t>
            </a:r>
          </a:p>
          <a:p>
            <a:endParaRPr lang="en-GB" sz="1935" spc="-1" dirty="0">
              <a:latin typeface="Arial"/>
            </a:endParaRPr>
          </a:p>
          <a:p>
            <a:r>
              <a:rPr lang="en-GB" sz="1935" spc="-1" dirty="0">
                <a:latin typeface="Arial"/>
              </a:rPr>
              <a:t>Is </a:t>
            </a:r>
            <a:r>
              <a:rPr lang="en-GB" sz="1935" spc="-1" dirty="0" err="1">
                <a:latin typeface="Arial"/>
              </a:rPr>
              <a:t>thi</a:t>
            </a:r>
            <a:endParaRPr lang="en-GB" sz="1935" spc="-1" dirty="0">
              <a:latin typeface="Arial"/>
            </a:endParaRPr>
          </a:p>
          <a:p>
            <a:r>
              <a:rPr lang="en-GB" sz="1935" spc="-1" dirty="0">
                <a:latin typeface="Arial"/>
              </a:rPr>
              <a:t>     his </a:t>
            </a:r>
            <a:r>
              <a:rPr lang="en-GB" sz="1935" spc="-1" dirty="0" err="1">
                <a:latin typeface="Arial"/>
              </a:rPr>
              <a:t>j</a:t>
            </a:r>
            <a:r>
              <a:rPr lang="en-GB" sz="1935" spc="-1" dirty="0" err="1">
                <a:solidFill>
                  <a:srgbClr val="CE181E"/>
                </a:solidFill>
                <a:latin typeface="Arial"/>
              </a:rPr>
              <a:t>a</a:t>
            </a:r>
            <a:r>
              <a:rPr lang="en-GB" sz="1935" spc="-1" dirty="0" err="1">
                <a:latin typeface="Arial"/>
              </a:rPr>
              <a:t>st</a:t>
            </a:r>
            <a:r>
              <a:rPr lang="en-GB" sz="1935" spc="-1" dirty="0">
                <a:latin typeface="Arial"/>
              </a:rPr>
              <a:t> fa</a:t>
            </a:r>
          </a:p>
          <a:p>
            <a:r>
              <a:rPr lang="en-GB" sz="1935" spc="-1" dirty="0">
                <a:latin typeface="Arial"/>
              </a:rPr>
              <a:t>           just fa</a:t>
            </a:r>
          </a:p>
          <a:p>
            <a:r>
              <a:rPr lang="en-GB" sz="1935" spc="-1" dirty="0">
                <a:latin typeface="Arial"/>
              </a:rPr>
              <a:t>            </a:t>
            </a:r>
            <a:r>
              <a:rPr lang="en-GB" sz="1935" spc="-1" dirty="0" err="1">
                <a:latin typeface="Arial"/>
              </a:rPr>
              <a:t>ust</a:t>
            </a:r>
            <a:r>
              <a:rPr lang="en-GB" sz="1935" spc="-1" dirty="0">
                <a:latin typeface="Arial"/>
              </a:rPr>
              <a:t> fantasy?</a:t>
            </a:r>
          </a:p>
          <a:p>
            <a:endParaRPr lang="en-GB" sz="1935" spc="-1" dirty="0">
              <a:latin typeface="Arial"/>
            </a:endParaRPr>
          </a:p>
          <a:p>
            <a:r>
              <a:rPr lang="en-GB" sz="1935" spc="-1" dirty="0" err="1">
                <a:latin typeface="Arial"/>
              </a:rPr>
              <a:t>Caug</a:t>
            </a:r>
            <a:r>
              <a:rPr lang="en-GB" sz="1935" spc="-1" dirty="0" err="1">
                <a:solidFill>
                  <a:srgbClr val="CE181E"/>
                </a:solidFill>
                <a:latin typeface="Arial"/>
              </a:rPr>
              <a:t>z</a:t>
            </a:r>
            <a:r>
              <a:rPr lang="en-GB" sz="1935" spc="-1" dirty="0" err="1">
                <a:latin typeface="Arial"/>
              </a:rPr>
              <a:t>t</a:t>
            </a:r>
            <a:r>
              <a:rPr lang="en-GB" sz="1935" spc="-1" dirty="0">
                <a:latin typeface="Arial"/>
              </a:rPr>
              <a:t> I</a:t>
            </a:r>
          </a:p>
          <a:p>
            <a:r>
              <a:rPr lang="en-GB" sz="1935" spc="-1" dirty="0">
                <a:latin typeface="Arial"/>
              </a:rPr>
              <a:t>   aught in </a:t>
            </a:r>
          </a:p>
          <a:p>
            <a:r>
              <a:rPr lang="en-GB" sz="1935" spc="-1" dirty="0">
                <a:latin typeface="Arial"/>
              </a:rPr>
              <a:t>         </a:t>
            </a:r>
            <a:r>
              <a:rPr lang="en-GB" sz="1935" spc="-1" dirty="0" err="1">
                <a:latin typeface="Arial"/>
              </a:rPr>
              <a:t>ht</a:t>
            </a:r>
            <a:r>
              <a:rPr lang="en-GB" sz="1935" spc="-1" dirty="0">
                <a:latin typeface="Arial"/>
              </a:rPr>
              <a:t> in a land</a:t>
            </a:r>
          </a:p>
          <a:p>
            <a:r>
              <a:rPr lang="en-GB" sz="1935" spc="-1" dirty="0">
                <a:latin typeface="Arial"/>
              </a:rPr>
              <a:t>             in a landside,</a:t>
            </a:r>
          </a:p>
          <a:p>
            <a:endParaRPr lang="en-GB" sz="1935" spc="-1" dirty="0">
              <a:latin typeface="Arial"/>
            </a:endParaRPr>
          </a:p>
          <a:p>
            <a:r>
              <a:rPr lang="en-GB" sz="1935" spc="-1" dirty="0">
                <a:latin typeface="Arial"/>
              </a:rPr>
              <a:t>No esc</a:t>
            </a:r>
          </a:p>
          <a:p>
            <a:r>
              <a:rPr lang="en-GB" sz="1935" spc="-1" dirty="0">
                <a:latin typeface="Arial"/>
              </a:rPr>
              <a:t>        scape </a:t>
            </a:r>
            <a:r>
              <a:rPr lang="en-GB" sz="1935" spc="-1" dirty="0" err="1">
                <a:latin typeface="Arial"/>
              </a:rPr>
              <a:t>fro</a:t>
            </a:r>
            <a:endParaRPr lang="en-GB" sz="1935" spc="-1" dirty="0">
              <a:latin typeface="Arial"/>
            </a:endParaRPr>
          </a:p>
          <a:p>
            <a:r>
              <a:rPr lang="en-GB" sz="1935" spc="-1" dirty="0">
                <a:latin typeface="Arial"/>
              </a:rPr>
              <a:t>                e from reality</a:t>
            </a:r>
          </a:p>
        </p:txBody>
      </p:sp>
      <p:sp>
        <p:nvSpPr>
          <p:cNvPr id="5" name="CustomShape 3">
            <a:extLst>
              <a:ext uri="{FF2B5EF4-FFF2-40B4-BE49-F238E27FC236}">
                <a16:creationId xmlns:a16="http://schemas.microsoft.com/office/drawing/2014/main" id="{910711A8-BC8A-6E72-CF96-90BBEA3992FF}"/>
              </a:ext>
            </a:extLst>
          </p:cNvPr>
          <p:cNvSpPr/>
          <p:nvPr/>
        </p:nvSpPr>
        <p:spPr>
          <a:xfrm>
            <a:off x="2438377" y="3396013"/>
            <a:ext cx="870773" cy="522464"/>
          </a:xfrm>
          <a:custGeom>
            <a:avLst/>
            <a:gdLst/>
            <a:ahLst/>
            <a:cxnLst/>
            <a:rect l="0" t="0" r="r" b="b"/>
            <a:pathLst>
              <a:path w="2002" h="1202">
                <a:moveTo>
                  <a:pt x="0" y="300"/>
                </a:moveTo>
                <a:lnTo>
                  <a:pt x="1500" y="300"/>
                </a:lnTo>
                <a:lnTo>
                  <a:pt x="1500" y="0"/>
                </a:lnTo>
                <a:lnTo>
                  <a:pt x="2001" y="600"/>
                </a:lnTo>
                <a:lnTo>
                  <a:pt x="1500" y="1201"/>
                </a:lnTo>
                <a:lnTo>
                  <a:pt x="1500" y="900"/>
                </a:lnTo>
                <a:lnTo>
                  <a:pt x="0" y="900"/>
                </a:lnTo>
                <a:lnTo>
                  <a:pt x="0" y="300"/>
                </a:lnTo>
              </a:path>
            </a:pathLst>
          </a:custGeom>
          <a:solidFill>
            <a:srgbClr val="CCCCCC"/>
          </a:solidFill>
          <a:ln>
            <a:noFill/>
          </a:ln>
        </p:spPr>
        <p:style>
          <a:lnRef idx="0">
            <a:scrgbClr r="0" g="0" b="0"/>
          </a:lnRef>
          <a:fillRef idx="0">
            <a:scrgbClr r="0" g="0" b="0"/>
          </a:fillRef>
          <a:effectRef idx="0">
            <a:scrgbClr r="0" g="0" b="0"/>
          </a:effectRef>
          <a:fontRef idx="minor"/>
        </p:style>
      </p:sp>
      <p:sp>
        <p:nvSpPr>
          <p:cNvPr id="7" name="Line 5">
            <a:extLst>
              <a:ext uri="{FF2B5EF4-FFF2-40B4-BE49-F238E27FC236}">
                <a16:creationId xmlns:a16="http://schemas.microsoft.com/office/drawing/2014/main" id="{D9462B5B-D156-9E04-6A2A-C06ED13A2365}"/>
              </a:ext>
            </a:extLst>
          </p:cNvPr>
          <p:cNvSpPr/>
          <p:nvPr/>
        </p:nvSpPr>
        <p:spPr>
          <a:xfrm flipH="1">
            <a:off x="5477494" y="1351129"/>
            <a:ext cx="957850"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8" name="TextShape 6">
            <a:extLst>
              <a:ext uri="{FF2B5EF4-FFF2-40B4-BE49-F238E27FC236}">
                <a16:creationId xmlns:a16="http://schemas.microsoft.com/office/drawing/2014/main" id="{E46ACB39-F229-507B-F6EF-EA9052F193A5}"/>
              </a:ext>
            </a:extLst>
          </p:cNvPr>
          <p:cNvSpPr txBox="1"/>
          <p:nvPr/>
        </p:nvSpPr>
        <p:spPr>
          <a:xfrm>
            <a:off x="6339675" y="1044927"/>
            <a:ext cx="3570168" cy="728401"/>
          </a:xfrm>
          <a:prstGeom prst="rect">
            <a:avLst/>
          </a:prstGeom>
          <a:noFill/>
          <a:ln>
            <a:noFill/>
          </a:ln>
        </p:spPr>
        <p:txBody>
          <a:bodyPr lIns="108847" tIns="54423" rIns="108847" bIns="54423"/>
          <a:lstStyle/>
          <a:p>
            <a:r>
              <a:rPr lang="en-GB" sz="1693" spc="-1">
                <a:latin typeface="Arial"/>
              </a:rPr>
              <a:t>errors</a:t>
            </a:r>
          </a:p>
        </p:txBody>
      </p:sp>
      <p:sp>
        <p:nvSpPr>
          <p:cNvPr id="2" name="CustomShape 4">
            <a:extLst>
              <a:ext uri="{FF2B5EF4-FFF2-40B4-BE49-F238E27FC236}">
                <a16:creationId xmlns:a16="http://schemas.microsoft.com/office/drawing/2014/main" id="{F583CDEC-9633-FEBC-6530-3AD33AE398CF}"/>
              </a:ext>
            </a:extLst>
          </p:cNvPr>
          <p:cNvSpPr/>
          <p:nvPr/>
        </p:nvSpPr>
        <p:spPr>
          <a:xfrm>
            <a:off x="304984" y="239844"/>
            <a:ext cx="7270952" cy="6295868"/>
          </a:xfrm>
          <a:prstGeom prst="rect">
            <a:avLst/>
          </a:prstGeom>
          <a:solidFill>
            <a:srgbClr val="FFFFFF">
              <a:alpha val="50000"/>
            </a:srgbClr>
          </a:solidFill>
          <a:ln>
            <a:noFill/>
          </a:ln>
        </p:spPr>
        <p:style>
          <a:lnRef idx="0">
            <a:scrgbClr r="0" g="0" b="0"/>
          </a:lnRef>
          <a:fillRef idx="0">
            <a:scrgbClr r="0" g="0" b="0"/>
          </a:fillRef>
          <a:effectRef idx="0">
            <a:scrgbClr r="0" g="0" b="0"/>
          </a:effectRef>
          <a:fontRef idx="minor"/>
        </p:style>
      </p:sp>
      <p:sp>
        <p:nvSpPr>
          <p:cNvPr id="6" name="TextShape 4">
            <a:extLst>
              <a:ext uri="{FF2B5EF4-FFF2-40B4-BE49-F238E27FC236}">
                <a16:creationId xmlns:a16="http://schemas.microsoft.com/office/drawing/2014/main" id="{FEAE90D1-7E63-2E81-8021-EBE10C81108F}"/>
              </a:ext>
            </a:extLst>
          </p:cNvPr>
          <p:cNvSpPr txBox="1"/>
          <p:nvPr/>
        </p:nvSpPr>
        <p:spPr>
          <a:xfrm>
            <a:off x="8011323" y="561648"/>
            <a:ext cx="8185263" cy="4207138"/>
          </a:xfrm>
          <a:prstGeom prst="rect">
            <a:avLst/>
          </a:prstGeom>
          <a:noFill/>
          <a:ln>
            <a:noFill/>
          </a:ln>
        </p:spPr>
        <p:txBody>
          <a:bodyPr lIns="108847" tIns="54423" rIns="108847" bIns="54423"/>
          <a:lstStyle/>
          <a:p>
            <a:r>
              <a:rPr lang="en-GB" sz="2661" i="1" u="sng" spc="-1">
                <a:latin typeface="Arial"/>
              </a:rPr>
              <a:t>The majority consensus:</a:t>
            </a:r>
            <a:endParaRPr lang="en-GB" sz="2661" spc="-1">
              <a:latin typeface="Arial"/>
            </a:endParaRPr>
          </a:p>
          <a:p>
            <a:endParaRPr lang="en-GB" sz="2661" spc="-1">
              <a:latin typeface="Arial"/>
            </a:endParaRPr>
          </a:p>
          <a:p>
            <a:endParaRPr lang="en-GB" sz="2661" spc="-1">
              <a:latin typeface="Arial"/>
            </a:endParaRPr>
          </a:p>
          <a:p>
            <a:endParaRPr lang="en-GB" sz="2661" spc="-1">
              <a:latin typeface="Arial"/>
            </a:endParaRPr>
          </a:p>
          <a:p>
            <a:endParaRPr lang="en-GB" sz="2661" spc="-1">
              <a:latin typeface="Arial"/>
            </a:endParaRPr>
          </a:p>
          <a:p>
            <a:r>
              <a:rPr lang="en-GB" sz="2661" spc="-1">
                <a:latin typeface="Arial"/>
              </a:rPr>
              <a:t>Is this the real life?</a:t>
            </a:r>
          </a:p>
          <a:p>
            <a:r>
              <a:rPr lang="en-GB" sz="2661" spc="-1">
                <a:latin typeface="Arial"/>
              </a:rPr>
              <a:t>Is this just fantasy?</a:t>
            </a:r>
          </a:p>
          <a:p>
            <a:r>
              <a:rPr lang="en-GB" sz="2661" spc="-1">
                <a:latin typeface="Arial"/>
              </a:rPr>
              <a:t>Caught in a landside,</a:t>
            </a:r>
          </a:p>
          <a:p>
            <a:r>
              <a:rPr lang="en-GB" sz="2661" spc="-1">
                <a:latin typeface="Arial"/>
              </a:rPr>
              <a:t>No escape from reality</a:t>
            </a:r>
          </a:p>
        </p:txBody>
      </p:sp>
      <p:sp>
        <p:nvSpPr>
          <p:cNvPr id="9" name="CustomShape 6">
            <a:extLst>
              <a:ext uri="{FF2B5EF4-FFF2-40B4-BE49-F238E27FC236}">
                <a16:creationId xmlns:a16="http://schemas.microsoft.com/office/drawing/2014/main" id="{030FEB98-62D5-1BF7-8A37-E025CC536C2D}"/>
              </a:ext>
            </a:extLst>
          </p:cNvPr>
          <p:cNvSpPr/>
          <p:nvPr/>
        </p:nvSpPr>
        <p:spPr>
          <a:xfrm>
            <a:off x="6705163" y="3396013"/>
            <a:ext cx="870773" cy="522464"/>
          </a:xfrm>
          <a:custGeom>
            <a:avLst/>
            <a:gdLst/>
            <a:ahLst/>
            <a:cxnLst/>
            <a:rect l="0" t="0" r="r" b="b"/>
            <a:pathLst>
              <a:path w="2002" h="1202">
                <a:moveTo>
                  <a:pt x="0" y="300"/>
                </a:moveTo>
                <a:lnTo>
                  <a:pt x="1500" y="300"/>
                </a:lnTo>
                <a:lnTo>
                  <a:pt x="1500" y="0"/>
                </a:lnTo>
                <a:lnTo>
                  <a:pt x="2001" y="600"/>
                </a:lnTo>
                <a:lnTo>
                  <a:pt x="1500" y="1201"/>
                </a:lnTo>
                <a:lnTo>
                  <a:pt x="1500" y="900"/>
                </a:lnTo>
                <a:lnTo>
                  <a:pt x="0" y="900"/>
                </a:lnTo>
                <a:lnTo>
                  <a:pt x="0" y="300"/>
                </a:lnTo>
              </a:path>
            </a:pathLst>
          </a:custGeom>
          <a:solidFill>
            <a:srgbClr val="CCCCCC"/>
          </a:solid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58900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A9893D1-EA68-674D-79EA-3953339D582E}"/>
              </a:ext>
            </a:extLst>
          </p:cNvPr>
          <p:cNvPicPr/>
          <p:nvPr/>
        </p:nvPicPr>
        <p:blipFill>
          <a:blip r:embed="rId2"/>
          <a:stretch/>
        </p:blipFill>
        <p:spPr>
          <a:xfrm>
            <a:off x="4600506" y="1785084"/>
            <a:ext cx="7631016" cy="4700431"/>
          </a:xfrm>
          <a:prstGeom prst="rect">
            <a:avLst/>
          </a:prstGeom>
          <a:ln>
            <a:noFill/>
          </a:ln>
        </p:spPr>
      </p:pic>
      <p:pic>
        <p:nvPicPr>
          <p:cNvPr id="13" name="Picture 12">
            <a:extLst>
              <a:ext uri="{FF2B5EF4-FFF2-40B4-BE49-F238E27FC236}">
                <a16:creationId xmlns:a16="http://schemas.microsoft.com/office/drawing/2014/main" id="{BB016859-29F4-A50C-8D6B-2530289D7007}"/>
              </a:ext>
            </a:extLst>
          </p:cNvPr>
          <p:cNvPicPr/>
          <p:nvPr/>
        </p:nvPicPr>
        <p:blipFill>
          <a:blip r:embed="rId3"/>
          <a:srcRect r="42393" b="84608"/>
          <a:stretch/>
        </p:blipFill>
        <p:spPr>
          <a:xfrm>
            <a:off x="3524666" y="-1305288"/>
            <a:ext cx="3615013" cy="520722"/>
          </a:xfrm>
          <a:prstGeom prst="rect">
            <a:avLst/>
          </a:prstGeom>
          <a:ln>
            <a:noFill/>
          </a:ln>
        </p:spPr>
      </p:pic>
      <p:sp>
        <p:nvSpPr>
          <p:cNvPr id="14" name="Line 2">
            <a:extLst>
              <a:ext uri="{FF2B5EF4-FFF2-40B4-BE49-F238E27FC236}">
                <a16:creationId xmlns:a16="http://schemas.microsoft.com/office/drawing/2014/main" id="{BA012C2E-50A0-E2E1-371F-312236B766DE}"/>
              </a:ext>
            </a:extLst>
          </p:cNvPr>
          <p:cNvSpPr/>
          <p:nvPr/>
        </p:nvSpPr>
        <p:spPr>
          <a:xfrm>
            <a:off x="4615309" y="1417183"/>
            <a:ext cx="435" cy="5374844"/>
          </a:xfrm>
          <a:prstGeom prst="line">
            <a:avLst/>
          </a:prstGeom>
          <a:ln w="38160">
            <a:solidFill>
              <a:srgbClr val="B2B2B2"/>
            </a:solidFill>
            <a:round/>
          </a:ln>
        </p:spPr>
        <p:style>
          <a:lnRef idx="0">
            <a:scrgbClr r="0" g="0" b="0"/>
          </a:lnRef>
          <a:fillRef idx="0">
            <a:scrgbClr r="0" g="0" b="0"/>
          </a:fillRef>
          <a:effectRef idx="0">
            <a:scrgbClr r="0" g="0" b="0"/>
          </a:effectRef>
          <a:fontRef idx="minor"/>
        </p:style>
      </p:sp>
      <p:sp>
        <p:nvSpPr>
          <p:cNvPr id="15" name="CustomShape 3">
            <a:extLst>
              <a:ext uri="{FF2B5EF4-FFF2-40B4-BE49-F238E27FC236}">
                <a16:creationId xmlns:a16="http://schemas.microsoft.com/office/drawing/2014/main" id="{BAC57E59-DAE3-A6B6-857E-E075C0AB6776}"/>
              </a:ext>
            </a:extLst>
          </p:cNvPr>
          <p:cNvSpPr/>
          <p:nvPr/>
        </p:nvSpPr>
        <p:spPr>
          <a:xfrm>
            <a:off x="5137773" y="1105010"/>
            <a:ext cx="5833306" cy="417971"/>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u="sng" spc="-1">
                <a:solidFill>
                  <a:srgbClr val="000000"/>
                </a:solidFill>
                <a:latin typeface="Arial"/>
                <a:ea typeface="DejaVu Sans"/>
              </a:rPr>
              <a:t>Genomics</a:t>
            </a:r>
            <a:endParaRPr lang="en-GB" sz="2177" spc="-1">
              <a:latin typeface="Arial"/>
            </a:endParaRPr>
          </a:p>
        </p:txBody>
      </p:sp>
      <p:sp>
        <p:nvSpPr>
          <p:cNvPr id="16" name="TextShape 4">
            <a:extLst>
              <a:ext uri="{FF2B5EF4-FFF2-40B4-BE49-F238E27FC236}">
                <a16:creationId xmlns:a16="http://schemas.microsoft.com/office/drawing/2014/main" id="{741B30B0-D589-053A-D460-7B2FB7705457}"/>
              </a:ext>
            </a:extLst>
          </p:cNvPr>
          <p:cNvSpPr txBox="1"/>
          <p:nvPr/>
        </p:nvSpPr>
        <p:spPr>
          <a:xfrm>
            <a:off x="261446" y="914311"/>
            <a:ext cx="8185263" cy="3047704"/>
          </a:xfrm>
          <a:prstGeom prst="rect">
            <a:avLst/>
          </a:prstGeom>
          <a:noFill/>
          <a:ln>
            <a:noFill/>
          </a:ln>
        </p:spPr>
        <p:txBody>
          <a:bodyPr lIns="108847" tIns="54423" rIns="108847" bIns="54423"/>
          <a:lstStyle/>
          <a:p>
            <a:r>
              <a:rPr lang="en-GB" sz="2661" i="1" u="sng" spc="-1">
                <a:solidFill>
                  <a:srgbClr val="666666"/>
                </a:solidFill>
                <a:latin typeface="Arial"/>
              </a:rPr>
              <a:t>The reads:</a:t>
            </a:r>
            <a:endParaRPr lang="en-GB" sz="2661" spc="-1">
              <a:latin typeface="Arial"/>
            </a:endParaRPr>
          </a:p>
          <a:p>
            <a:r>
              <a:rPr lang="en-GB" sz="1935" spc="-1">
                <a:solidFill>
                  <a:srgbClr val="666666"/>
                </a:solidFill>
                <a:latin typeface="Arial"/>
              </a:rPr>
              <a:t>Is thi</a:t>
            </a:r>
            <a:endParaRPr lang="en-GB" sz="1935" spc="-1">
              <a:latin typeface="Arial"/>
            </a:endParaRPr>
          </a:p>
          <a:p>
            <a:r>
              <a:rPr lang="en-GB" sz="1935" spc="-1">
                <a:solidFill>
                  <a:srgbClr val="666666"/>
                </a:solidFill>
                <a:latin typeface="Arial"/>
              </a:rPr>
              <a:t>this the rea</a:t>
            </a:r>
            <a:endParaRPr lang="en-GB" sz="1935" spc="-1">
              <a:latin typeface="Arial"/>
            </a:endParaRPr>
          </a:p>
          <a:p>
            <a:r>
              <a:rPr lang="en-GB" sz="1935" spc="-1">
                <a:solidFill>
                  <a:srgbClr val="666666"/>
                </a:solidFill>
                <a:latin typeface="Arial"/>
              </a:rPr>
              <a:t>e real life?</a:t>
            </a:r>
            <a:endParaRPr lang="en-GB" sz="1935" spc="-1">
              <a:latin typeface="Arial"/>
            </a:endParaRPr>
          </a:p>
          <a:p>
            <a:r>
              <a:rPr lang="en-GB" sz="1935" spc="-1">
                <a:solidFill>
                  <a:srgbClr val="666666"/>
                </a:solidFill>
                <a:latin typeface="Arial"/>
              </a:rPr>
              <a:t>Is thi</a:t>
            </a:r>
            <a:endParaRPr lang="en-GB" sz="1935" spc="-1">
              <a:latin typeface="Arial"/>
            </a:endParaRPr>
          </a:p>
        </p:txBody>
      </p:sp>
      <p:sp>
        <p:nvSpPr>
          <p:cNvPr id="17" name="TextShape 5">
            <a:extLst>
              <a:ext uri="{FF2B5EF4-FFF2-40B4-BE49-F238E27FC236}">
                <a16:creationId xmlns:a16="http://schemas.microsoft.com/office/drawing/2014/main" id="{16FA6303-D950-6B64-9BEA-761D4E6EB235}"/>
              </a:ext>
            </a:extLst>
          </p:cNvPr>
          <p:cNvSpPr txBox="1"/>
          <p:nvPr/>
        </p:nvSpPr>
        <p:spPr>
          <a:xfrm>
            <a:off x="261446" y="2917089"/>
            <a:ext cx="8185263" cy="3047704"/>
          </a:xfrm>
          <a:prstGeom prst="rect">
            <a:avLst/>
          </a:prstGeom>
          <a:noFill/>
          <a:ln>
            <a:noFill/>
          </a:ln>
        </p:spPr>
        <p:txBody>
          <a:bodyPr lIns="108847" tIns="54423" rIns="108847" bIns="54423"/>
          <a:lstStyle/>
          <a:p>
            <a:r>
              <a:rPr lang="en-GB" sz="2661" i="1" u="sng" spc="-1">
                <a:solidFill>
                  <a:srgbClr val="666666"/>
                </a:solidFill>
                <a:latin typeface="Arial"/>
              </a:rPr>
              <a:t>The overlaps:</a:t>
            </a:r>
            <a:endParaRPr lang="en-GB" sz="2661" spc="-1">
              <a:latin typeface="Arial"/>
            </a:endParaRPr>
          </a:p>
          <a:p>
            <a:r>
              <a:rPr lang="en-GB" sz="1935" spc="-1">
                <a:solidFill>
                  <a:srgbClr val="666666"/>
                </a:solidFill>
                <a:latin typeface="Arial"/>
              </a:rPr>
              <a:t>Is thi</a:t>
            </a:r>
            <a:endParaRPr lang="en-GB" sz="1935" spc="-1">
              <a:latin typeface="Arial"/>
            </a:endParaRPr>
          </a:p>
          <a:p>
            <a:r>
              <a:rPr lang="en-GB" sz="1935" spc="-1">
                <a:solidFill>
                  <a:srgbClr val="666666"/>
                </a:solidFill>
                <a:latin typeface="Arial"/>
              </a:rPr>
              <a:t>    this the rea</a:t>
            </a:r>
            <a:endParaRPr lang="en-GB" sz="1935" spc="-1">
              <a:latin typeface="Arial"/>
            </a:endParaRPr>
          </a:p>
          <a:p>
            <a:r>
              <a:rPr lang="en-GB" sz="1935" spc="-1">
                <a:solidFill>
                  <a:srgbClr val="666666"/>
                </a:solidFill>
                <a:latin typeface="Arial"/>
              </a:rPr>
              <a:t>              e real li</a:t>
            </a:r>
            <a:endParaRPr lang="en-GB" sz="1935" spc="-1">
              <a:latin typeface="Arial"/>
            </a:endParaRPr>
          </a:p>
          <a:p>
            <a:r>
              <a:rPr lang="en-GB" sz="1935" spc="-1">
                <a:solidFill>
                  <a:srgbClr val="666666"/>
                </a:solidFill>
                <a:latin typeface="Arial"/>
              </a:rPr>
              <a:t>              e roal life?</a:t>
            </a:r>
            <a:endParaRPr lang="en-GB" sz="1935" spc="-1">
              <a:latin typeface="Arial"/>
            </a:endParaRPr>
          </a:p>
        </p:txBody>
      </p:sp>
      <p:sp>
        <p:nvSpPr>
          <p:cNvPr id="18" name="TextShape 6">
            <a:extLst>
              <a:ext uri="{FF2B5EF4-FFF2-40B4-BE49-F238E27FC236}">
                <a16:creationId xmlns:a16="http://schemas.microsoft.com/office/drawing/2014/main" id="{8BCAF9C8-8F56-AE65-769D-138B358EFF66}"/>
              </a:ext>
            </a:extLst>
          </p:cNvPr>
          <p:cNvSpPr txBox="1"/>
          <p:nvPr/>
        </p:nvSpPr>
        <p:spPr>
          <a:xfrm>
            <a:off x="87291" y="4702173"/>
            <a:ext cx="8185263" cy="3047704"/>
          </a:xfrm>
          <a:prstGeom prst="rect">
            <a:avLst/>
          </a:prstGeom>
          <a:noFill/>
          <a:ln>
            <a:noFill/>
          </a:ln>
        </p:spPr>
        <p:txBody>
          <a:bodyPr lIns="108847" tIns="54423" rIns="108847" bIns="54423"/>
          <a:lstStyle/>
          <a:p>
            <a:r>
              <a:rPr lang="en-GB" sz="2661" i="1" u="sng" spc="-1">
                <a:solidFill>
                  <a:srgbClr val="666666"/>
                </a:solidFill>
                <a:latin typeface="Arial"/>
              </a:rPr>
              <a:t>The majority consensus:</a:t>
            </a:r>
            <a:endParaRPr lang="en-GB" sz="2661" spc="-1">
              <a:latin typeface="Arial"/>
            </a:endParaRPr>
          </a:p>
          <a:p>
            <a:r>
              <a:rPr lang="en-GB" sz="1935" spc="-1">
                <a:solidFill>
                  <a:srgbClr val="666666"/>
                </a:solidFill>
                <a:latin typeface="Arial"/>
              </a:rPr>
              <a:t>Is this the real life?</a:t>
            </a:r>
            <a:endParaRPr lang="en-GB" sz="1935" spc="-1">
              <a:latin typeface="Arial"/>
            </a:endParaRPr>
          </a:p>
          <a:p>
            <a:r>
              <a:rPr lang="en-GB" sz="1935" spc="-1">
                <a:solidFill>
                  <a:srgbClr val="666666"/>
                </a:solidFill>
                <a:latin typeface="Arial"/>
              </a:rPr>
              <a:t>Is this just fantasy?</a:t>
            </a:r>
            <a:endParaRPr lang="en-GB" sz="1935" spc="-1">
              <a:latin typeface="Arial"/>
            </a:endParaRPr>
          </a:p>
          <a:p>
            <a:r>
              <a:rPr lang="en-GB" sz="1935" spc="-1">
                <a:solidFill>
                  <a:srgbClr val="666666"/>
                </a:solidFill>
                <a:latin typeface="Arial"/>
              </a:rPr>
              <a:t>Caught in a landside,</a:t>
            </a:r>
            <a:endParaRPr lang="en-GB" sz="1935" spc="-1">
              <a:latin typeface="Arial"/>
            </a:endParaRPr>
          </a:p>
          <a:p>
            <a:r>
              <a:rPr lang="en-GB" sz="1935" spc="-1">
                <a:solidFill>
                  <a:srgbClr val="666666"/>
                </a:solidFill>
                <a:latin typeface="Arial"/>
              </a:rPr>
              <a:t>No escape from reality</a:t>
            </a:r>
            <a:endParaRPr lang="en-GB" sz="1935" spc="-1">
              <a:latin typeface="Arial"/>
            </a:endParaRPr>
          </a:p>
        </p:txBody>
      </p:sp>
      <p:sp>
        <p:nvSpPr>
          <p:cNvPr id="19" name="Title 1">
            <a:extLst>
              <a:ext uri="{FF2B5EF4-FFF2-40B4-BE49-F238E27FC236}">
                <a16:creationId xmlns:a16="http://schemas.microsoft.com/office/drawing/2014/main" id="{7DDB293E-1653-EBA6-012B-D5DB3B5ABB21}"/>
              </a:ext>
            </a:extLst>
          </p:cNvPr>
          <p:cNvSpPr>
            <a:spLocks noGrp="1"/>
          </p:cNvSpPr>
          <p:nvPr>
            <p:ph type="title"/>
          </p:nvPr>
        </p:nvSpPr>
        <p:spPr>
          <a:xfrm>
            <a:off x="269181" y="222639"/>
            <a:ext cx="11653635" cy="712516"/>
          </a:xfrm>
        </p:spPr>
        <p:txBody>
          <a:bodyPr anchor="ctr">
            <a:noAutofit/>
          </a:bodyPr>
          <a:lstStyle/>
          <a:p>
            <a:r>
              <a:rPr lang="en-GB" dirty="0">
                <a:latin typeface="Arial" panose="020B0604020202020204" pitchFamily="34" charset="0"/>
                <a:cs typeface="Arial" panose="020B0604020202020204" pitchFamily="34" charset="0"/>
              </a:rPr>
              <a:t>In the context of genomes…</a:t>
            </a:r>
            <a:endParaRPr lang="en-CH"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6511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69DBE-6F01-26A5-1673-0E69A41BF7FF}"/>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What to do with raw data</a:t>
            </a:r>
            <a:endParaRPr lang="en-CH" dirty="0">
              <a:latin typeface="Arial" panose="020B0604020202020204" pitchFamily="34" charset="0"/>
              <a:cs typeface="Arial" panose="020B0604020202020204" pitchFamily="34" charset="0"/>
            </a:endParaRPr>
          </a:p>
        </p:txBody>
      </p:sp>
      <p:sp>
        <p:nvSpPr>
          <p:cNvPr id="4" name="CustomShape 2">
            <a:extLst>
              <a:ext uri="{FF2B5EF4-FFF2-40B4-BE49-F238E27FC236}">
                <a16:creationId xmlns:a16="http://schemas.microsoft.com/office/drawing/2014/main" id="{9B9F4424-072D-0065-0354-DFF1D78BA8A1}"/>
              </a:ext>
            </a:extLst>
          </p:cNvPr>
          <p:cNvSpPr/>
          <p:nvPr/>
        </p:nvSpPr>
        <p:spPr>
          <a:xfrm>
            <a:off x="216000" y="1296000"/>
            <a:ext cx="5686560" cy="1880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3200" b="1" strike="noStrike" spc="-1" dirty="0">
                <a:solidFill>
                  <a:srgbClr val="000000"/>
                </a:solidFill>
                <a:latin typeface="Cordia New" panose="020B0304020202020204" pitchFamily="34" charset="-34"/>
                <a:ea typeface="DejaVu Sans"/>
                <a:cs typeface="Cordia New" panose="020B0304020202020204" pitchFamily="34" charset="-34"/>
              </a:rPr>
              <a:t>1. compare</a:t>
            </a: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 against a database</a:t>
            </a:r>
            <a:endParaRPr lang="en-GB" sz="3200" b="0" strike="noStrike" spc="-1" dirty="0">
              <a:latin typeface="Cordia New" panose="020B0304020202020204" pitchFamily="34" charset="-34"/>
              <a:cs typeface="Cordia New" panose="020B0304020202020204" pitchFamily="34" charset="-34"/>
            </a:endParaRPr>
          </a:p>
          <a:p>
            <a:pPr>
              <a:lnSpc>
                <a:spcPct val="100000"/>
              </a:lnSpc>
            </a:pP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a:t>
            </a: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 against a reference genome</a:t>
            </a:r>
            <a:endParaRPr lang="en-GB" sz="3200" b="0" strike="noStrike" spc="-1" dirty="0">
              <a:latin typeface="Cordia New" panose="020B0304020202020204" pitchFamily="34" charset="-34"/>
              <a:cs typeface="Cordia New" panose="020B0304020202020204" pitchFamily="34" charset="-34"/>
            </a:endParaRPr>
          </a:p>
        </p:txBody>
      </p:sp>
      <p:grpSp>
        <p:nvGrpSpPr>
          <p:cNvPr id="10" name="Group 9">
            <a:extLst>
              <a:ext uri="{FF2B5EF4-FFF2-40B4-BE49-F238E27FC236}">
                <a16:creationId xmlns:a16="http://schemas.microsoft.com/office/drawing/2014/main" id="{0020DC17-C46A-6B14-4E33-A3857048D6DD}"/>
              </a:ext>
            </a:extLst>
          </p:cNvPr>
          <p:cNvGrpSpPr/>
          <p:nvPr/>
        </p:nvGrpSpPr>
        <p:grpSpPr>
          <a:xfrm>
            <a:off x="5084976" y="1296000"/>
            <a:ext cx="5240880" cy="1344600"/>
            <a:chOff x="4621680" y="777960"/>
            <a:chExt cx="5240880" cy="1344600"/>
          </a:xfrm>
        </p:grpSpPr>
        <p:pic>
          <p:nvPicPr>
            <p:cNvPr id="3" name="Picture 2">
              <a:extLst>
                <a:ext uri="{FF2B5EF4-FFF2-40B4-BE49-F238E27FC236}">
                  <a16:creationId xmlns:a16="http://schemas.microsoft.com/office/drawing/2014/main" id="{CA562BDA-1BCD-D428-E941-D94C3535223B}"/>
                </a:ext>
              </a:extLst>
            </p:cNvPr>
            <p:cNvPicPr/>
            <p:nvPr/>
          </p:nvPicPr>
          <p:blipFill>
            <a:blip r:embed="rId2">
              <a:lum bright="9000"/>
            </a:blip>
            <a:srcRect t="38648" r="21131" b="3620"/>
            <a:stretch/>
          </p:blipFill>
          <p:spPr>
            <a:xfrm>
              <a:off x="4621680" y="1262160"/>
              <a:ext cx="2590560" cy="667440"/>
            </a:xfrm>
            <a:prstGeom prst="rect">
              <a:avLst/>
            </a:prstGeom>
            <a:ln>
              <a:noFill/>
            </a:ln>
          </p:spPr>
        </p:pic>
        <p:pic>
          <p:nvPicPr>
            <p:cNvPr id="5" name="Picture 4">
              <a:extLst>
                <a:ext uri="{FF2B5EF4-FFF2-40B4-BE49-F238E27FC236}">
                  <a16:creationId xmlns:a16="http://schemas.microsoft.com/office/drawing/2014/main" id="{038C5D02-406F-BD82-F0E7-AA7A1916A33E}"/>
                </a:ext>
              </a:extLst>
            </p:cNvPr>
            <p:cNvPicPr/>
            <p:nvPr/>
          </p:nvPicPr>
          <p:blipFill>
            <a:blip r:embed="rId3"/>
            <a:stretch/>
          </p:blipFill>
          <p:spPr>
            <a:xfrm>
              <a:off x="8594280" y="777960"/>
              <a:ext cx="1268280" cy="1344600"/>
            </a:xfrm>
            <a:prstGeom prst="rect">
              <a:avLst/>
            </a:prstGeom>
            <a:ln>
              <a:noFill/>
            </a:ln>
          </p:spPr>
        </p:pic>
        <p:sp>
          <p:nvSpPr>
            <p:cNvPr id="6" name="Line 3">
              <a:extLst>
                <a:ext uri="{FF2B5EF4-FFF2-40B4-BE49-F238E27FC236}">
                  <a16:creationId xmlns:a16="http://schemas.microsoft.com/office/drawing/2014/main" id="{A2D5481A-6560-698E-8385-832934ACF242}"/>
                </a:ext>
              </a:extLst>
            </p:cNvPr>
            <p:cNvSpPr/>
            <p:nvPr/>
          </p:nvSpPr>
          <p:spPr>
            <a:xfrm>
              <a:off x="7344000" y="151200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grpSp>
        <p:nvGrpSpPr>
          <p:cNvPr id="11" name="Group 10">
            <a:extLst>
              <a:ext uri="{FF2B5EF4-FFF2-40B4-BE49-F238E27FC236}">
                <a16:creationId xmlns:a16="http://schemas.microsoft.com/office/drawing/2014/main" id="{C7C032EB-9F63-94D5-2724-22ACCECD05D4}"/>
              </a:ext>
            </a:extLst>
          </p:cNvPr>
          <p:cNvGrpSpPr/>
          <p:nvPr/>
        </p:nvGrpSpPr>
        <p:grpSpPr>
          <a:xfrm>
            <a:off x="5048256" y="2781900"/>
            <a:ext cx="5254560" cy="1294200"/>
            <a:chOff x="4608000" y="2376360"/>
            <a:chExt cx="5254560" cy="1294200"/>
          </a:xfrm>
        </p:grpSpPr>
        <p:pic>
          <p:nvPicPr>
            <p:cNvPr id="7" name="Picture 6">
              <a:extLst>
                <a:ext uri="{FF2B5EF4-FFF2-40B4-BE49-F238E27FC236}">
                  <a16:creationId xmlns:a16="http://schemas.microsoft.com/office/drawing/2014/main" id="{6DF05FC4-9439-4574-1419-86614FAEF7E3}"/>
                </a:ext>
              </a:extLst>
            </p:cNvPr>
            <p:cNvPicPr/>
            <p:nvPr/>
          </p:nvPicPr>
          <p:blipFill>
            <a:blip r:embed="rId4"/>
            <a:srcRect b="13431"/>
            <a:stretch/>
          </p:blipFill>
          <p:spPr>
            <a:xfrm>
              <a:off x="8538120" y="2376360"/>
              <a:ext cx="1324440" cy="1294200"/>
            </a:xfrm>
            <a:prstGeom prst="rect">
              <a:avLst/>
            </a:prstGeom>
            <a:ln>
              <a:noFill/>
            </a:ln>
          </p:spPr>
        </p:pic>
        <p:pic>
          <p:nvPicPr>
            <p:cNvPr id="8" name="Picture 7">
              <a:extLst>
                <a:ext uri="{FF2B5EF4-FFF2-40B4-BE49-F238E27FC236}">
                  <a16:creationId xmlns:a16="http://schemas.microsoft.com/office/drawing/2014/main" id="{C537411A-EBD5-FD2B-FE20-F393401BDE9B}"/>
                </a:ext>
              </a:extLst>
            </p:cNvPr>
            <p:cNvPicPr/>
            <p:nvPr/>
          </p:nvPicPr>
          <p:blipFill>
            <a:blip r:embed="rId2"/>
            <a:srcRect t="38648" r="21131" b="3620"/>
            <a:stretch/>
          </p:blipFill>
          <p:spPr>
            <a:xfrm>
              <a:off x="4608000" y="2736000"/>
              <a:ext cx="2590560" cy="667440"/>
            </a:xfrm>
            <a:prstGeom prst="rect">
              <a:avLst/>
            </a:prstGeom>
            <a:ln>
              <a:noFill/>
            </a:ln>
          </p:spPr>
        </p:pic>
        <p:sp>
          <p:nvSpPr>
            <p:cNvPr id="9" name="Line 4">
              <a:extLst>
                <a:ext uri="{FF2B5EF4-FFF2-40B4-BE49-F238E27FC236}">
                  <a16:creationId xmlns:a16="http://schemas.microsoft.com/office/drawing/2014/main" id="{18C14BE5-D7C0-40D9-8D38-27E2D67467E0}"/>
                </a:ext>
              </a:extLst>
            </p:cNvPr>
            <p:cNvSpPr/>
            <p:nvPr/>
          </p:nvSpPr>
          <p:spPr>
            <a:xfrm>
              <a:off x="7330320" y="298584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spTree>
    <p:extLst>
      <p:ext uri="{BB962C8B-B14F-4D97-AF65-F5344CB8AC3E}">
        <p14:creationId xmlns:p14="http://schemas.microsoft.com/office/powerpoint/2010/main" val="3503300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4BA71-4158-331B-8BBD-9725884D92DF}"/>
              </a:ext>
            </a:extLst>
          </p:cNvPr>
          <p:cNvSpPr>
            <a:spLocks noGrp="1"/>
          </p:cNvSpPr>
          <p:nvPr>
            <p:ph type="title"/>
          </p:nvPr>
        </p:nvSpPr>
        <p:spPr/>
        <p:txBody>
          <a:bodyPr/>
          <a:lstStyle/>
          <a:p>
            <a:r>
              <a:rPr lang="en-GB" sz="4800" spc="-1" dirty="0">
                <a:solidFill>
                  <a:srgbClr val="000000"/>
                </a:solidFill>
                <a:latin typeface="Arial"/>
                <a:ea typeface="DejaVu Sans"/>
              </a:rPr>
              <a:t>Genome assembly algorithms</a:t>
            </a:r>
            <a:endParaRPr lang="en-CH" dirty="0"/>
          </a:p>
        </p:txBody>
      </p:sp>
      <p:sp>
        <p:nvSpPr>
          <p:cNvPr id="3" name="TextBox 2">
            <a:extLst>
              <a:ext uri="{FF2B5EF4-FFF2-40B4-BE49-F238E27FC236}">
                <a16:creationId xmlns:a16="http://schemas.microsoft.com/office/drawing/2014/main" id="{D20210C5-DB9A-6715-089A-5C889DE4407D}"/>
              </a:ext>
            </a:extLst>
          </p:cNvPr>
          <p:cNvSpPr txBox="1"/>
          <p:nvPr/>
        </p:nvSpPr>
        <p:spPr>
          <a:xfrm>
            <a:off x="1465545" y="1766170"/>
            <a:ext cx="5089855" cy="3477875"/>
          </a:xfrm>
          <a:prstGeom prst="rect">
            <a:avLst/>
          </a:prstGeom>
          <a:noFill/>
        </p:spPr>
        <p:txBody>
          <a:bodyPr wrap="none" rtlCol="0">
            <a:spAutoFit/>
          </a:bodyPr>
          <a:lstStyle/>
          <a:p>
            <a:pPr marL="571500" indent="-571500">
              <a:buFont typeface="Arial" panose="020B0604020202020204" pitchFamily="34" charset="0"/>
              <a:buChar char="•"/>
            </a:pPr>
            <a:r>
              <a:rPr lang="en-GB" sz="4400" b="1" dirty="0">
                <a:latin typeface="Cordia New" panose="020B0304020202020204" pitchFamily="34" charset="-34"/>
                <a:cs typeface="Cordia New" panose="020B0304020202020204" pitchFamily="34" charset="-34"/>
              </a:rPr>
              <a:t>Overlap-layout-consensus</a:t>
            </a:r>
          </a:p>
          <a:p>
            <a:pPr marL="571500" indent="-571500">
              <a:buFont typeface="Arial" panose="020B0604020202020204" pitchFamily="34" charset="0"/>
              <a:buChar char="•"/>
            </a:pPr>
            <a:r>
              <a:rPr lang="en-GB" sz="4400" b="1" dirty="0">
                <a:solidFill>
                  <a:schemeClr val="bg1">
                    <a:lumMod val="65000"/>
                  </a:schemeClr>
                </a:solidFill>
                <a:latin typeface="Cordia New" panose="020B0304020202020204" pitchFamily="34" charset="-34"/>
                <a:cs typeface="Cordia New" panose="020B0304020202020204" pitchFamily="34" charset="-34"/>
              </a:rPr>
              <a:t>De Bruijn graphs</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Greedy assembly</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String graphs </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seed and extend</a:t>
            </a:r>
          </a:p>
        </p:txBody>
      </p:sp>
    </p:spTree>
    <p:extLst>
      <p:ext uri="{BB962C8B-B14F-4D97-AF65-F5344CB8AC3E}">
        <p14:creationId xmlns:p14="http://schemas.microsoft.com/office/powerpoint/2010/main" val="3884404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71F93-E79A-2D2C-ED7B-DFFB4FE0D06A}"/>
              </a:ext>
            </a:extLst>
          </p:cNvPr>
          <p:cNvSpPr>
            <a:spLocks noGrp="1"/>
          </p:cNvSpPr>
          <p:nvPr>
            <p:ph type="title"/>
          </p:nvPr>
        </p:nvSpPr>
        <p:spPr/>
        <p:txBody>
          <a:bodyPr/>
          <a:lstStyle/>
          <a:p>
            <a:r>
              <a:rPr lang="en-GB" dirty="0"/>
              <a:t>Overlap-layout-consensus</a:t>
            </a:r>
            <a:endParaRPr lang="en-CH" dirty="0"/>
          </a:p>
        </p:txBody>
      </p:sp>
      <p:pic>
        <p:nvPicPr>
          <p:cNvPr id="6" name="Picture 2" descr="Reads are provided to the algorithm, they are in the colours of the rainbow. Next overlaps are identified and the rainbow resolves itself. A subset of that is highlighted and points to reads connected by overlaps with many arrows going between the bluegreen fragments that are highlighted. This goes to the hamiltonian path identified with a re-run arrow between, indicating some mount of backtracking needed to find the best path. Finally the hamiltonian produces a consensus sequence with the correct final ordering.">
            <a:extLst>
              <a:ext uri="{FF2B5EF4-FFF2-40B4-BE49-F238E27FC236}">
                <a16:creationId xmlns:a16="http://schemas.microsoft.com/office/drawing/2014/main" id="{E9D4F841-9BA5-F3E7-A63B-39E701C86B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2901" y="1070855"/>
            <a:ext cx="7149469" cy="529862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4E8FD679-621A-7A3C-C371-29D03346EDAB}"/>
              </a:ext>
            </a:extLst>
          </p:cNvPr>
          <p:cNvSpPr/>
          <p:nvPr/>
        </p:nvSpPr>
        <p:spPr>
          <a:xfrm>
            <a:off x="4622105" y="2743200"/>
            <a:ext cx="3883068" cy="34571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ectangle 7">
            <a:extLst>
              <a:ext uri="{FF2B5EF4-FFF2-40B4-BE49-F238E27FC236}">
                <a16:creationId xmlns:a16="http://schemas.microsoft.com/office/drawing/2014/main" id="{B0F6562A-1EB6-25F3-F636-575219FE6800}"/>
              </a:ext>
            </a:extLst>
          </p:cNvPr>
          <p:cNvSpPr/>
          <p:nvPr/>
        </p:nvSpPr>
        <p:spPr>
          <a:xfrm>
            <a:off x="8404963" y="1268257"/>
            <a:ext cx="3020861" cy="47692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3242493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71F93-E79A-2D2C-ED7B-DFFB4FE0D06A}"/>
              </a:ext>
            </a:extLst>
          </p:cNvPr>
          <p:cNvSpPr>
            <a:spLocks noGrp="1"/>
          </p:cNvSpPr>
          <p:nvPr>
            <p:ph type="title"/>
          </p:nvPr>
        </p:nvSpPr>
        <p:spPr/>
        <p:txBody>
          <a:bodyPr/>
          <a:lstStyle/>
          <a:p>
            <a:r>
              <a:rPr lang="en-GB" dirty="0"/>
              <a:t>Overlap stage</a:t>
            </a:r>
            <a:endParaRPr lang="en-CH" dirty="0"/>
          </a:p>
        </p:txBody>
      </p:sp>
      <p:sp>
        <p:nvSpPr>
          <p:cNvPr id="6" name="TextBox 5">
            <a:extLst>
              <a:ext uri="{FF2B5EF4-FFF2-40B4-BE49-F238E27FC236}">
                <a16:creationId xmlns:a16="http://schemas.microsoft.com/office/drawing/2014/main" id="{59BC3015-6B13-F907-F431-F68953D9502F}"/>
              </a:ext>
            </a:extLst>
          </p:cNvPr>
          <p:cNvSpPr txBox="1"/>
          <p:nvPr/>
        </p:nvSpPr>
        <p:spPr>
          <a:xfrm>
            <a:off x="529630" y="1202438"/>
            <a:ext cx="3648206" cy="2009061"/>
          </a:xfrm>
          <a:prstGeom prst="roundRect">
            <a:avLst/>
          </a:prstGeom>
          <a:noFill/>
          <a:ln>
            <a:solidFill>
              <a:schemeClr val="tx1"/>
            </a:solidFill>
          </a:ln>
        </p:spPr>
        <p:txBody>
          <a:bodyPr wrap="square">
            <a:spAutoFit/>
          </a:bodyPr>
          <a:lstStyle/>
          <a:p>
            <a:pPr>
              <a:lnSpc>
                <a:spcPct val="100000"/>
              </a:lnSpc>
            </a:pPr>
            <a:r>
              <a:rPr lang="en-GB" sz="2800" b="1" spc="-1" dirty="0">
                <a:solidFill>
                  <a:srgbClr val="000000"/>
                </a:solidFill>
                <a:latin typeface="Cordia New" panose="020B0304020202020204" pitchFamily="34" charset="-34"/>
                <a:ea typeface="ＭＳ Ｐゴシック"/>
                <a:cs typeface="Cordia New" panose="020B0304020202020204" pitchFamily="34" charset="-34"/>
              </a:rPr>
              <a:t>Overlap stage:</a:t>
            </a:r>
            <a:r>
              <a:rPr lang="en-GB" sz="2800" spc="-1" dirty="0">
                <a:solidFill>
                  <a:srgbClr val="000000"/>
                </a:solidFill>
                <a:latin typeface="Cordia New" panose="020B0304020202020204" pitchFamily="34" charset="-34"/>
                <a:ea typeface="ＭＳ Ｐゴシック"/>
                <a:cs typeface="Cordia New" panose="020B0304020202020204" pitchFamily="34" charset="-34"/>
              </a:rPr>
              <a:t> During this stage all overlaps between the reads are scanned and the graph structure is computed. </a:t>
            </a:r>
            <a:endParaRPr lang="en-GB" sz="2800" spc="-1" dirty="0">
              <a:latin typeface="Cordia New" panose="020B0304020202020204" pitchFamily="34" charset="-34"/>
              <a:cs typeface="Cordia New" panose="020B0304020202020204" pitchFamily="34" charset="-34"/>
            </a:endParaRPr>
          </a:p>
        </p:txBody>
      </p:sp>
      <p:pic>
        <p:nvPicPr>
          <p:cNvPr id="7" name="Picture 2" descr="Reads are provided to the algorithm, they are in the colours of the rainbow. Next overlaps are identified and the rainbow resolves itself. A subset of that is highlighted and points to reads connected by overlaps with many arrows going between the bluegreen fragments that are highlighted. This goes to the hamiltonian path identified with a re-run arrow between, indicating some mount of backtracking needed to find the best path. Finally the hamiltonian produces a consensus sequence with the correct final ordering.">
            <a:extLst>
              <a:ext uri="{FF2B5EF4-FFF2-40B4-BE49-F238E27FC236}">
                <a16:creationId xmlns:a16="http://schemas.microsoft.com/office/drawing/2014/main" id="{934C1881-6585-CA3A-6468-618B48390E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2901" y="1070855"/>
            <a:ext cx="7149469" cy="529862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D4AEFD2-76F0-5BB9-EBE7-CFB664558718}"/>
              </a:ext>
            </a:extLst>
          </p:cNvPr>
          <p:cNvSpPr/>
          <p:nvPr/>
        </p:nvSpPr>
        <p:spPr>
          <a:xfrm>
            <a:off x="4622105" y="2743200"/>
            <a:ext cx="3883068" cy="34571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892762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71F93-E79A-2D2C-ED7B-DFFB4FE0D06A}"/>
              </a:ext>
            </a:extLst>
          </p:cNvPr>
          <p:cNvSpPr>
            <a:spLocks noGrp="1"/>
          </p:cNvSpPr>
          <p:nvPr>
            <p:ph type="title"/>
          </p:nvPr>
        </p:nvSpPr>
        <p:spPr/>
        <p:txBody>
          <a:bodyPr/>
          <a:lstStyle/>
          <a:p>
            <a:r>
              <a:rPr lang="en-GB" dirty="0"/>
              <a:t>Layout stage</a:t>
            </a:r>
            <a:endParaRPr lang="en-CH" dirty="0"/>
          </a:p>
        </p:txBody>
      </p:sp>
      <p:pic>
        <p:nvPicPr>
          <p:cNvPr id="1026" name="Picture 2" descr="Reads are provided to the algorithm, they are in the colours of the rainbow. Next overlaps are identified and the rainbow resolves itself. A subset of that is highlighted and points to reads connected by overlaps with many arrows going between the bluegreen fragments that are highlighted. This goes to the hamiltonian path identified with a re-run arrow between, indicating some mount of backtracking needed to find the best path. Finally the hamiltonian produces a consensus sequence with the correct final ordering.">
            <a:extLst>
              <a:ext uri="{FF2B5EF4-FFF2-40B4-BE49-F238E27FC236}">
                <a16:creationId xmlns:a16="http://schemas.microsoft.com/office/drawing/2014/main" id="{9B5F6636-8F43-D634-AF11-3F8D3AEC2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2901" y="1070855"/>
            <a:ext cx="7149469" cy="529862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B748F0D-378E-75ED-FEEB-675A47D71E3B}"/>
              </a:ext>
            </a:extLst>
          </p:cNvPr>
          <p:cNvSpPr/>
          <p:nvPr/>
        </p:nvSpPr>
        <p:spPr>
          <a:xfrm>
            <a:off x="4622105" y="5686816"/>
            <a:ext cx="3883068" cy="5135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TextBox 5">
            <a:extLst>
              <a:ext uri="{FF2B5EF4-FFF2-40B4-BE49-F238E27FC236}">
                <a16:creationId xmlns:a16="http://schemas.microsoft.com/office/drawing/2014/main" id="{59BC3015-6B13-F907-F431-F68953D9502F}"/>
              </a:ext>
            </a:extLst>
          </p:cNvPr>
          <p:cNvSpPr txBox="1"/>
          <p:nvPr/>
        </p:nvSpPr>
        <p:spPr>
          <a:xfrm>
            <a:off x="529630" y="1182867"/>
            <a:ext cx="3648206" cy="3439239"/>
          </a:xfrm>
          <a:prstGeom prst="roundRect">
            <a:avLst/>
          </a:prstGeom>
          <a:noFill/>
          <a:ln>
            <a:solidFill>
              <a:schemeClr val="tx1"/>
            </a:solidFill>
          </a:ln>
        </p:spPr>
        <p:txBody>
          <a:bodyPr wrap="square">
            <a:spAutoFit/>
          </a:bodyPr>
          <a:lstStyle/>
          <a:p>
            <a:pPr>
              <a:lnSpc>
                <a:spcPct val="100000"/>
              </a:lnSpc>
            </a:pPr>
            <a:r>
              <a:rPr lang="en-GB" sz="2800" b="1" spc="-1" dirty="0">
                <a:solidFill>
                  <a:srgbClr val="000000"/>
                </a:solidFill>
                <a:latin typeface="Cordia New" panose="020B0304020202020204" pitchFamily="34" charset="-34"/>
                <a:ea typeface="ＭＳ Ｐゴシック"/>
                <a:cs typeface="Cordia New" panose="020B0304020202020204" pitchFamily="34" charset="-34"/>
              </a:rPr>
              <a:t>Layout stage: </a:t>
            </a:r>
            <a:r>
              <a:rPr lang="en-GB" sz="2800" spc="-1" dirty="0">
                <a:solidFill>
                  <a:srgbClr val="000000"/>
                </a:solidFill>
                <a:latin typeface="Cordia New" panose="020B0304020202020204" pitchFamily="34" charset="-34"/>
                <a:ea typeface="ＭＳ Ｐゴシック"/>
                <a:cs typeface="Cordia New" panose="020B0304020202020204" pitchFamily="34" charset="-34"/>
              </a:rPr>
              <a:t>The graph is simplified by removing redundant information. Graph algorithms are then used to determine a layout (relative placement) of the reads along the genome.</a:t>
            </a:r>
            <a:r>
              <a:rPr lang="en-GB" sz="2800" b="1" spc="-1" dirty="0">
                <a:solidFill>
                  <a:srgbClr val="000000"/>
                </a:solidFill>
                <a:latin typeface="Cordia New" panose="020B0304020202020204" pitchFamily="34" charset="-34"/>
                <a:ea typeface="ＭＳ Ｐゴシック"/>
                <a:cs typeface="Cordia New" panose="020B0304020202020204" pitchFamily="34" charset="-34"/>
              </a:rPr>
              <a:t> </a:t>
            </a:r>
          </a:p>
        </p:txBody>
      </p:sp>
    </p:spTree>
    <p:extLst>
      <p:ext uri="{BB962C8B-B14F-4D97-AF65-F5344CB8AC3E}">
        <p14:creationId xmlns:p14="http://schemas.microsoft.com/office/powerpoint/2010/main" val="25899275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71F93-E79A-2D2C-ED7B-DFFB4FE0D06A}"/>
              </a:ext>
            </a:extLst>
          </p:cNvPr>
          <p:cNvSpPr>
            <a:spLocks noGrp="1"/>
          </p:cNvSpPr>
          <p:nvPr>
            <p:ph type="title"/>
          </p:nvPr>
        </p:nvSpPr>
        <p:spPr/>
        <p:txBody>
          <a:bodyPr/>
          <a:lstStyle/>
          <a:p>
            <a:r>
              <a:rPr lang="en-GB" dirty="0"/>
              <a:t>Consensus stage</a:t>
            </a:r>
            <a:endParaRPr lang="en-CH" dirty="0"/>
          </a:p>
        </p:txBody>
      </p:sp>
      <p:pic>
        <p:nvPicPr>
          <p:cNvPr id="1026" name="Picture 2" descr="Reads are provided to the algorithm, they are in the colours of the rainbow. Next overlaps are identified and the rainbow resolves itself. A subset of that is highlighted and points to reads connected by overlaps with many arrows going between the bluegreen fragments that are highlighted. This goes to the hamiltonian path identified with a re-run arrow between, indicating some mount of backtracking needed to find the best path. Finally the hamiltonian produces a consensus sequence with the correct final ordering.">
            <a:extLst>
              <a:ext uri="{FF2B5EF4-FFF2-40B4-BE49-F238E27FC236}">
                <a16:creationId xmlns:a16="http://schemas.microsoft.com/office/drawing/2014/main" id="{9B5F6636-8F43-D634-AF11-3F8D3AEC2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2901" y="1070855"/>
            <a:ext cx="7149469" cy="529862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9BC3015-6B13-F907-F431-F68953D9502F}"/>
              </a:ext>
            </a:extLst>
          </p:cNvPr>
          <p:cNvSpPr txBox="1"/>
          <p:nvPr/>
        </p:nvSpPr>
        <p:spPr>
          <a:xfrm>
            <a:off x="529630" y="1182867"/>
            <a:ext cx="3648206" cy="3881735"/>
          </a:xfrm>
          <a:prstGeom prst="roundRect">
            <a:avLst/>
          </a:prstGeom>
          <a:noFill/>
          <a:ln>
            <a:solidFill>
              <a:schemeClr val="tx1"/>
            </a:solidFill>
          </a:ln>
        </p:spPr>
        <p:txBody>
          <a:bodyPr wrap="square">
            <a:spAutoFit/>
          </a:bodyPr>
          <a:lstStyle/>
          <a:p>
            <a:pPr>
              <a:lnSpc>
                <a:spcPct val="100000"/>
              </a:lnSpc>
            </a:pPr>
            <a:r>
              <a:rPr lang="en-GB" sz="2800" b="1" spc="-1" dirty="0">
                <a:solidFill>
                  <a:srgbClr val="000000"/>
                </a:solidFill>
                <a:latin typeface="Cordia New" panose="020B0304020202020204" pitchFamily="34" charset="-34"/>
                <a:ea typeface="ＭＳ Ｐゴシック"/>
                <a:cs typeface="Cordia New" panose="020B0304020202020204" pitchFamily="34" charset="-34"/>
              </a:rPr>
              <a:t>Consensus stage: </a:t>
            </a:r>
            <a:r>
              <a:rPr lang="en-GB" sz="2800" spc="-1" dirty="0">
                <a:solidFill>
                  <a:srgbClr val="000000"/>
                </a:solidFill>
                <a:latin typeface="Cordia New" panose="020B0304020202020204" pitchFamily="34" charset="-34"/>
                <a:ea typeface="ＭＳ Ｐゴシック"/>
                <a:cs typeface="Cordia New" panose="020B0304020202020204" pitchFamily="34" charset="-34"/>
              </a:rPr>
              <a:t>The assembler builds an alignment of all the reads covering the genome and infers, as a consensus of the aligned reads, the original sequence of the genome being assembled.</a:t>
            </a:r>
          </a:p>
        </p:txBody>
      </p:sp>
    </p:spTree>
    <p:extLst>
      <p:ext uri="{BB962C8B-B14F-4D97-AF65-F5344CB8AC3E}">
        <p14:creationId xmlns:p14="http://schemas.microsoft.com/office/powerpoint/2010/main" val="37693201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4BA71-4158-331B-8BBD-9725884D92DF}"/>
              </a:ext>
            </a:extLst>
          </p:cNvPr>
          <p:cNvSpPr>
            <a:spLocks noGrp="1"/>
          </p:cNvSpPr>
          <p:nvPr>
            <p:ph type="title"/>
          </p:nvPr>
        </p:nvSpPr>
        <p:spPr/>
        <p:txBody>
          <a:bodyPr anchor="ctr">
            <a:noAutofit/>
          </a:bodyPr>
          <a:lstStyle/>
          <a:p>
            <a:r>
              <a:rPr lang="en-GB" dirty="0"/>
              <a:t>Overlap-layout-consensus - application</a:t>
            </a:r>
            <a:endParaRPr lang="en-CH" dirty="0"/>
          </a:p>
        </p:txBody>
      </p:sp>
      <p:sp>
        <p:nvSpPr>
          <p:cNvPr id="3" name="TextBox 2">
            <a:extLst>
              <a:ext uri="{FF2B5EF4-FFF2-40B4-BE49-F238E27FC236}">
                <a16:creationId xmlns:a16="http://schemas.microsoft.com/office/drawing/2014/main" id="{D20210C5-DB9A-6715-089A-5C889DE4407D}"/>
              </a:ext>
            </a:extLst>
          </p:cNvPr>
          <p:cNvSpPr txBox="1"/>
          <p:nvPr/>
        </p:nvSpPr>
        <p:spPr>
          <a:xfrm>
            <a:off x="1465545" y="1766170"/>
            <a:ext cx="5089855" cy="3477875"/>
          </a:xfrm>
          <a:prstGeom prst="rect">
            <a:avLst/>
          </a:prstGeom>
          <a:noFill/>
        </p:spPr>
        <p:txBody>
          <a:bodyPr wrap="none" rtlCol="0">
            <a:spAutoFit/>
          </a:bodyPr>
          <a:lstStyle/>
          <a:p>
            <a:pPr marL="571500" indent="-571500">
              <a:buFont typeface="Arial" panose="020B0604020202020204" pitchFamily="34" charset="0"/>
              <a:buChar char="•"/>
            </a:pPr>
            <a:r>
              <a:rPr lang="en-GB" sz="4400" b="1" dirty="0">
                <a:latin typeface="Cordia New" panose="020B0304020202020204" pitchFamily="34" charset="-34"/>
                <a:cs typeface="Cordia New" panose="020B0304020202020204" pitchFamily="34" charset="-34"/>
              </a:rPr>
              <a:t>Overlap-layout-consensus</a:t>
            </a:r>
          </a:p>
          <a:p>
            <a:pPr marL="571500" indent="-571500">
              <a:buFont typeface="Arial" panose="020B0604020202020204" pitchFamily="34" charset="0"/>
              <a:buChar char="•"/>
            </a:pPr>
            <a:r>
              <a:rPr lang="en-GB" sz="4400" b="1" dirty="0">
                <a:solidFill>
                  <a:schemeClr val="bg1">
                    <a:lumMod val="65000"/>
                  </a:schemeClr>
                </a:solidFill>
                <a:latin typeface="Cordia New" panose="020B0304020202020204" pitchFamily="34" charset="-34"/>
                <a:cs typeface="Cordia New" panose="020B0304020202020204" pitchFamily="34" charset="-34"/>
              </a:rPr>
              <a:t>De Bruijn graphs</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Greedy assembly</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String graphs </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seed and extend</a:t>
            </a:r>
          </a:p>
        </p:txBody>
      </p:sp>
      <p:pic>
        <p:nvPicPr>
          <p:cNvPr id="6" name="Picture 5">
            <a:extLst>
              <a:ext uri="{FF2B5EF4-FFF2-40B4-BE49-F238E27FC236}">
                <a16:creationId xmlns:a16="http://schemas.microsoft.com/office/drawing/2014/main" id="{42A309C7-F2A0-D790-DD8D-E25B84C0A957}"/>
              </a:ext>
            </a:extLst>
          </p:cNvPr>
          <p:cNvPicPr>
            <a:picLocks noChangeAspect="1"/>
          </p:cNvPicPr>
          <p:nvPr/>
        </p:nvPicPr>
        <p:blipFill rotWithShape="1">
          <a:blip r:embed="rId2"/>
          <a:srcRect r="1897"/>
          <a:stretch/>
        </p:blipFill>
        <p:spPr>
          <a:xfrm>
            <a:off x="671202" y="2402983"/>
            <a:ext cx="5909250" cy="4219851"/>
          </a:xfrm>
          <a:prstGeom prst="rect">
            <a:avLst/>
          </a:prstGeom>
          <a:ln>
            <a:noFill/>
          </a:ln>
        </p:spPr>
      </p:pic>
      <p:sp>
        <p:nvSpPr>
          <p:cNvPr id="5" name="TextBox 4">
            <a:extLst>
              <a:ext uri="{FF2B5EF4-FFF2-40B4-BE49-F238E27FC236}">
                <a16:creationId xmlns:a16="http://schemas.microsoft.com/office/drawing/2014/main" id="{11E303A2-E0E1-000B-72AF-BEF7B96902AB}"/>
              </a:ext>
            </a:extLst>
          </p:cNvPr>
          <p:cNvSpPr txBox="1"/>
          <p:nvPr/>
        </p:nvSpPr>
        <p:spPr>
          <a:xfrm>
            <a:off x="6555400" y="1895884"/>
            <a:ext cx="5266025" cy="2677656"/>
          </a:xfrm>
          <a:prstGeom prst="rect">
            <a:avLst/>
          </a:prstGeom>
          <a:noFill/>
        </p:spPr>
        <p:txBody>
          <a:bodyPr wrap="square">
            <a:spAutoFit/>
          </a:bodyPr>
          <a:lstStyle/>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a:t>
            </a:r>
            <a:r>
              <a:rPr lang="en-GB" sz="2800" b="1" spc="-1" dirty="0">
                <a:solidFill>
                  <a:srgbClr val="000000"/>
                </a:solidFill>
                <a:latin typeface="Cordia New" panose="020B0304020202020204" pitchFamily="34" charset="-34"/>
                <a:ea typeface="DejaVu Sans"/>
                <a:cs typeface="Cordia New" panose="020B0304020202020204" pitchFamily="34" charset="-34"/>
              </a:rPr>
              <a:t>Historical algorithm</a:t>
            </a:r>
            <a:r>
              <a:rPr lang="en-GB" sz="2800" spc="-1" dirty="0">
                <a:solidFill>
                  <a:srgbClr val="000000"/>
                </a:solidFill>
                <a:latin typeface="Cordia New" panose="020B0304020202020204" pitchFamily="34" charset="-34"/>
                <a:ea typeface="DejaVu Sans"/>
                <a:cs typeface="Cordia New" panose="020B0304020202020204" pitchFamily="34" charset="-34"/>
              </a:rPr>
              <a:t>: for </a:t>
            </a:r>
            <a:r>
              <a:rPr lang="en-GB" sz="2800" b="1" spc="-1" dirty="0">
                <a:solidFill>
                  <a:srgbClr val="000000"/>
                </a:solidFill>
                <a:latin typeface="Cordia New" panose="020B0304020202020204" pitchFamily="34" charset="-34"/>
                <a:ea typeface="DejaVu Sans"/>
                <a:cs typeface="Cordia New" panose="020B0304020202020204" pitchFamily="34" charset="-34"/>
              </a:rPr>
              <a:t>sanger sequencing </a:t>
            </a:r>
            <a:r>
              <a:rPr lang="en-GB" sz="2800" spc="-1" dirty="0">
                <a:solidFill>
                  <a:srgbClr val="000000"/>
                </a:solidFill>
                <a:latin typeface="Cordia New" panose="020B0304020202020204" pitchFamily="34" charset="-34"/>
                <a:ea typeface="DejaVu Sans"/>
                <a:cs typeface="Cordia New" panose="020B0304020202020204" pitchFamily="34" charset="-34"/>
              </a:rPr>
              <a:t>(</a:t>
            </a:r>
            <a:r>
              <a:rPr lang="en-GB" sz="2800" spc="-1" dirty="0">
                <a:solidFill>
                  <a:srgbClr val="FF0000"/>
                </a:solidFill>
                <a:latin typeface="Cordia New" panose="020B0304020202020204" pitchFamily="34" charset="-34"/>
                <a:ea typeface="DejaVu Sans"/>
                <a:cs typeface="Cordia New" panose="020B0304020202020204" pitchFamily="34" charset="-34"/>
              </a:rPr>
              <a:t>long sequences</a:t>
            </a:r>
            <a:r>
              <a:rPr lang="en-GB" sz="2800" spc="-1" dirty="0">
                <a:solidFill>
                  <a:srgbClr val="000000"/>
                </a:solidFill>
                <a:latin typeface="Cordia New" panose="020B0304020202020204" pitchFamily="34" charset="-34"/>
                <a:ea typeface="DejaVu Sans"/>
                <a:cs typeface="Cordia New" panose="020B0304020202020204" pitchFamily="34" charset="-34"/>
              </a:rPr>
              <a:t>)</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a:t>
            </a:r>
            <a:r>
              <a:rPr lang="en-GB" sz="2800" b="1" spc="-1" dirty="0">
                <a:solidFill>
                  <a:srgbClr val="000000"/>
                </a:solidFill>
                <a:latin typeface="Cordia New" panose="020B0304020202020204" pitchFamily="34" charset="-34"/>
                <a:ea typeface="DejaVu Sans"/>
                <a:cs typeface="Cordia New" panose="020B0304020202020204" pitchFamily="34" charset="-34"/>
              </a:rPr>
              <a:t>in use again</a:t>
            </a:r>
            <a:r>
              <a:rPr lang="en-GB" sz="2800" spc="-1" dirty="0">
                <a:solidFill>
                  <a:srgbClr val="000000"/>
                </a:solidFill>
                <a:latin typeface="Cordia New" panose="020B0304020202020204" pitchFamily="34" charset="-34"/>
                <a:ea typeface="DejaVu Sans"/>
                <a:cs typeface="Cordia New" panose="020B0304020202020204" pitchFamily="34" charset="-34"/>
              </a:rPr>
              <a:t>: for Oxford Nanopore and </a:t>
            </a:r>
            <a:r>
              <a:rPr lang="en-GB" sz="2800" spc="-1" dirty="0" err="1">
                <a:solidFill>
                  <a:srgbClr val="000000"/>
                </a:solidFill>
                <a:latin typeface="Cordia New" panose="020B0304020202020204" pitchFamily="34" charset="-34"/>
                <a:ea typeface="DejaVu Sans"/>
                <a:cs typeface="Cordia New" panose="020B0304020202020204" pitchFamily="34" charset="-34"/>
              </a:rPr>
              <a:t>Pacbio</a:t>
            </a:r>
            <a:r>
              <a:rPr lang="en-GB" sz="2800" spc="-1" dirty="0">
                <a:solidFill>
                  <a:srgbClr val="000000"/>
                </a:solidFill>
                <a:latin typeface="Cordia New" panose="020B0304020202020204" pitchFamily="34" charset="-34"/>
                <a:ea typeface="DejaVu Sans"/>
                <a:cs typeface="Cordia New" panose="020B0304020202020204" pitchFamily="34" charset="-34"/>
              </a:rPr>
              <a:t> (long sequences)</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b="1" spc="-1" dirty="0">
                <a:solidFill>
                  <a:srgbClr val="000000"/>
                </a:solidFill>
                <a:latin typeface="Cordia New" panose="020B0304020202020204" pitchFamily="34" charset="-34"/>
                <a:ea typeface="DejaVu Sans"/>
                <a:cs typeface="Cordia New" panose="020B0304020202020204" pitchFamily="34" charset="-34"/>
              </a:rPr>
              <a:t>!!However </a:t>
            </a:r>
            <a:r>
              <a:rPr lang="en-GB" sz="2800" b="1" spc="-1" dirty="0">
                <a:solidFill>
                  <a:srgbClr val="FF0000"/>
                </a:solidFill>
                <a:latin typeface="Cordia New" panose="020B0304020202020204" pitchFamily="34" charset="-34"/>
                <a:ea typeface="DejaVu Sans"/>
                <a:cs typeface="Cordia New" panose="020B0304020202020204" pitchFamily="34" charset="-34"/>
              </a:rPr>
              <a:t>not applicable </a:t>
            </a:r>
            <a:r>
              <a:rPr lang="en-GB" sz="2800" b="1" spc="-1" dirty="0">
                <a:solidFill>
                  <a:srgbClr val="000000"/>
                </a:solidFill>
                <a:latin typeface="Cordia New" panose="020B0304020202020204" pitchFamily="34" charset="-34"/>
                <a:ea typeface="DejaVu Sans"/>
                <a:cs typeface="Cordia New" panose="020B0304020202020204" pitchFamily="34" charset="-34"/>
              </a:rPr>
              <a:t>for the amount and short size of </a:t>
            </a:r>
            <a:r>
              <a:rPr lang="en-GB" sz="2800" b="1" spc="-1" dirty="0">
                <a:solidFill>
                  <a:srgbClr val="FF0000"/>
                </a:solidFill>
                <a:latin typeface="Cordia New" panose="020B0304020202020204" pitchFamily="34" charset="-34"/>
                <a:ea typeface="DejaVu Sans"/>
                <a:cs typeface="Cordia New" panose="020B0304020202020204" pitchFamily="34" charset="-34"/>
              </a:rPr>
              <a:t>Illumina sequences</a:t>
            </a:r>
            <a:r>
              <a:rPr lang="en-GB" sz="2800" b="1" spc="-1" dirty="0">
                <a:solidFill>
                  <a:srgbClr val="000000"/>
                </a:solidFill>
                <a:latin typeface="Cordia New" panose="020B0304020202020204" pitchFamily="34" charset="-34"/>
                <a:ea typeface="DejaVu Sans"/>
                <a:cs typeface="Cordia New" panose="020B0304020202020204" pitchFamily="34" charset="-34"/>
              </a:rPr>
              <a:t>!!</a:t>
            </a:r>
            <a:endParaRPr lang="en-GB" sz="28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8170482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4BA71-4158-331B-8BBD-9725884D92DF}"/>
              </a:ext>
            </a:extLst>
          </p:cNvPr>
          <p:cNvSpPr>
            <a:spLocks noGrp="1"/>
          </p:cNvSpPr>
          <p:nvPr>
            <p:ph type="title"/>
          </p:nvPr>
        </p:nvSpPr>
        <p:spPr/>
        <p:txBody>
          <a:bodyPr/>
          <a:lstStyle/>
          <a:p>
            <a:r>
              <a:rPr lang="en-GB" sz="4800" spc="-1" dirty="0">
                <a:solidFill>
                  <a:srgbClr val="000000"/>
                </a:solidFill>
                <a:latin typeface="Arial"/>
                <a:ea typeface="DejaVu Sans"/>
              </a:rPr>
              <a:t>Genome assembly algorithms</a:t>
            </a:r>
            <a:endParaRPr lang="en-CH" dirty="0"/>
          </a:p>
        </p:txBody>
      </p:sp>
      <p:sp>
        <p:nvSpPr>
          <p:cNvPr id="3" name="TextBox 2">
            <a:extLst>
              <a:ext uri="{FF2B5EF4-FFF2-40B4-BE49-F238E27FC236}">
                <a16:creationId xmlns:a16="http://schemas.microsoft.com/office/drawing/2014/main" id="{D20210C5-DB9A-6715-089A-5C889DE4407D}"/>
              </a:ext>
            </a:extLst>
          </p:cNvPr>
          <p:cNvSpPr txBox="1"/>
          <p:nvPr/>
        </p:nvSpPr>
        <p:spPr>
          <a:xfrm>
            <a:off x="1465545" y="1766170"/>
            <a:ext cx="5089855" cy="3477875"/>
          </a:xfrm>
          <a:prstGeom prst="rect">
            <a:avLst/>
          </a:prstGeom>
          <a:noFill/>
        </p:spPr>
        <p:txBody>
          <a:bodyPr wrap="none" rtlCol="0">
            <a:spAutoFit/>
          </a:bodyPr>
          <a:lstStyle/>
          <a:p>
            <a:pPr marL="571500" indent="-571500">
              <a:buFont typeface="Arial" panose="020B0604020202020204" pitchFamily="34" charset="0"/>
              <a:buChar char="•"/>
            </a:pPr>
            <a:r>
              <a:rPr lang="en-GB" sz="4400" b="1" dirty="0">
                <a:latin typeface="Cordia New" panose="020B0304020202020204" pitchFamily="34" charset="-34"/>
                <a:cs typeface="Cordia New" panose="020B0304020202020204" pitchFamily="34" charset="-34"/>
              </a:rPr>
              <a:t>Overlap-layout-consensus</a:t>
            </a:r>
          </a:p>
          <a:p>
            <a:pPr marL="571500" indent="-571500">
              <a:buFont typeface="Arial" panose="020B0604020202020204" pitchFamily="34" charset="0"/>
              <a:buChar char="•"/>
            </a:pPr>
            <a:r>
              <a:rPr lang="en-GB" sz="4400" b="1" dirty="0">
                <a:latin typeface="Cordia New" panose="020B0304020202020204" pitchFamily="34" charset="-34"/>
                <a:cs typeface="Cordia New" panose="020B0304020202020204" pitchFamily="34" charset="-34"/>
              </a:rPr>
              <a:t>De Bruijn graphs</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Greedy assembly</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String graphs </a:t>
            </a:r>
          </a:p>
          <a:p>
            <a:pPr marL="571500" indent="-571500">
              <a:buFont typeface="Arial" panose="020B0604020202020204" pitchFamily="34" charset="0"/>
              <a:buChar char="•"/>
            </a:pPr>
            <a:r>
              <a:rPr lang="en-GB" sz="4400" dirty="0">
                <a:solidFill>
                  <a:schemeClr val="bg1">
                    <a:lumMod val="65000"/>
                  </a:schemeClr>
                </a:solidFill>
                <a:latin typeface="Cordia New" panose="020B0304020202020204" pitchFamily="34" charset="-34"/>
                <a:cs typeface="Cordia New" panose="020B0304020202020204" pitchFamily="34" charset="-34"/>
              </a:rPr>
              <a:t>seed and extend</a:t>
            </a:r>
          </a:p>
        </p:txBody>
      </p:sp>
      <p:sp>
        <p:nvSpPr>
          <p:cNvPr id="4" name="CustomShape 3">
            <a:extLst>
              <a:ext uri="{FF2B5EF4-FFF2-40B4-BE49-F238E27FC236}">
                <a16:creationId xmlns:a16="http://schemas.microsoft.com/office/drawing/2014/main" id="{EB75E57C-3A9D-32AF-A847-994A75F3F0C4}"/>
              </a:ext>
            </a:extLst>
          </p:cNvPr>
          <p:cNvSpPr/>
          <p:nvPr/>
        </p:nvSpPr>
        <p:spPr>
          <a:xfrm>
            <a:off x="696832" y="6095409"/>
            <a:ext cx="11057071"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400" spc="-1" dirty="0">
                <a:solidFill>
                  <a:srgbClr val="000000"/>
                </a:solidFill>
                <a:latin typeface="Cordia New" panose="020B0304020202020204" pitchFamily="34" charset="-34"/>
                <a:ea typeface="DejaVu Sans"/>
                <a:cs typeface="Cordia New" panose="020B0304020202020204" pitchFamily="34" charset="-34"/>
              </a:rPr>
              <a:t>...all essentially doing the same thing, but taking different short cuts. </a:t>
            </a:r>
            <a:endParaRPr lang="en-GB" sz="24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37449661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A7121-1773-B8C8-2416-9B180BAA6C62}"/>
              </a:ext>
            </a:extLst>
          </p:cNvPr>
          <p:cNvSpPr>
            <a:spLocks noGrp="1"/>
          </p:cNvSpPr>
          <p:nvPr>
            <p:ph type="title"/>
          </p:nvPr>
        </p:nvSpPr>
        <p:spPr/>
        <p:txBody>
          <a:bodyPr/>
          <a:lstStyle/>
          <a:p>
            <a:r>
              <a:rPr lang="en-GB" sz="4800" spc="-1" dirty="0">
                <a:solidFill>
                  <a:srgbClr val="000000"/>
                </a:solidFill>
                <a:latin typeface="Arial"/>
                <a:ea typeface="DejaVu Sans"/>
              </a:rPr>
              <a:t>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based approach</a:t>
            </a:r>
            <a:endParaRPr lang="en-CH" dirty="0"/>
          </a:p>
        </p:txBody>
      </p:sp>
      <p:pic>
        <p:nvPicPr>
          <p:cNvPr id="3" name="Picture 5">
            <a:extLst>
              <a:ext uri="{FF2B5EF4-FFF2-40B4-BE49-F238E27FC236}">
                <a16:creationId xmlns:a16="http://schemas.microsoft.com/office/drawing/2014/main" id="{05A071E7-5831-0BBC-1D27-65E2FBC50F1F}"/>
              </a:ext>
            </a:extLst>
          </p:cNvPr>
          <p:cNvPicPr/>
          <p:nvPr/>
        </p:nvPicPr>
        <p:blipFill>
          <a:blip r:embed="rId2"/>
          <a:stretch/>
        </p:blipFill>
        <p:spPr>
          <a:xfrm>
            <a:off x="1211459" y="1843616"/>
            <a:ext cx="4185804" cy="4503636"/>
          </a:xfrm>
          <a:prstGeom prst="rect">
            <a:avLst/>
          </a:prstGeom>
          <a:ln>
            <a:solidFill>
              <a:schemeClr val="tx1"/>
            </a:solidFill>
          </a:ln>
        </p:spPr>
      </p:pic>
      <p:sp>
        <p:nvSpPr>
          <p:cNvPr id="4" name="CustomShape 5">
            <a:extLst>
              <a:ext uri="{FF2B5EF4-FFF2-40B4-BE49-F238E27FC236}">
                <a16:creationId xmlns:a16="http://schemas.microsoft.com/office/drawing/2014/main" id="{018C3DD1-170F-BE20-C231-29ABF1477A80}"/>
              </a:ext>
            </a:extLst>
          </p:cNvPr>
          <p:cNvSpPr/>
          <p:nvPr/>
        </p:nvSpPr>
        <p:spPr>
          <a:xfrm>
            <a:off x="1997749" y="1116956"/>
            <a:ext cx="9925067"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spc="-1" dirty="0" err="1">
                <a:solidFill>
                  <a:srgbClr val="000000"/>
                </a:solidFill>
                <a:latin typeface="Cordia New" panose="020B0304020202020204" pitchFamily="34" charset="-34"/>
                <a:ea typeface="DejaVu Sans"/>
                <a:cs typeface="Cordia New" panose="020B0304020202020204" pitchFamily="34" charset="-34"/>
              </a:rPr>
              <a:t>kmer</a:t>
            </a:r>
            <a:r>
              <a:rPr lang="en-GB" sz="2800" spc="-1" dirty="0">
                <a:solidFill>
                  <a:srgbClr val="000000"/>
                </a:solidFill>
                <a:latin typeface="Cordia New" panose="020B0304020202020204" pitchFamily="34" charset="-34"/>
                <a:ea typeface="DejaVu Sans"/>
                <a:cs typeface="Cordia New" panose="020B0304020202020204" pitchFamily="34" charset="-34"/>
              </a:rPr>
              <a:t>=subsequence of length </a:t>
            </a:r>
            <a:r>
              <a:rPr lang="en-GB" sz="2800" i="1" spc="-1" dirty="0">
                <a:solidFill>
                  <a:srgbClr val="000000"/>
                </a:solidFill>
                <a:latin typeface="Cordia New" panose="020B0304020202020204" pitchFamily="34" charset="-34"/>
                <a:ea typeface="DejaVu Sans"/>
                <a:cs typeface="Cordia New" panose="020B0304020202020204" pitchFamily="34" charset="-34"/>
              </a:rPr>
              <a:t>k </a:t>
            </a:r>
            <a:r>
              <a:rPr lang="en-GB" sz="2800" spc="-1" dirty="0">
                <a:solidFill>
                  <a:srgbClr val="000000"/>
                </a:solidFill>
                <a:latin typeface="Cordia New" panose="020B0304020202020204" pitchFamily="34" charset="-34"/>
                <a:ea typeface="DejaVu Sans"/>
                <a:cs typeface="Cordia New" panose="020B0304020202020204" pitchFamily="34" charset="-34"/>
              </a:rPr>
              <a:t>contained within a biological sequence</a:t>
            </a:r>
            <a:endParaRPr lang="en-GB" sz="2800" spc="-1" dirty="0">
              <a:latin typeface="Cordia New" panose="020B0304020202020204" pitchFamily="34" charset="-34"/>
              <a:cs typeface="Cordia New" panose="020B0304020202020204" pitchFamily="34" charset="-34"/>
            </a:endParaRPr>
          </a:p>
        </p:txBody>
      </p:sp>
      <p:sp>
        <p:nvSpPr>
          <p:cNvPr id="5" name="CustomShape 5">
            <a:extLst>
              <a:ext uri="{FF2B5EF4-FFF2-40B4-BE49-F238E27FC236}">
                <a16:creationId xmlns:a16="http://schemas.microsoft.com/office/drawing/2014/main" id="{ADC762EB-70F1-F9CD-0A77-BACE77EAE694}"/>
              </a:ext>
            </a:extLst>
          </p:cNvPr>
          <p:cNvSpPr/>
          <p:nvPr/>
        </p:nvSpPr>
        <p:spPr>
          <a:xfrm>
            <a:off x="6096000" y="1882365"/>
            <a:ext cx="3457403" cy="2429891"/>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marL="414921" indent="-412744">
              <a:buClr>
                <a:srgbClr val="000000"/>
              </a:buClr>
              <a:buFont typeface="StarSymbol"/>
              <a:buAutoNum type="arabicPeriod"/>
            </a:pPr>
            <a:r>
              <a:rPr lang="en-GB" sz="2800" spc="-1" dirty="0">
                <a:solidFill>
                  <a:srgbClr val="000000"/>
                </a:solidFill>
                <a:latin typeface="Cordia New" panose="020B0304020202020204" pitchFamily="34" charset="-34"/>
                <a:ea typeface="DejaVu Sans"/>
                <a:cs typeface="Cordia New" panose="020B0304020202020204" pitchFamily="34" charset="-34"/>
              </a:rPr>
              <a:t>Cut read into k-</a:t>
            </a:r>
            <a:r>
              <a:rPr lang="en-GB" sz="2800" spc="-1" dirty="0" err="1">
                <a:solidFill>
                  <a:srgbClr val="000000"/>
                </a:solidFill>
                <a:latin typeface="Cordia New" panose="020B0304020202020204" pitchFamily="34" charset="-34"/>
                <a:ea typeface="DejaVu Sans"/>
                <a:cs typeface="Cordia New" panose="020B0304020202020204" pitchFamily="34" charset="-34"/>
              </a:rPr>
              <a:t>mers</a:t>
            </a:r>
            <a:r>
              <a:rPr lang="en-GB" sz="2800" spc="-1" dirty="0">
                <a:solidFill>
                  <a:srgbClr val="000000"/>
                </a:solidFill>
                <a:latin typeface="Cordia New" panose="020B0304020202020204" pitchFamily="34" charset="-34"/>
                <a:ea typeface="DejaVu Sans"/>
                <a:cs typeface="Cordia New" panose="020B0304020202020204" pitchFamily="34" charset="-34"/>
              </a:rPr>
              <a:t> of predetermined size</a:t>
            </a:r>
            <a:endParaRPr lang="en-GB" sz="2800" spc="-1" dirty="0">
              <a:latin typeface="Cordia New" panose="020B0304020202020204" pitchFamily="34" charset="-34"/>
              <a:cs typeface="Cordia New" panose="020B0304020202020204" pitchFamily="34" charset="-34"/>
            </a:endParaRPr>
          </a:p>
          <a:p>
            <a:pPr marL="414921" indent="-412744">
              <a:buClr>
                <a:srgbClr val="000000"/>
              </a:buClr>
              <a:buFont typeface="StarSymbol"/>
              <a:buAutoNum type="arabicPeriod"/>
            </a:pPr>
            <a:r>
              <a:rPr lang="en-GB" sz="2800" spc="-1" dirty="0">
                <a:solidFill>
                  <a:srgbClr val="000000"/>
                </a:solidFill>
                <a:latin typeface="Cordia New" panose="020B0304020202020204" pitchFamily="34" charset="-34"/>
                <a:ea typeface="DejaVu Sans"/>
                <a:cs typeface="Cordia New" panose="020B0304020202020204" pitchFamily="34" charset="-34"/>
              </a:rPr>
              <a:t>For each k-</a:t>
            </a:r>
            <a:r>
              <a:rPr lang="en-GB" sz="2800" spc="-1" dirty="0" err="1">
                <a:solidFill>
                  <a:srgbClr val="000000"/>
                </a:solidFill>
                <a:latin typeface="Cordia New" panose="020B0304020202020204" pitchFamily="34" charset="-34"/>
                <a:ea typeface="DejaVu Sans"/>
                <a:cs typeface="Cordia New" panose="020B0304020202020204" pitchFamily="34" charset="-34"/>
              </a:rPr>
              <a:t>mer</a:t>
            </a:r>
            <a:r>
              <a:rPr lang="en-GB" sz="2800" spc="-1" dirty="0">
                <a:solidFill>
                  <a:srgbClr val="000000"/>
                </a:solidFill>
                <a:latin typeface="Cordia New" panose="020B0304020202020204" pitchFamily="34" charset="-34"/>
                <a:ea typeface="DejaVu Sans"/>
                <a:cs typeface="Cordia New" panose="020B0304020202020204" pitchFamily="34" charset="-34"/>
              </a:rPr>
              <a:t>, store info on whether it is present in a read (hashing)</a:t>
            </a:r>
            <a:endParaRPr lang="en-GB" sz="2800" spc="-1" dirty="0">
              <a:latin typeface="Cordia New" panose="020B0304020202020204" pitchFamily="34" charset="-34"/>
              <a:cs typeface="Cordia New" panose="020B0304020202020204" pitchFamily="34" charset="-34"/>
            </a:endParaRPr>
          </a:p>
          <a:p>
            <a:pPr>
              <a:lnSpc>
                <a:spcPct val="100000"/>
              </a:lnSpc>
            </a:pPr>
            <a:endParaRPr lang="en-GB" sz="2800" spc="-1" dirty="0">
              <a:latin typeface="Cordia New" panose="020B0304020202020204" pitchFamily="34" charset="-34"/>
              <a:cs typeface="Cordia New" panose="020B0304020202020204" pitchFamily="34" charset="-34"/>
            </a:endParaRPr>
          </a:p>
        </p:txBody>
      </p:sp>
      <p:sp>
        <p:nvSpPr>
          <p:cNvPr id="6" name="CustomShape 7">
            <a:extLst>
              <a:ext uri="{FF2B5EF4-FFF2-40B4-BE49-F238E27FC236}">
                <a16:creationId xmlns:a16="http://schemas.microsoft.com/office/drawing/2014/main" id="{9D82F5D1-E6B4-629C-10AF-9770F6792E67}"/>
              </a:ext>
            </a:extLst>
          </p:cNvPr>
          <p:cNvSpPr/>
          <p:nvPr/>
        </p:nvSpPr>
        <p:spPr>
          <a:xfrm>
            <a:off x="5723745" y="4146374"/>
            <a:ext cx="4177967" cy="1979266"/>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b="1" spc="-1">
                <a:solidFill>
                  <a:srgbClr val="000000"/>
                </a:solidFill>
                <a:latin typeface="Cordia New" panose="020B0304020202020204" pitchFamily="34" charset="-34"/>
                <a:ea typeface="DejaVu Sans"/>
                <a:cs typeface="Cordia New" panose="020B0304020202020204" pitchFamily="34" charset="-34"/>
              </a:rPr>
              <a:t>Even more fragmentation!!</a:t>
            </a:r>
            <a:endParaRPr lang="en-GB" sz="2800" spc="-1">
              <a:latin typeface="Cordia New" panose="020B0304020202020204" pitchFamily="34" charset="-34"/>
              <a:cs typeface="Cordia New" panose="020B0304020202020204" pitchFamily="34" charset="-34"/>
            </a:endParaRPr>
          </a:p>
          <a:p>
            <a:pPr>
              <a:lnSpc>
                <a:spcPct val="100000"/>
              </a:lnSpc>
            </a:pPr>
            <a:endParaRPr lang="en-GB" sz="2800" spc="-1">
              <a:latin typeface="Cordia New" panose="020B0304020202020204" pitchFamily="34" charset="-34"/>
              <a:cs typeface="Cordia New" panose="020B0304020202020204" pitchFamily="34" charset="-34"/>
            </a:endParaRPr>
          </a:p>
          <a:p>
            <a:pPr>
              <a:lnSpc>
                <a:spcPct val="100000"/>
              </a:lnSpc>
            </a:pPr>
            <a:r>
              <a:rPr lang="en-GB" sz="2800" spc="-1">
                <a:solidFill>
                  <a:srgbClr val="000000"/>
                </a:solidFill>
                <a:latin typeface="Cordia New" panose="020B0304020202020204" pitchFamily="34" charset="-34"/>
                <a:ea typeface="DejaVu Sans"/>
                <a:cs typeface="Cordia New" panose="020B0304020202020204" pitchFamily="34" charset="-34"/>
              </a:rPr>
              <a:t> </a:t>
            </a:r>
            <a:endParaRPr lang="en-GB" sz="2800" spc="-1">
              <a:latin typeface="Cordia New" panose="020B0304020202020204" pitchFamily="34" charset="-34"/>
              <a:cs typeface="Cordia New" panose="020B0304020202020204" pitchFamily="34" charset="-34"/>
            </a:endParaRPr>
          </a:p>
        </p:txBody>
      </p:sp>
      <p:sp>
        <p:nvSpPr>
          <p:cNvPr id="7" name="CustomShape 8">
            <a:extLst>
              <a:ext uri="{FF2B5EF4-FFF2-40B4-BE49-F238E27FC236}">
                <a16:creationId xmlns:a16="http://schemas.microsoft.com/office/drawing/2014/main" id="{5EDC127B-48C9-CA4A-8A55-EA165DB00DC6}"/>
              </a:ext>
            </a:extLst>
          </p:cNvPr>
          <p:cNvSpPr/>
          <p:nvPr/>
        </p:nvSpPr>
        <p:spPr>
          <a:xfrm>
            <a:off x="5984976" y="4581760"/>
            <a:ext cx="6006590" cy="1765492"/>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marL="414921" indent="-412744">
              <a:buClr>
                <a:srgbClr val="000000"/>
              </a:buClr>
              <a:buFont typeface="StarSymbol"/>
              <a:buAutoNum type="arabicPeriod"/>
            </a:pPr>
            <a:r>
              <a:rPr lang="en-GB" sz="2800" spc="-1">
                <a:solidFill>
                  <a:srgbClr val="000000"/>
                </a:solidFill>
                <a:latin typeface="Cordia New" panose="020B0304020202020204" pitchFamily="34" charset="-34"/>
                <a:ea typeface="DejaVu Sans"/>
                <a:cs typeface="Cordia New" panose="020B0304020202020204" pitchFamily="34" charset="-34"/>
              </a:rPr>
              <a:t>Computing with k-mers instead of reads is easier</a:t>
            </a:r>
            <a:endParaRPr lang="en-GB" sz="2800" spc="-1">
              <a:latin typeface="Cordia New" panose="020B0304020202020204" pitchFamily="34" charset="-34"/>
              <a:cs typeface="Cordia New" panose="020B0304020202020204" pitchFamily="34" charset="-34"/>
            </a:endParaRPr>
          </a:p>
          <a:p>
            <a:pPr marL="414921" indent="-412744">
              <a:buClr>
                <a:srgbClr val="000000"/>
              </a:buClr>
              <a:buFont typeface="StarSymbol"/>
              <a:buAutoNum type="arabicPeriod"/>
            </a:pPr>
            <a:r>
              <a:rPr lang="en-GB" sz="2800" spc="-1">
                <a:solidFill>
                  <a:srgbClr val="000000"/>
                </a:solidFill>
                <a:latin typeface="Cordia New" panose="020B0304020202020204" pitchFamily="34" charset="-34"/>
                <a:ea typeface="DejaVu Sans"/>
                <a:cs typeface="Cordia New" panose="020B0304020202020204" pitchFamily="34" charset="-34"/>
              </a:rPr>
              <a:t>Hashing (creating a database of k-mers) is very efficient</a:t>
            </a:r>
            <a:endParaRPr lang="en-GB" sz="2800" spc="-1">
              <a:latin typeface="Cordia New" panose="020B0304020202020204" pitchFamily="34" charset="-34"/>
              <a:cs typeface="Cordia New" panose="020B0304020202020204" pitchFamily="34" charset="-34"/>
            </a:endParaRPr>
          </a:p>
          <a:p>
            <a:pPr>
              <a:lnSpc>
                <a:spcPct val="100000"/>
              </a:lnSpc>
            </a:pPr>
            <a:endParaRPr lang="en-GB" sz="2800" spc="-1">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12830418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based approach</a:t>
            </a:r>
            <a:endParaRPr lang="en-CH" dirty="0"/>
          </a:p>
        </p:txBody>
      </p:sp>
      <p:pic>
        <p:nvPicPr>
          <p:cNvPr id="3" name="Picture 2">
            <a:extLst>
              <a:ext uri="{FF2B5EF4-FFF2-40B4-BE49-F238E27FC236}">
                <a16:creationId xmlns:a16="http://schemas.microsoft.com/office/drawing/2014/main" id="{9E0135AC-100A-757B-B961-D2C24072C10C}"/>
              </a:ext>
            </a:extLst>
          </p:cNvPr>
          <p:cNvPicPr/>
          <p:nvPr/>
        </p:nvPicPr>
        <p:blipFill>
          <a:blip r:embed="rId3"/>
          <a:srcRect l="-180" t="43297" r="70350" b="8896"/>
          <a:stretch/>
        </p:blipFill>
        <p:spPr>
          <a:xfrm>
            <a:off x="7228062" y="2462401"/>
            <a:ext cx="3480914" cy="3742146"/>
          </a:xfrm>
          <a:prstGeom prst="rect">
            <a:avLst/>
          </a:prstGeom>
          <a:ln>
            <a:noFill/>
          </a:ln>
        </p:spPr>
      </p:pic>
      <p:grpSp>
        <p:nvGrpSpPr>
          <p:cNvPr id="4" name="Group 3">
            <a:extLst>
              <a:ext uri="{FF2B5EF4-FFF2-40B4-BE49-F238E27FC236}">
                <a16:creationId xmlns:a16="http://schemas.microsoft.com/office/drawing/2014/main" id="{312E9CA4-A9D0-414A-364C-F1FE33A4BCBF}"/>
              </a:ext>
            </a:extLst>
          </p:cNvPr>
          <p:cNvGrpSpPr/>
          <p:nvPr/>
        </p:nvGrpSpPr>
        <p:grpSpPr>
          <a:xfrm>
            <a:off x="958064" y="2418427"/>
            <a:ext cx="5658281" cy="3916735"/>
            <a:chOff x="792000" y="1656000"/>
            <a:chExt cx="4678560" cy="3238560"/>
          </a:xfrm>
        </p:grpSpPr>
        <p:pic>
          <p:nvPicPr>
            <p:cNvPr id="5" name="Picture 4">
              <a:extLst>
                <a:ext uri="{FF2B5EF4-FFF2-40B4-BE49-F238E27FC236}">
                  <a16:creationId xmlns:a16="http://schemas.microsoft.com/office/drawing/2014/main" id="{895E5DE6-F8DB-8745-0C86-0AF88E0259F5}"/>
                </a:ext>
              </a:extLst>
            </p:cNvPr>
            <p:cNvPicPr/>
            <p:nvPr/>
          </p:nvPicPr>
          <p:blipFill>
            <a:blip r:embed="rId3"/>
            <a:srcRect l="34642" t="43297" r="41140"/>
            <a:stretch/>
          </p:blipFill>
          <p:spPr>
            <a:xfrm>
              <a:off x="1611000" y="1656000"/>
              <a:ext cx="2337840" cy="3238560"/>
            </a:xfrm>
            <a:prstGeom prst="rect">
              <a:avLst/>
            </a:prstGeom>
            <a:ln>
              <a:noFill/>
            </a:ln>
          </p:spPr>
        </p:pic>
        <p:sp>
          <p:nvSpPr>
            <p:cNvPr id="6" name="CustomShape 4">
              <a:extLst>
                <a:ext uri="{FF2B5EF4-FFF2-40B4-BE49-F238E27FC236}">
                  <a16:creationId xmlns:a16="http://schemas.microsoft.com/office/drawing/2014/main" id="{716A5A95-1E7B-954C-6FBF-16076ACA8D47}"/>
                </a:ext>
              </a:extLst>
            </p:cNvPr>
            <p:cNvSpPr/>
            <p:nvPr/>
          </p:nvSpPr>
          <p:spPr>
            <a:xfrm>
              <a:off x="792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7" name="CustomShape 5">
              <a:extLst>
                <a:ext uri="{FF2B5EF4-FFF2-40B4-BE49-F238E27FC236}">
                  <a16:creationId xmlns:a16="http://schemas.microsoft.com/office/drawing/2014/main" id="{D2AFB28E-4DE5-6DB5-380A-9061A67380BA}"/>
                </a:ext>
              </a:extLst>
            </p:cNvPr>
            <p:cNvSpPr/>
            <p:nvPr/>
          </p:nvSpPr>
          <p:spPr>
            <a:xfrm>
              <a:off x="3600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grpSp>
      <p:sp>
        <p:nvSpPr>
          <p:cNvPr id="8" name="CustomShape 6">
            <a:extLst>
              <a:ext uri="{FF2B5EF4-FFF2-40B4-BE49-F238E27FC236}">
                <a16:creationId xmlns:a16="http://schemas.microsoft.com/office/drawing/2014/main" id="{5CEA8919-A90B-7AB0-973E-39BC078CF447}"/>
              </a:ext>
            </a:extLst>
          </p:cNvPr>
          <p:cNvSpPr/>
          <p:nvPr/>
        </p:nvSpPr>
        <p:spPr>
          <a:xfrm>
            <a:off x="5126018" y="3811664"/>
            <a:ext cx="1490327" cy="607799"/>
          </a:xfrm>
          <a:custGeom>
            <a:avLst/>
            <a:gdLst/>
            <a:ahLst/>
            <a:cxnLst/>
            <a:rect l="l" t="t" r="r" b="b"/>
            <a:pathLst>
              <a:path w="3429" h="1401">
                <a:moveTo>
                  <a:pt x="0" y="350"/>
                </a:moveTo>
                <a:lnTo>
                  <a:pt x="2571" y="350"/>
                </a:lnTo>
                <a:lnTo>
                  <a:pt x="2571" y="0"/>
                </a:lnTo>
                <a:lnTo>
                  <a:pt x="3428" y="700"/>
                </a:lnTo>
                <a:lnTo>
                  <a:pt x="2571" y="1400"/>
                </a:lnTo>
                <a:lnTo>
                  <a:pt x="2571" y="1050"/>
                </a:lnTo>
                <a:lnTo>
                  <a:pt x="0" y="1050"/>
                </a:lnTo>
                <a:lnTo>
                  <a:pt x="0" y="35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0" name="TextBox 9">
            <a:extLst>
              <a:ext uri="{FF2B5EF4-FFF2-40B4-BE49-F238E27FC236}">
                <a16:creationId xmlns:a16="http://schemas.microsoft.com/office/drawing/2014/main" id="{49BC542B-4A9C-131C-D752-BB08C4B8FAA8}"/>
              </a:ext>
            </a:extLst>
          </p:cNvPr>
          <p:cNvSpPr txBox="1"/>
          <p:nvPr/>
        </p:nvSpPr>
        <p:spPr>
          <a:xfrm>
            <a:off x="6936288"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trivia and more info: </a:t>
            </a:r>
            <a:r>
              <a:rPr lang="en-CH" dirty="0">
                <a:latin typeface="Cordia New" panose="020B0304020202020204" pitchFamily="34" charset="-34"/>
                <a:cs typeface="Cordia New" panose="020B0304020202020204" pitchFamily="34" charset="-34"/>
                <a:hlinkClick r:id="rId4"/>
              </a:rPr>
              <a:t>https://www.nature.com/articles/nbt.2023</a:t>
            </a:r>
            <a:r>
              <a:rPr lang="en-CH" dirty="0">
                <a:latin typeface="Cordia New" panose="020B0304020202020204" pitchFamily="34" charset="-34"/>
                <a:cs typeface="Cordia New" panose="020B0304020202020204" pitchFamily="34" charset="-34"/>
              </a:rPr>
              <a:t> </a:t>
            </a:r>
          </a:p>
        </p:txBody>
      </p:sp>
      <p:sp>
        <p:nvSpPr>
          <p:cNvPr id="9" name="TextBox 8">
            <a:extLst>
              <a:ext uri="{FF2B5EF4-FFF2-40B4-BE49-F238E27FC236}">
                <a16:creationId xmlns:a16="http://schemas.microsoft.com/office/drawing/2014/main" id="{B7B111FF-BFF4-C350-C0E4-70C95846321B}"/>
              </a:ext>
            </a:extLst>
          </p:cNvPr>
          <p:cNvSpPr txBox="1"/>
          <p:nvPr/>
        </p:nvSpPr>
        <p:spPr>
          <a:xfrm>
            <a:off x="512619" y="1060671"/>
            <a:ext cx="7790915" cy="1569660"/>
          </a:xfrm>
          <a:prstGeom prst="rect">
            <a:avLst/>
          </a:prstGeom>
          <a:noFill/>
        </p:spPr>
        <p:txBody>
          <a:bodyPr wrap="none" rtlCol="0">
            <a:spAutoFit/>
          </a:bodyPr>
          <a:lstStyle/>
          <a:p>
            <a:pPr marL="342900" indent="-342900">
              <a:buFont typeface="+mj-lt"/>
              <a:buAutoNum type="arabicPeriod"/>
            </a:pPr>
            <a:r>
              <a:rPr lang="en-CH" sz="2400" dirty="0">
                <a:latin typeface="Cordia New" panose="020B0304020202020204" pitchFamily="34" charset="-34"/>
                <a:cs typeface="Cordia New" panose="020B0304020202020204" pitchFamily="34" charset="-34"/>
              </a:rPr>
              <a:t>Make a node for each k-mer appearing as a consequetive substring in the reads</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Connect k-mers that overlap in all but one base on either end eg. ATG and TGC</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Find a cycle that uses these paths and covers all the k-mers exactly once!</a:t>
            </a:r>
          </a:p>
          <a:p>
            <a:pPr marL="342900" indent="-342900">
              <a:buFont typeface="+mj-lt"/>
              <a:buAutoNum type="arabicPeriod"/>
            </a:pPr>
            <a:endParaRPr lang="en-CH" sz="2400"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993908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based approach</a:t>
            </a:r>
            <a:endParaRPr lang="en-CH" dirty="0"/>
          </a:p>
        </p:txBody>
      </p:sp>
      <p:pic>
        <p:nvPicPr>
          <p:cNvPr id="3" name="Picture 2">
            <a:extLst>
              <a:ext uri="{FF2B5EF4-FFF2-40B4-BE49-F238E27FC236}">
                <a16:creationId xmlns:a16="http://schemas.microsoft.com/office/drawing/2014/main" id="{9E0135AC-100A-757B-B961-D2C24072C10C}"/>
              </a:ext>
            </a:extLst>
          </p:cNvPr>
          <p:cNvPicPr/>
          <p:nvPr/>
        </p:nvPicPr>
        <p:blipFill>
          <a:blip r:embed="rId3"/>
          <a:srcRect l="-180" t="43297" r="70350" b="8896"/>
          <a:stretch/>
        </p:blipFill>
        <p:spPr>
          <a:xfrm>
            <a:off x="7228062" y="2462401"/>
            <a:ext cx="3480914" cy="3742146"/>
          </a:xfrm>
          <a:prstGeom prst="rect">
            <a:avLst/>
          </a:prstGeom>
          <a:ln>
            <a:noFill/>
          </a:ln>
        </p:spPr>
      </p:pic>
      <p:grpSp>
        <p:nvGrpSpPr>
          <p:cNvPr id="4" name="Group 3">
            <a:extLst>
              <a:ext uri="{FF2B5EF4-FFF2-40B4-BE49-F238E27FC236}">
                <a16:creationId xmlns:a16="http://schemas.microsoft.com/office/drawing/2014/main" id="{312E9CA4-A9D0-414A-364C-F1FE33A4BCBF}"/>
              </a:ext>
            </a:extLst>
          </p:cNvPr>
          <p:cNvGrpSpPr/>
          <p:nvPr/>
        </p:nvGrpSpPr>
        <p:grpSpPr>
          <a:xfrm>
            <a:off x="958064" y="2418427"/>
            <a:ext cx="5658281" cy="3916735"/>
            <a:chOff x="792000" y="1656000"/>
            <a:chExt cx="4678560" cy="3238560"/>
          </a:xfrm>
        </p:grpSpPr>
        <p:pic>
          <p:nvPicPr>
            <p:cNvPr id="5" name="Picture 4">
              <a:extLst>
                <a:ext uri="{FF2B5EF4-FFF2-40B4-BE49-F238E27FC236}">
                  <a16:creationId xmlns:a16="http://schemas.microsoft.com/office/drawing/2014/main" id="{895E5DE6-F8DB-8745-0C86-0AF88E0259F5}"/>
                </a:ext>
              </a:extLst>
            </p:cNvPr>
            <p:cNvPicPr/>
            <p:nvPr/>
          </p:nvPicPr>
          <p:blipFill>
            <a:blip r:embed="rId3"/>
            <a:srcRect l="34642" t="43297" r="41140"/>
            <a:stretch/>
          </p:blipFill>
          <p:spPr>
            <a:xfrm>
              <a:off x="1611000" y="1656000"/>
              <a:ext cx="2337840" cy="3238560"/>
            </a:xfrm>
            <a:prstGeom prst="rect">
              <a:avLst/>
            </a:prstGeom>
            <a:ln>
              <a:noFill/>
            </a:ln>
          </p:spPr>
        </p:pic>
        <p:sp>
          <p:nvSpPr>
            <p:cNvPr id="6" name="CustomShape 4">
              <a:extLst>
                <a:ext uri="{FF2B5EF4-FFF2-40B4-BE49-F238E27FC236}">
                  <a16:creationId xmlns:a16="http://schemas.microsoft.com/office/drawing/2014/main" id="{716A5A95-1E7B-954C-6FBF-16076ACA8D47}"/>
                </a:ext>
              </a:extLst>
            </p:cNvPr>
            <p:cNvSpPr/>
            <p:nvPr/>
          </p:nvSpPr>
          <p:spPr>
            <a:xfrm>
              <a:off x="792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7" name="CustomShape 5">
              <a:extLst>
                <a:ext uri="{FF2B5EF4-FFF2-40B4-BE49-F238E27FC236}">
                  <a16:creationId xmlns:a16="http://schemas.microsoft.com/office/drawing/2014/main" id="{D2AFB28E-4DE5-6DB5-380A-9061A67380BA}"/>
                </a:ext>
              </a:extLst>
            </p:cNvPr>
            <p:cNvSpPr/>
            <p:nvPr/>
          </p:nvSpPr>
          <p:spPr>
            <a:xfrm>
              <a:off x="3600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grpSp>
      <p:sp>
        <p:nvSpPr>
          <p:cNvPr id="8" name="CustomShape 6">
            <a:extLst>
              <a:ext uri="{FF2B5EF4-FFF2-40B4-BE49-F238E27FC236}">
                <a16:creationId xmlns:a16="http://schemas.microsoft.com/office/drawing/2014/main" id="{5CEA8919-A90B-7AB0-973E-39BC078CF447}"/>
              </a:ext>
            </a:extLst>
          </p:cNvPr>
          <p:cNvSpPr/>
          <p:nvPr/>
        </p:nvSpPr>
        <p:spPr>
          <a:xfrm>
            <a:off x="5126018" y="3811664"/>
            <a:ext cx="1490327" cy="607799"/>
          </a:xfrm>
          <a:custGeom>
            <a:avLst/>
            <a:gdLst/>
            <a:ahLst/>
            <a:cxnLst/>
            <a:rect l="l" t="t" r="r" b="b"/>
            <a:pathLst>
              <a:path w="3429" h="1401">
                <a:moveTo>
                  <a:pt x="0" y="350"/>
                </a:moveTo>
                <a:lnTo>
                  <a:pt x="2571" y="350"/>
                </a:lnTo>
                <a:lnTo>
                  <a:pt x="2571" y="0"/>
                </a:lnTo>
                <a:lnTo>
                  <a:pt x="3428" y="700"/>
                </a:lnTo>
                <a:lnTo>
                  <a:pt x="2571" y="1400"/>
                </a:lnTo>
                <a:lnTo>
                  <a:pt x="2571" y="1050"/>
                </a:lnTo>
                <a:lnTo>
                  <a:pt x="0" y="1050"/>
                </a:lnTo>
                <a:lnTo>
                  <a:pt x="0" y="35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0" name="TextBox 9">
            <a:extLst>
              <a:ext uri="{FF2B5EF4-FFF2-40B4-BE49-F238E27FC236}">
                <a16:creationId xmlns:a16="http://schemas.microsoft.com/office/drawing/2014/main" id="{49BC542B-4A9C-131C-D752-BB08C4B8FAA8}"/>
              </a:ext>
            </a:extLst>
          </p:cNvPr>
          <p:cNvSpPr txBox="1"/>
          <p:nvPr/>
        </p:nvSpPr>
        <p:spPr>
          <a:xfrm>
            <a:off x="6936288"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trivia and more info: </a:t>
            </a:r>
            <a:r>
              <a:rPr lang="en-CH" dirty="0">
                <a:latin typeface="Cordia New" panose="020B0304020202020204" pitchFamily="34" charset="-34"/>
                <a:cs typeface="Cordia New" panose="020B0304020202020204" pitchFamily="34" charset="-34"/>
                <a:hlinkClick r:id="rId4"/>
              </a:rPr>
              <a:t>https://www.nature.com/articles/nbt.2023</a:t>
            </a:r>
            <a:r>
              <a:rPr lang="en-CH" dirty="0">
                <a:latin typeface="Cordia New" panose="020B0304020202020204" pitchFamily="34" charset="-34"/>
                <a:cs typeface="Cordia New" panose="020B0304020202020204" pitchFamily="34" charset="-34"/>
              </a:rPr>
              <a:t> </a:t>
            </a:r>
          </a:p>
        </p:txBody>
      </p:sp>
      <p:sp>
        <p:nvSpPr>
          <p:cNvPr id="9" name="TextBox 8">
            <a:extLst>
              <a:ext uri="{FF2B5EF4-FFF2-40B4-BE49-F238E27FC236}">
                <a16:creationId xmlns:a16="http://schemas.microsoft.com/office/drawing/2014/main" id="{B7B111FF-BFF4-C350-C0E4-70C95846321B}"/>
              </a:ext>
            </a:extLst>
          </p:cNvPr>
          <p:cNvSpPr txBox="1"/>
          <p:nvPr/>
        </p:nvSpPr>
        <p:spPr>
          <a:xfrm>
            <a:off x="512619" y="1060671"/>
            <a:ext cx="7790915" cy="1569660"/>
          </a:xfrm>
          <a:prstGeom prst="rect">
            <a:avLst/>
          </a:prstGeom>
          <a:noFill/>
        </p:spPr>
        <p:txBody>
          <a:bodyPr wrap="none" rtlCol="0">
            <a:spAutoFit/>
          </a:bodyPr>
          <a:lstStyle/>
          <a:p>
            <a:pPr marL="342900" indent="-342900">
              <a:buFont typeface="+mj-lt"/>
              <a:buAutoNum type="arabicPeriod"/>
            </a:pPr>
            <a:r>
              <a:rPr lang="en-CH" sz="2400" dirty="0">
                <a:latin typeface="Cordia New" panose="020B0304020202020204" pitchFamily="34" charset="-34"/>
                <a:cs typeface="Cordia New" panose="020B0304020202020204" pitchFamily="34" charset="-34"/>
              </a:rPr>
              <a:t>Make a node for each k-mer appearing as a consequetive substring in the reads</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Connect k-mers that overlap in all but one base on either end eg. ATG and TGC</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Find a cycle that uses these paths and covers all the k-mers exactly once!</a:t>
            </a:r>
          </a:p>
          <a:p>
            <a:pPr marL="342900" indent="-342900">
              <a:buFont typeface="+mj-lt"/>
              <a:buAutoNum type="arabicPeriod"/>
            </a:pPr>
            <a:endParaRPr lang="en-CH" sz="2400" dirty="0">
              <a:latin typeface="Cordia New" panose="020B0304020202020204" pitchFamily="34" charset="-34"/>
              <a:cs typeface="Cordia New" panose="020B0304020202020204" pitchFamily="34" charset="-34"/>
            </a:endParaRPr>
          </a:p>
        </p:txBody>
      </p:sp>
      <p:sp>
        <p:nvSpPr>
          <p:cNvPr id="11" name="TextBox 10">
            <a:extLst>
              <a:ext uri="{FF2B5EF4-FFF2-40B4-BE49-F238E27FC236}">
                <a16:creationId xmlns:a16="http://schemas.microsoft.com/office/drawing/2014/main" id="{D06974C4-D0C5-E302-DE77-A69C233564C9}"/>
              </a:ext>
            </a:extLst>
          </p:cNvPr>
          <p:cNvSpPr txBox="1"/>
          <p:nvPr/>
        </p:nvSpPr>
        <p:spPr>
          <a:xfrm>
            <a:off x="7578436" y="1720807"/>
            <a:ext cx="3124573" cy="830997"/>
          </a:xfrm>
          <a:prstGeom prst="rect">
            <a:avLst/>
          </a:prstGeom>
          <a:noFill/>
        </p:spPr>
        <p:txBody>
          <a:bodyPr wrap="none" rtlCol="0">
            <a:spAutoFit/>
          </a:bodyPr>
          <a:lstStyle/>
          <a:p>
            <a:r>
              <a:rPr lang="en-CH" sz="2400" dirty="0">
                <a:solidFill>
                  <a:srgbClr val="FF0000"/>
                </a:solidFill>
                <a:latin typeface="Cordia New" panose="020B0304020202020204" pitchFamily="34" charset="-34"/>
                <a:cs typeface="Cordia New" panose="020B0304020202020204" pitchFamily="34" charset="-34"/>
              </a:rPr>
              <a:t>This is the harder than it seems! </a:t>
            </a:r>
          </a:p>
          <a:p>
            <a:r>
              <a:rPr lang="en-CH" sz="2400" dirty="0">
                <a:solidFill>
                  <a:srgbClr val="FF0000"/>
                </a:solidFill>
                <a:latin typeface="Cordia New" panose="020B0304020202020204" pitchFamily="34" charset="-34"/>
                <a:cs typeface="Cordia New" panose="020B0304020202020204" pitchFamily="34" charset="-34"/>
              </a:rPr>
              <a:t>(Hamiltonian problem)</a:t>
            </a:r>
          </a:p>
        </p:txBody>
      </p:sp>
    </p:spTree>
    <p:extLst>
      <p:ext uri="{BB962C8B-B14F-4D97-AF65-F5344CB8AC3E}">
        <p14:creationId xmlns:p14="http://schemas.microsoft.com/office/powerpoint/2010/main" val="1249980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1D6B6782-37E7-3B23-F3D5-CC8545A4650F}"/>
              </a:ext>
            </a:extLst>
          </p:cNvPr>
          <p:cNvGrpSpPr/>
          <p:nvPr/>
        </p:nvGrpSpPr>
        <p:grpSpPr>
          <a:xfrm>
            <a:off x="5048256" y="2781900"/>
            <a:ext cx="5254560" cy="1294200"/>
            <a:chOff x="4608000" y="2376360"/>
            <a:chExt cx="5254560" cy="1294200"/>
          </a:xfrm>
        </p:grpSpPr>
        <p:pic>
          <p:nvPicPr>
            <p:cNvPr id="19" name="Picture 18">
              <a:extLst>
                <a:ext uri="{FF2B5EF4-FFF2-40B4-BE49-F238E27FC236}">
                  <a16:creationId xmlns:a16="http://schemas.microsoft.com/office/drawing/2014/main" id="{97E10874-A312-AE59-7CF7-FC501CD82C2A}"/>
                </a:ext>
              </a:extLst>
            </p:cNvPr>
            <p:cNvPicPr/>
            <p:nvPr/>
          </p:nvPicPr>
          <p:blipFill>
            <a:blip r:embed="rId2"/>
            <a:srcRect b="13431"/>
            <a:stretch/>
          </p:blipFill>
          <p:spPr>
            <a:xfrm>
              <a:off x="8538120" y="2376360"/>
              <a:ext cx="1324440" cy="1294200"/>
            </a:xfrm>
            <a:prstGeom prst="rect">
              <a:avLst/>
            </a:prstGeom>
            <a:ln>
              <a:noFill/>
            </a:ln>
          </p:spPr>
        </p:pic>
        <p:pic>
          <p:nvPicPr>
            <p:cNvPr id="20" name="Picture 19">
              <a:extLst>
                <a:ext uri="{FF2B5EF4-FFF2-40B4-BE49-F238E27FC236}">
                  <a16:creationId xmlns:a16="http://schemas.microsoft.com/office/drawing/2014/main" id="{176AE328-9C2B-41DD-E739-7DB82693881C}"/>
                </a:ext>
              </a:extLst>
            </p:cNvPr>
            <p:cNvPicPr/>
            <p:nvPr/>
          </p:nvPicPr>
          <p:blipFill>
            <a:blip r:embed="rId3"/>
            <a:srcRect t="38648" r="21131" b="3620"/>
            <a:stretch/>
          </p:blipFill>
          <p:spPr>
            <a:xfrm>
              <a:off x="4608000" y="2736000"/>
              <a:ext cx="2590560" cy="667440"/>
            </a:xfrm>
            <a:prstGeom prst="rect">
              <a:avLst/>
            </a:prstGeom>
            <a:ln>
              <a:noFill/>
            </a:ln>
          </p:spPr>
        </p:pic>
        <p:sp>
          <p:nvSpPr>
            <p:cNvPr id="21" name="Line 4">
              <a:extLst>
                <a:ext uri="{FF2B5EF4-FFF2-40B4-BE49-F238E27FC236}">
                  <a16:creationId xmlns:a16="http://schemas.microsoft.com/office/drawing/2014/main" id="{EE8F648E-B561-D1B2-9B8F-99CCCEEB7F07}"/>
                </a:ext>
              </a:extLst>
            </p:cNvPr>
            <p:cNvSpPr/>
            <p:nvPr/>
          </p:nvSpPr>
          <p:spPr>
            <a:xfrm>
              <a:off x="7330320" y="298584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sp>
        <p:nvSpPr>
          <p:cNvPr id="2" name="Title 1">
            <a:extLst>
              <a:ext uri="{FF2B5EF4-FFF2-40B4-BE49-F238E27FC236}">
                <a16:creationId xmlns:a16="http://schemas.microsoft.com/office/drawing/2014/main" id="{13769DBE-6F01-26A5-1673-0E69A41BF7FF}"/>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What to do with raw data</a:t>
            </a:r>
            <a:endParaRPr lang="en-CH" dirty="0">
              <a:latin typeface="Arial" panose="020B0604020202020204" pitchFamily="34" charset="0"/>
              <a:cs typeface="Arial" panose="020B0604020202020204" pitchFamily="34" charset="0"/>
            </a:endParaRPr>
          </a:p>
        </p:txBody>
      </p:sp>
      <p:sp>
        <p:nvSpPr>
          <p:cNvPr id="4" name="CustomShape 2">
            <a:extLst>
              <a:ext uri="{FF2B5EF4-FFF2-40B4-BE49-F238E27FC236}">
                <a16:creationId xmlns:a16="http://schemas.microsoft.com/office/drawing/2014/main" id="{9B9F4424-072D-0065-0354-DFF1D78BA8A1}"/>
              </a:ext>
            </a:extLst>
          </p:cNvPr>
          <p:cNvSpPr/>
          <p:nvPr/>
        </p:nvSpPr>
        <p:spPr>
          <a:xfrm>
            <a:off x="216000" y="1296000"/>
            <a:ext cx="5686560" cy="1880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3200" b="1" strike="noStrike" spc="-1" dirty="0">
                <a:solidFill>
                  <a:srgbClr val="000000"/>
                </a:solidFill>
                <a:latin typeface="Cordia New" panose="020B0304020202020204" pitchFamily="34" charset="-34"/>
                <a:ea typeface="DejaVu Sans"/>
                <a:cs typeface="Cordia New" panose="020B0304020202020204" pitchFamily="34" charset="-34"/>
              </a:rPr>
              <a:t>1. compare</a:t>
            </a: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 against a database</a:t>
            </a:r>
            <a:endParaRPr lang="en-GB" sz="3200" b="0" strike="noStrike" spc="-1" dirty="0">
              <a:latin typeface="Cordia New" panose="020B0304020202020204" pitchFamily="34" charset="-34"/>
              <a:cs typeface="Cordia New" panose="020B0304020202020204" pitchFamily="34" charset="-34"/>
            </a:endParaRPr>
          </a:p>
          <a:p>
            <a:pPr>
              <a:lnSpc>
                <a:spcPct val="100000"/>
              </a:lnSpc>
            </a:pP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a:t>
            </a:r>
            <a:endParaRPr lang="en-GB" sz="3200" b="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 against a reference genome</a:t>
            </a:r>
            <a:endParaRPr lang="en-GB" sz="3200" b="0" strike="noStrike" spc="-1" dirty="0">
              <a:latin typeface="Cordia New" panose="020B0304020202020204" pitchFamily="34" charset="-34"/>
              <a:cs typeface="Cordia New" panose="020B0304020202020204" pitchFamily="34" charset="-34"/>
            </a:endParaRPr>
          </a:p>
        </p:txBody>
      </p:sp>
      <p:grpSp>
        <p:nvGrpSpPr>
          <p:cNvPr id="10" name="Group 9">
            <a:extLst>
              <a:ext uri="{FF2B5EF4-FFF2-40B4-BE49-F238E27FC236}">
                <a16:creationId xmlns:a16="http://schemas.microsoft.com/office/drawing/2014/main" id="{0020DC17-C46A-6B14-4E33-A3857048D6DD}"/>
              </a:ext>
            </a:extLst>
          </p:cNvPr>
          <p:cNvGrpSpPr/>
          <p:nvPr/>
        </p:nvGrpSpPr>
        <p:grpSpPr>
          <a:xfrm>
            <a:off x="5084976" y="1296000"/>
            <a:ext cx="5240880" cy="1344600"/>
            <a:chOff x="4621680" y="777960"/>
            <a:chExt cx="5240880" cy="1344600"/>
          </a:xfrm>
        </p:grpSpPr>
        <p:pic>
          <p:nvPicPr>
            <p:cNvPr id="3" name="Picture 2">
              <a:extLst>
                <a:ext uri="{FF2B5EF4-FFF2-40B4-BE49-F238E27FC236}">
                  <a16:creationId xmlns:a16="http://schemas.microsoft.com/office/drawing/2014/main" id="{CA562BDA-1BCD-D428-E941-D94C3535223B}"/>
                </a:ext>
              </a:extLst>
            </p:cNvPr>
            <p:cNvPicPr/>
            <p:nvPr/>
          </p:nvPicPr>
          <p:blipFill>
            <a:blip r:embed="rId3">
              <a:lum bright="9000"/>
            </a:blip>
            <a:srcRect t="38648" r="21131" b="3620"/>
            <a:stretch/>
          </p:blipFill>
          <p:spPr>
            <a:xfrm>
              <a:off x="4621680" y="1262160"/>
              <a:ext cx="2590560" cy="667440"/>
            </a:xfrm>
            <a:prstGeom prst="rect">
              <a:avLst/>
            </a:prstGeom>
            <a:ln>
              <a:noFill/>
            </a:ln>
          </p:spPr>
        </p:pic>
        <p:pic>
          <p:nvPicPr>
            <p:cNvPr id="5" name="Picture 4">
              <a:extLst>
                <a:ext uri="{FF2B5EF4-FFF2-40B4-BE49-F238E27FC236}">
                  <a16:creationId xmlns:a16="http://schemas.microsoft.com/office/drawing/2014/main" id="{038C5D02-406F-BD82-F0E7-AA7A1916A33E}"/>
                </a:ext>
              </a:extLst>
            </p:cNvPr>
            <p:cNvPicPr/>
            <p:nvPr/>
          </p:nvPicPr>
          <p:blipFill>
            <a:blip r:embed="rId4"/>
            <a:stretch/>
          </p:blipFill>
          <p:spPr>
            <a:xfrm>
              <a:off x="8594280" y="777960"/>
              <a:ext cx="1268280" cy="1344600"/>
            </a:xfrm>
            <a:prstGeom prst="rect">
              <a:avLst/>
            </a:prstGeom>
            <a:ln>
              <a:noFill/>
            </a:ln>
          </p:spPr>
        </p:pic>
        <p:sp>
          <p:nvSpPr>
            <p:cNvPr id="6" name="Line 3">
              <a:extLst>
                <a:ext uri="{FF2B5EF4-FFF2-40B4-BE49-F238E27FC236}">
                  <a16:creationId xmlns:a16="http://schemas.microsoft.com/office/drawing/2014/main" id="{A2D5481A-6560-698E-8385-832934ACF242}"/>
                </a:ext>
              </a:extLst>
            </p:cNvPr>
            <p:cNvSpPr/>
            <p:nvPr/>
          </p:nvSpPr>
          <p:spPr>
            <a:xfrm>
              <a:off x="7344000" y="151200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sp>
        <p:nvSpPr>
          <p:cNvPr id="12" name="TextBox 11">
            <a:extLst>
              <a:ext uri="{FF2B5EF4-FFF2-40B4-BE49-F238E27FC236}">
                <a16:creationId xmlns:a16="http://schemas.microsoft.com/office/drawing/2014/main" id="{63FD403D-5F7E-F8C5-17F0-94BFE2F7E207}"/>
              </a:ext>
            </a:extLst>
          </p:cNvPr>
          <p:cNvSpPr txBox="1"/>
          <p:nvPr/>
        </p:nvSpPr>
        <p:spPr>
          <a:xfrm>
            <a:off x="1704492" y="2644170"/>
            <a:ext cx="8783016" cy="1569660"/>
          </a:xfrm>
          <a:prstGeom prst="rect">
            <a:avLst/>
          </a:prstGeom>
          <a:solidFill>
            <a:schemeClr val="tx1"/>
          </a:solidFill>
          <a:ln>
            <a:noFill/>
          </a:ln>
        </p:spPr>
        <p:txBody>
          <a:bodyPr wrap="square">
            <a:spAutoFit/>
          </a:bodyPr>
          <a:lstStyle/>
          <a:p>
            <a:pPr algn="ctr">
              <a:lnSpc>
                <a:spcPct val="100000"/>
              </a:lnSpc>
            </a:pPr>
            <a:r>
              <a:rPr lang="en-GB" sz="4800" b="1" strike="noStrike" spc="-1" dirty="0">
                <a:solidFill>
                  <a:schemeClr val="bg1"/>
                </a:solidFill>
                <a:latin typeface="Cordia New" panose="020B0304020202020204" pitchFamily="34" charset="-34"/>
                <a:ea typeface="DejaVu Sans"/>
                <a:cs typeface="Cordia New" panose="020B0304020202020204" pitchFamily="34" charset="-34"/>
              </a:rPr>
              <a:t>Only useful if we already have a good reference or knowledge of the organism!</a:t>
            </a:r>
            <a:endParaRPr lang="en-GB" sz="4800" b="1" strike="noStrike" spc="-1" dirty="0">
              <a:solidFill>
                <a:schemeClr val="bg1"/>
              </a:solidFill>
              <a:latin typeface="Cordia New" panose="020B0304020202020204" pitchFamily="34" charset="-34"/>
              <a:cs typeface="Cordia New" panose="020B0304020202020204" pitchFamily="34" charset="-34"/>
            </a:endParaRPr>
          </a:p>
        </p:txBody>
      </p:sp>
      <p:grpSp>
        <p:nvGrpSpPr>
          <p:cNvPr id="17" name="Group 16">
            <a:extLst>
              <a:ext uri="{FF2B5EF4-FFF2-40B4-BE49-F238E27FC236}">
                <a16:creationId xmlns:a16="http://schemas.microsoft.com/office/drawing/2014/main" id="{21C1C0F3-F4C4-2CAF-1F80-45BB4DA081F1}"/>
              </a:ext>
            </a:extLst>
          </p:cNvPr>
          <p:cNvGrpSpPr/>
          <p:nvPr/>
        </p:nvGrpSpPr>
        <p:grpSpPr>
          <a:xfrm>
            <a:off x="4774476" y="4810806"/>
            <a:ext cx="4176000" cy="1584000"/>
            <a:chOff x="4774476" y="4810806"/>
            <a:chExt cx="4176000" cy="1584000"/>
          </a:xfrm>
        </p:grpSpPr>
        <p:pic>
          <p:nvPicPr>
            <p:cNvPr id="13" name="Picture 12">
              <a:extLst>
                <a:ext uri="{FF2B5EF4-FFF2-40B4-BE49-F238E27FC236}">
                  <a16:creationId xmlns:a16="http://schemas.microsoft.com/office/drawing/2014/main" id="{D4785627-ACCF-DA2B-813A-9DF9FD26162D}"/>
                </a:ext>
              </a:extLst>
            </p:cNvPr>
            <p:cNvPicPr/>
            <p:nvPr/>
          </p:nvPicPr>
          <p:blipFill>
            <a:blip r:embed="rId5"/>
            <a:srcRect/>
            <a:stretch/>
          </p:blipFill>
          <p:spPr>
            <a:xfrm>
              <a:off x="5278476" y="4810806"/>
              <a:ext cx="1584000" cy="1584000"/>
            </a:xfrm>
            <a:prstGeom prst="rect">
              <a:avLst/>
            </a:prstGeom>
            <a:ln>
              <a:noFill/>
            </a:ln>
          </p:spPr>
        </p:pic>
        <p:sp>
          <p:nvSpPr>
            <p:cNvPr id="14" name="TextShape 6">
              <a:extLst>
                <a:ext uri="{FF2B5EF4-FFF2-40B4-BE49-F238E27FC236}">
                  <a16:creationId xmlns:a16="http://schemas.microsoft.com/office/drawing/2014/main" id="{9B4A385F-841F-4BCF-BD37-79490BB8F659}"/>
                </a:ext>
              </a:extLst>
            </p:cNvPr>
            <p:cNvSpPr txBox="1"/>
            <p:nvPr/>
          </p:nvSpPr>
          <p:spPr>
            <a:xfrm>
              <a:off x="6934476" y="5647446"/>
              <a:ext cx="2016000" cy="459360"/>
            </a:xfrm>
            <a:prstGeom prst="rect">
              <a:avLst/>
            </a:prstGeom>
            <a:noFill/>
            <a:ln>
              <a:noFill/>
            </a:ln>
          </p:spPr>
          <p:txBody>
            <a:bodyPr lIns="90000" tIns="45000" rIns="90000" bIns="45000"/>
            <a:lstStyle/>
            <a:p>
              <a:r>
                <a:rPr lang="en-GB" sz="2600" b="1" strike="noStrike" spc="-1">
                  <a:latin typeface="Arial"/>
                </a:rPr>
                <a:t>?</a:t>
              </a:r>
              <a:endParaRPr lang="en-GB" sz="2600" b="0" strike="noStrike" spc="-1">
                <a:latin typeface="Arial"/>
              </a:endParaRPr>
            </a:p>
          </p:txBody>
        </p:sp>
        <p:sp>
          <p:nvSpPr>
            <p:cNvPr id="15" name="TextShape 7">
              <a:extLst>
                <a:ext uri="{FF2B5EF4-FFF2-40B4-BE49-F238E27FC236}">
                  <a16:creationId xmlns:a16="http://schemas.microsoft.com/office/drawing/2014/main" id="{CB847224-F135-610F-52D7-1F4C33E5F310}"/>
                </a:ext>
              </a:extLst>
            </p:cNvPr>
            <p:cNvSpPr txBox="1"/>
            <p:nvPr/>
          </p:nvSpPr>
          <p:spPr>
            <a:xfrm>
              <a:off x="6862476" y="5026806"/>
              <a:ext cx="2016000" cy="459360"/>
            </a:xfrm>
            <a:prstGeom prst="rect">
              <a:avLst/>
            </a:prstGeom>
            <a:noFill/>
            <a:ln>
              <a:noFill/>
            </a:ln>
          </p:spPr>
          <p:txBody>
            <a:bodyPr lIns="90000" tIns="45000" rIns="90000" bIns="45000"/>
            <a:lstStyle/>
            <a:p>
              <a:r>
                <a:rPr lang="en-GB" sz="2600" b="1" strike="noStrike" spc="-1">
                  <a:latin typeface="Arial"/>
                </a:rPr>
                <a:t>?</a:t>
              </a:r>
              <a:endParaRPr lang="en-GB" sz="2600" b="0" strike="noStrike" spc="-1">
                <a:latin typeface="Arial"/>
              </a:endParaRPr>
            </a:p>
          </p:txBody>
        </p:sp>
        <p:sp>
          <p:nvSpPr>
            <p:cNvPr id="16" name="TextShape 8">
              <a:extLst>
                <a:ext uri="{FF2B5EF4-FFF2-40B4-BE49-F238E27FC236}">
                  <a16:creationId xmlns:a16="http://schemas.microsoft.com/office/drawing/2014/main" id="{E302D463-3677-F07E-98C5-E3D680268CBC}"/>
                </a:ext>
              </a:extLst>
            </p:cNvPr>
            <p:cNvSpPr txBox="1"/>
            <p:nvPr/>
          </p:nvSpPr>
          <p:spPr>
            <a:xfrm>
              <a:off x="4774476" y="5359446"/>
              <a:ext cx="2016000" cy="459360"/>
            </a:xfrm>
            <a:prstGeom prst="rect">
              <a:avLst/>
            </a:prstGeom>
            <a:noFill/>
            <a:ln>
              <a:noFill/>
            </a:ln>
          </p:spPr>
          <p:txBody>
            <a:bodyPr lIns="90000" tIns="45000" rIns="90000" bIns="45000"/>
            <a:lstStyle/>
            <a:p>
              <a:r>
                <a:rPr lang="en-GB" sz="2600" b="1" strike="noStrike" spc="-1" dirty="0">
                  <a:latin typeface="Arial"/>
                </a:rPr>
                <a:t>?</a:t>
              </a:r>
              <a:endParaRPr lang="en-GB" sz="2600" b="0" strike="noStrike" spc="-1" dirty="0">
                <a:latin typeface="Arial"/>
              </a:endParaRPr>
            </a:p>
          </p:txBody>
        </p:sp>
      </p:grpSp>
    </p:spTree>
    <p:extLst>
      <p:ext uri="{BB962C8B-B14F-4D97-AF65-F5344CB8AC3E}">
        <p14:creationId xmlns:p14="http://schemas.microsoft.com/office/powerpoint/2010/main" val="11881401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based approach</a:t>
            </a:r>
            <a:endParaRPr lang="en-CH" dirty="0"/>
          </a:p>
        </p:txBody>
      </p:sp>
      <p:pic>
        <p:nvPicPr>
          <p:cNvPr id="3" name="Picture 2">
            <a:extLst>
              <a:ext uri="{FF2B5EF4-FFF2-40B4-BE49-F238E27FC236}">
                <a16:creationId xmlns:a16="http://schemas.microsoft.com/office/drawing/2014/main" id="{9E0135AC-100A-757B-B961-D2C24072C10C}"/>
              </a:ext>
            </a:extLst>
          </p:cNvPr>
          <p:cNvPicPr/>
          <p:nvPr/>
        </p:nvPicPr>
        <p:blipFill>
          <a:blip r:embed="rId3"/>
          <a:srcRect l="-180" t="43297" r="70350" b="8896"/>
          <a:stretch/>
        </p:blipFill>
        <p:spPr>
          <a:xfrm>
            <a:off x="7228062" y="2462401"/>
            <a:ext cx="3480914" cy="3742146"/>
          </a:xfrm>
          <a:prstGeom prst="rect">
            <a:avLst/>
          </a:prstGeom>
          <a:ln>
            <a:noFill/>
          </a:ln>
        </p:spPr>
      </p:pic>
      <p:sp>
        <p:nvSpPr>
          <p:cNvPr id="10" name="TextBox 9">
            <a:extLst>
              <a:ext uri="{FF2B5EF4-FFF2-40B4-BE49-F238E27FC236}">
                <a16:creationId xmlns:a16="http://schemas.microsoft.com/office/drawing/2014/main" id="{49BC542B-4A9C-131C-D752-BB08C4B8FAA8}"/>
              </a:ext>
            </a:extLst>
          </p:cNvPr>
          <p:cNvSpPr txBox="1"/>
          <p:nvPr/>
        </p:nvSpPr>
        <p:spPr>
          <a:xfrm>
            <a:off x="6936288"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trivia and more info: </a:t>
            </a:r>
            <a:r>
              <a:rPr lang="en-CH" dirty="0">
                <a:latin typeface="Cordia New" panose="020B0304020202020204" pitchFamily="34" charset="-34"/>
                <a:cs typeface="Cordia New" panose="020B0304020202020204" pitchFamily="34" charset="-34"/>
                <a:hlinkClick r:id="rId4"/>
              </a:rPr>
              <a:t>https://www.nature.com/articles/nbt.2023</a:t>
            </a:r>
            <a:r>
              <a:rPr lang="en-CH" dirty="0">
                <a:latin typeface="Cordia New" panose="020B0304020202020204" pitchFamily="34" charset="-34"/>
                <a:cs typeface="Cordia New" panose="020B0304020202020204" pitchFamily="34" charset="-34"/>
              </a:rPr>
              <a:t> </a:t>
            </a:r>
          </a:p>
        </p:txBody>
      </p:sp>
      <p:sp>
        <p:nvSpPr>
          <p:cNvPr id="9" name="TextBox 8">
            <a:extLst>
              <a:ext uri="{FF2B5EF4-FFF2-40B4-BE49-F238E27FC236}">
                <a16:creationId xmlns:a16="http://schemas.microsoft.com/office/drawing/2014/main" id="{B7B111FF-BFF4-C350-C0E4-70C95846321B}"/>
              </a:ext>
            </a:extLst>
          </p:cNvPr>
          <p:cNvSpPr txBox="1"/>
          <p:nvPr/>
        </p:nvSpPr>
        <p:spPr>
          <a:xfrm>
            <a:off x="512619" y="1060671"/>
            <a:ext cx="7790915" cy="1569660"/>
          </a:xfrm>
          <a:prstGeom prst="rect">
            <a:avLst/>
          </a:prstGeom>
          <a:noFill/>
        </p:spPr>
        <p:txBody>
          <a:bodyPr wrap="none" rtlCol="0">
            <a:spAutoFit/>
          </a:bodyPr>
          <a:lstStyle/>
          <a:p>
            <a:pPr marL="342900" indent="-342900">
              <a:buFont typeface="+mj-lt"/>
              <a:buAutoNum type="arabicPeriod"/>
            </a:pPr>
            <a:r>
              <a:rPr lang="en-CH" sz="2400" dirty="0">
                <a:latin typeface="Cordia New" panose="020B0304020202020204" pitchFamily="34" charset="-34"/>
                <a:cs typeface="Cordia New" panose="020B0304020202020204" pitchFamily="34" charset="-34"/>
              </a:rPr>
              <a:t>Make a node for each k-mer appearing as a consequetive substring in the reads</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Connect k-mers that overlap in all but one base on either end eg. ATG and TGC</a:t>
            </a:r>
          </a:p>
          <a:p>
            <a:pPr marL="342900" indent="-342900">
              <a:buFont typeface="+mj-lt"/>
              <a:buAutoNum type="arabicPeriod"/>
            </a:pPr>
            <a:r>
              <a:rPr lang="en-CH" sz="2400" dirty="0">
                <a:latin typeface="Cordia New" panose="020B0304020202020204" pitchFamily="34" charset="-34"/>
                <a:cs typeface="Cordia New" panose="020B0304020202020204" pitchFamily="34" charset="-34"/>
              </a:rPr>
              <a:t>Find a cycle that uses these paths and covers all the k-mers exactly once!</a:t>
            </a:r>
          </a:p>
          <a:p>
            <a:pPr marL="342900" indent="-342900">
              <a:buFont typeface="+mj-lt"/>
              <a:buAutoNum type="arabicPeriod"/>
            </a:pPr>
            <a:endParaRPr lang="en-CH" sz="2400" dirty="0">
              <a:latin typeface="Cordia New" panose="020B0304020202020204" pitchFamily="34" charset="-34"/>
              <a:cs typeface="Cordia New" panose="020B0304020202020204" pitchFamily="34" charset="-34"/>
            </a:endParaRPr>
          </a:p>
        </p:txBody>
      </p:sp>
      <p:sp>
        <p:nvSpPr>
          <p:cNvPr id="11" name="TextBox 10">
            <a:extLst>
              <a:ext uri="{FF2B5EF4-FFF2-40B4-BE49-F238E27FC236}">
                <a16:creationId xmlns:a16="http://schemas.microsoft.com/office/drawing/2014/main" id="{D06974C4-D0C5-E302-DE77-A69C233564C9}"/>
              </a:ext>
            </a:extLst>
          </p:cNvPr>
          <p:cNvSpPr txBox="1"/>
          <p:nvPr/>
        </p:nvSpPr>
        <p:spPr>
          <a:xfrm>
            <a:off x="7578436" y="1720807"/>
            <a:ext cx="3124573" cy="830997"/>
          </a:xfrm>
          <a:prstGeom prst="rect">
            <a:avLst/>
          </a:prstGeom>
          <a:noFill/>
        </p:spPr>
        <p:txBody>
          <a:bodyPr wrap="none" rtlCol="0">
            <a:spAutoFit/>
          </a:bodyPr>
          <a:lstStyle/>
          <a:p>
            <a:r>
              <a:rPr lang="en-CH" sz="2400" dirty="0">
                <a:solidFill>
                  <a:srgbClr val="FF0000"/>
                </a:solidFill>
                <a:latin typeface="Cordia New" panose="020B0304020202020204" pitchFamily="34" charset="-34"/>
                <a:cs typeface="Cordia New" panose="020B0304020202020204" pitchFamily="34" charset="-34"/>
              </a:rPr>
              <a:t>This is the harder than it seems! </a:t>
            </a:r>
          </a:p>
          <a:p>
            <a:r>
              <a:rPr lang="en-CH" sz="2400" dirty="0">
                <a:solidFill>
                  <a:srgbClr val="FF0000"/>
                </a:solidFill>
                <a:latin typeface="Cordia New" panose="020B0304020202020204" pitchFamily="34" charset="-34"/>
                <a:cs typeface="Cordia New" panose="020B0304020202020204" pitchFamily="34" charset="-34"/>
              </a:rPr>
              <a:t>(Hamiltonian problem)</a:t>
            </a:r>
          </a:p>
        </p:txBody>
      </p:sp>
      <p:sp>
        <p:nvSpPr>
          <p:cNvPr id="13" name="TextBox 12">
            <a:extLst>
              <a:ext uri="{FF2B5EF4-FFF2-40B4-BE49-F238E27FC236}">
                <a16:creationId xmlns:a16="http://schemas.microsoft.com/office/drawing/2014/main" id="{A47CA0CA-0D7F-58EE-5229-A17A33F9181A}"/>
              </a:ext>
            </a:extLst>
          </p:cNvPr>
          <p:cNvSpPr txBox="1"/>
          <p:nvPr/>
        </p:nvSpPr>
        <p:spPr>
          <a:xfrm>
            <a:off x="512619" y="3429000"/>
            <a:ext cx="6532418" cy="1200329"/>
          </a:xfrm>
          <a:prstGeom prst="rect">
            <a:avLst/>
          </a:prstGeom>
          <a:noFill/>
        </p:spPr>
        <p:txBody>
          <a:bodyPr wrap="square">
            <a:spAutoFit/>
          </a:bodyPr>
          <a:lstStyle/>
          <a:p>
            <a:pPr marL="342900" indent="-342900">
              <a:buFont typeface="Arial" panose="020B0604020202020204" pitchFamily="34" charset="0"/>
              <a:buChar char="•"/>
            </a:pPr>
            <a:r>
              <a:rPr lang="en-GB" sz="2400" dirty="0">
                <a:solidFill>
                  <a:srgbClr val="222222"/>
                </a:solidFill>
                <a:latin typeface="Cordia New" panose="020B0304020202020204" pitchFamily="34" charset="-34"/>
                <a:cs typeface="Cordia New" panose="020B0304020202020204" pitchFamily="34" charset="-34"/>
              </a:rPr>
              <a:t>T</a:t>
            </a:r>
            <a:r>
              <a:rPr lang="en-GB" sz="2400" b="0" i="0" dirty="0">
                <a:solidFill>
                  <a:srgbClr val="222222"/>
                </a:solidFill>
                <a:effectLst/>
                <a:latin typeface="Cordia New" panose="020B0304020202020204" pitchFamily="34" charset="-34"/>
                <a:cs typeface="Cordia New" panose="020B0304020202020204" pitchFamily="34" charset="-34"/>
              </a:rPr>
              <a:t>he first microbial genome, 1995</a:t>
            </a:r>
          </a:p>
          <a:p>
            <a:pPr marL="342900" indent="-342900">
              <a:buFont typeface="Arial" panose="020B0604020202020204" pitchFamily="34" charset="0"/>
              <a:buChar char="•"/>
            </a:pPr>
            <a:r>
              <a:rPr lang="en-GB" sz="2400" dirty="0">
                <a:latin typeface="Cordia New" panose="020B0304020202020204" pitchFamily="34" charset="-34"/>
                <a:cs typeface="Cordia New" panose="020B0304020202020204" pitchFamily="34" charset="-34"/>
              </a:rPr>
              <a:t>The human genome, 2001</a:t>
            </a:r>
          </a:p>
          <a:p>
            <a:pPr marL="342900" indent="-342900">
              <a:buFont typeface="Arial" panose="020B0604020202020204" pitchFamily="34" charset="0"/>
              <a:buChar char="•"/>
            </a:pPr>
            <a:r>
              <a:rPr lang="en-GB" sz="2400" dirty="0">
                <a:latin typeface="Cordia New" panose="020B0304020202020204" pitchFamily="34" charset="-34"/>
                <a:cs typeface="Cordia New" panose="020B0304020202020204" pitchFamily="34" charset="-34"/>
              </a:rPr>
              <a:t>But too computationally intensive!</a:t>
            </a:r>
            <a:endParaRPr lang="en-CH" sz="2400"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2144040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De Bruijn graph (</a:t>
            </a:r>
            <a:r>
              <a:rPr lang="en-GB" sz="4800" spc="-1" dirty="0" err="1">
                <a:solidFill>
                  <a:srgbClr val="000000"/>
                </a:solidFill>
                <a:latin typeface="Arial"/>
                <a:ea typeface="DejaVu Sans"/>
              </a:rPr>
              <a:t>kmer</a:t>
            </a:r>
            <a:r>
              <a:rPr lang="en-GB" sz="4800" spc="-1" dirty="0">
                <a:solidFill>
                  <a:srgbClr val="000000"/>
                </a:solidFill>
                <a:latin typeface="Arial"/>
                <a:ea typeface="DejaVu Sans"/>
              </a:rPr>
              <a:t> based)</a:t>
            </a:r>
            <a:endParaRPr lang="en-CH" dirty="0"/>
          </a:p>
        </p:txBody>
      </p:sp>
      <p:pic>
        <p:nvPicPr>
          <p:cNvPr id="3" name="Picture 2">
            <a:extLst>
              <a:ext uri="{FF2B5EF4-FFF2-40B4-BE49-F238E27FC236}">
                <a16:creationId xmlns:a16="http://schemas.microsoft.com/office/drawing/2014/main" id="{9E0135AC-100A-757B-B961-D2C24072C10C}"/>
              </a:ext>
            </a:extLst>
          </p:cNvPr>
          <p:cNvPicPr/>
          <p:nvPr/>
        </p:nvPicPr>
        <p:blipFill rotWithShape="1">
          <a:blip r:embed="rId3"/>
          <a:srcRect l="69964" t="43738" r="206" b="8455"/>
          <a:stretch/>
        </p:blipFill>
        <p:spPr>
          <a:xfrm>
            <a:off x="7228062" y="2448546"/>
            <a:ext cx="3480914" cy="3742146"/>
          </a:xfrm>
          <a:prstGeom prst="rect">
            <a:avLst/>
          </a:prstGeom>
          <a:ln>
            <a:noFill/>
          </a:ln>
        </p:spPr>
      </p:pic>
      <p:grpSp>
        <p:nvGrpSpPr>
          <p:cNvPr id="4" name="Group 3">
            <a:extLst>
              <a:ext uri="{FF2B5EF4-FFF2-40B4-BE49-F238E27FC236}">
                <a16:creationId xmlns:a16="http://schemas.microsoft.com/office/drawing/2014/main" id="{312E9CA4-A9D0-414A-364C-F1FE33A4BCBF}"/>
              </a:ext>
            </a:extLst>
          </p:cNvPr>
          <p:cNvGrpSpPr/>
          <p:nvPr/>
        </p:nvGrpSpPr>
        <p:grpSpPr>
          <a:xfrm>
            <a:off x="958064" y="2404572"/>
            <a:ext cx="5658281" cy="3916735"/>
            <a:chOff x="792000" y="1656000"/>
            <a:chExt cx="4678560" cy="3238560"/>
          </a:xfrm>
        </p:grpSpPr>
        <p:pic>
          <p:nvPicPr>
            <p:cNvPr id="5" name="Picture 4">
              <a:extLst>
                <a:ext uri="{FF2B5EF4-FFF2-40B4-BE49-F238E27FC236}">
                  <a16:creationId xmlns:a16="http://schemas.microsoft.com/office/drawing/2014/main" id="{895E5DE6-F8DB-8745-0C86-0AF88E0259F5}"/>
                </a:ext>
              </a:extLst>
            </p:cNvPr>
            <p:cNvPicPr/>
            <p:nvPr/>
          </p:nvPicPr>
          <p:blipFill>
            <a:blip r:embed="rId3"/>
            <a:srcRect l="34642" t="43297" r="41140"/>
            <a:stretch/>
          </p:blipFill>
          <p:spPr>
            <a:xfrm>
              <a:off x="1611000" y="1656000"/>
              <a:ext cx="2337840" cy="3238560"/>
            </a:xfrm>
            <a:prstGeom prst="rect">
              <a:avLst/>
            </a:prstGeom>
            <a:ln>
              <a:noFill/>
            </a:ln>
          </p:spPr>
        </p:pic>
        <p:sp>
          <p:nvSpPr>
            <p:cNvPr id="6" name="CustomShape 4">
              <a:extLst>
                <a:ext uri="{FF2B5EF4-FFF2-40B4-BE49-F238E27FC236}">
                  <a16:creationId xmlns:a16="http://schemas.microsoft.com/office/drawing/2014/main" id="{716A5A95-1E7B-954C-6FBF-16076ACA8D47}"/>
                </a:ext>
              </a:extLst>
            </p:cNvPr>
            <p:cNvSpPr/>
            <p:nvPr/>
          </p:nvSpPr>
          <p:spPr>
            <a:xfrm>
              <a:off x="792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7" name="CustomShape 5">
              <a:extLst>
                <a:ext uri="{FF2B5EF4-FFF2-40B4-BE49-F238E27FC236}">
                  <a16:creationId xmlns:a16="http://schemas.microsoft.com/office/drawing/2014/main" id="{D2AFB28E-4DE5-6DB5-380A-9061A67380BA}"/>
                </a:ext>
              </a:extLst>
            </p:cNvPr>
            <p:cNvSpPr/>
            <p:nvPr/>
          </p:nvSpPr>
          <p:spPr>
            <a:xfrm>
              <a:off x="3600000" y="2523240"/>
              <a:ext cx="1870560" cy="927000"/>
            </a:xfrm>
            <a:prstGeom prst="rect">
              <a:avLst/>
            </a:prstGeom>
            <a:solidFill>
              <a:srgbClr val="FFFFFF"/>
            </a:solidFill>
            <a:ln>
              <a:noFill/>
            </a:ln>
          </p:spPr>
          <p:style>
            <a:lnRef idx="0">
              <a:scrgbClr r="0" g="0" b="0"/>
            </a:lnRef>
            <a:fillRef idx="0">
              <a:scrgbClr r="0" g="0" b="0"/>
            </a:fillRef>
            <a:effectRef idx="0">
              <a:scrgbClr r="0" g="0" b="0"/>
            </a:effectRef>
            <a:fontRef idx="minor"/>
          </p:style>
        </p:sp>
      </p:grpSp>
      <p:sp>
        <p:nvSpPr>
          <p:cNvPr id="8" name="CustomShape 6">
            <a:extLst>
              <a:ext uri="{FF2B5EF4-FFF2-40B4-BE49-F238E27FC236}">
                <a16:creationId xmlns:a16="http://schemas.microsoft.com/office/drawing/2014/main" id="{5CEA8919-A90B-7AB0-973E-39BC078CF447}"/>
              </a:ext>
            </a:extLst>
          </p:cNvPr>
          <p:cNvSpPr/>
          <p:nvPr/>
        </p:nvSpPr>
        <p:spPr>
          <a:xfrm>
            <a:off x="5126018" y="3797809"/>
            <a:ext cx="1490327" cy="607799"/>
          </a:xfrm>
          <a:custGeom>
            <a:avLst/>
            <a:gdLst/>
            <a:ahLst/>
            <a:cxnLst/>
            <a:rect l="l" t="t" r="r" b="b"/>
            <a:pathLst>
              <a:path w="3429" h="1401">
                <a:moveTo>
                  <a:pt x="0" y="350"/>
                </a:moveTo>
                <a:lnTo>
                  <a:pt x="2571" y="350"/>
                </a:lnTo>
                <a:lnTo>
                  <a:pt x="2571" y="0"/>
                </a:lnTo>
                <a:lnTo>
                  <a:pt x="3428" y="700"/>
                </a:lnTo>
                <a:lnTo>
                  <a:pt x="2571" y="1400"/>
                </a:lnTo>
                <a:lnTo>
                  <a:pt x="2571" y="1050"/>
                </a:lnTo>
                <a:lnTo>
                  <a:pt x="0" y="1050"/>
                </a:lnTo>
                <a:lnTo>
                  <a:pt x="0" y="35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0" name="TextBox 9">
            <a:extLst>
              <a:ext uri="{FF2B5EF4-FFF2-40B4-BE49-F238E27FC236}">
                <a16:creationId xmlns:a16="http://schemas.microsoft.com/office/drawing/2014/main" id="{49BC542B-4A9C-131C-D752-BB08C4B8FAA8}"/>
              </a:ext>
            </a:extLst>
          </p:cNvPr>
          <p:cNvSpPr txBox="1"/>
          <p:nvPr/>
        </p:nvSpPr>
        <p:spPr>
          <a:xfrm>
            <a:off x="6936288"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trivia and more info: </a:t>
            </a:r>
            <a:r>
              <a:rPr lang="en-CH" dirty="0">
                <a:latin typeface="Cordia New" panose="020B0304020202020204" pitchFamily="34" charset="-34"/>
                <a:cs typeface="Cordia New" panose="020B0304020202020204" pitchFamily="34" charset="-34"/>
                <a:hlinkClick r:id="rId4"/>
              </a:rPr>
              <a:t>https://www.nature.com/articles/nbt.2023</a:t>
            </a:r>
            <a:r>
              <a:rPr lang="en-CH" dirty="0">
                <a:latin typeface="Cordia New" panose="020B0304020202020204" pitchFamily="34" charset="-34"/>
                <a:cs typeface="Cordia New" panose="020B0304020202020204" pitchFamily="34" charset="-34"/>
              </a:rPr>
              <a:t> </a:t>
            </a:r>
          </a:p>
        </p:txBody>
      </p:sp>
      <p:sp>
        <p:nvSpPr>
          <p:cNvPr id="9" name="TextBox 8">
            <a:extLst>
              <a:ext uri="{FF2B5EF4-FFF2-40B4-BE49-F238E27FC236}">
                <a16:creationId xmlns:a16="http://schemas.microsoft.com/office/drawing/2014/main" id="{90F1F6FE-5DB4-CC2C-2AA7-238E778F6285}"/>
              </a:ext>
            </a:extLst>
          </p:cNvPr>
          <p:cNvSpPr txBox="1"/>
          <p:nvPr/>
        </p:nvSpPr>
        <p:spPr>
          <a:xfrm>
            <a:off x="526910" y="1119986"/>
            <a:ext cx="6040436" cy="1200329"/>
          </a:xfrm>
          <a:prstGeom prst="rect">
            <a:avLst/>
          </a:prstGeom>
          <a:noFill/>
        </p:spPr>
        <p:txBody>
          <a:bodyPr wrap="none" rtlCol="0">
            <a:spAutoFit/>
          </a:bodyPr>
          <a:lstStyle/>
          <a:p>
            <a:pPr marL="342900" indent="-342900">
              <a:buFont typeface="Arial" panose="020B0604020202020204" pitchFamily="34" charset="0"/>
              <a:buChar char="•"/>
            </a:pPr>
            <a:r>
              <a:rPr lang="en-GB" sz="2400" dirty="0">
                <a:latin typeface="Cordia New" panose="020B0304020202020204" pitchFamily="34" charset="-34"/>
                <a:cs typeface="Cordia New" panose="020B0304020202020204" pitchFamily="34" charset="-34"/>
              </a:rPr>
              <a:t>K-</a:t>
            </a:r>
            <a:r>
              <a:rPr lang="en-GB" sz="2400" dirty="0" err="1">
                <a:latin typeface="Cordia New" panose="020B0304020202020204" pitchFamily="34" charset="-34"/>
                <a:cs typeface="Cordia New" panose="020B0304020202020204" pitchFamily="34" charset="-34"/>
              </a:rPr>
              <a:t>mers</a:t>
            </a:r>
            <a:r>
              <a:rPr lang="en-GB" sz="2400" dirty="0">
                <a:latin typeface="Cordia New" panose="020B0304020202020204" pitchFamily="34" charset="-34"/>
                <a:cs typeface="Cordia New" panose="020B0304020202020204" pitchFamily="34" charset="-34"/>
              </a:rPr>
              <a:t> represented by edges</a:t>
            </a:r>
          </a:p>
          <a:p>
            <a:pPr marL="342900" indent="-342900">
              <a:buFont typeface="Arial" panose="020B0604020202020204" pitchFamily="34" charset="0"/>
              <a:buChar char="•"/>
            </a:pPr>
            <a:r>
              <a:rPr lang="en-GB" sz="2400" dirty="0">
                <a:latin typeface="Cordia New" panose="020B0304020202020204" pitchFamily="34" charset="-34"/>
                <a:cs typeface="Cordia New" panose="020B0304020202020204" pitchFamily="34" charset="-34"/>
              </a:rPr>
              <a:t>Genome described by a path where each edge is used once</a:t>
            </a:r>
            <a:endParaRPr lang="en-CH" sz="2400" dirty="0">
              <a:latin typeface="Cordia New" panose="020B0304020202020204" pitchFamily="34" charset="-34"/>
              <a:cs typeface="Cordia New" panose="020B0304020202020204" pitchFamily="34" charset="-34"/>
            </a:endParaRPr>
          </a:p>
          <a:p>
            <a:pPr marL="342900" indent="-342900">
              <a:buFont typeface="Arial" panose="020B0604020202020204" pitchFamily="34" charset="0"/>
              <a:buChar char="•"/>
            </a:pPr>
            <a:r>
              <a:rPr lang="en-CH" sz="2400" dirty="0">
                <a:latin typeface="Cordia New" panose="020B0304020202020204" pitchFamily="34" charset="-34"/>
                <a:cs typeface="Cordia New" panose="020B0304020202020204" pitchFamily="34" charset="-34"/>
              </a:rPr>
              <a:t>Modern solution, easier to handle</a:t>
            </a:r>
          </a:p>
        </p:txBody>
      </p:sp>
    </p:spTree>
    <p:extLst>
      <p:ext uri="{BB962C8B-B14F-4D97-AF65-F5344CB8AC3E}">
        <p14:creationId xmlns:p14="http://schemas.microsoft.com/office/powerpoint/2010/main" val="13859818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2">
            <a:extLst>
              <a:ext uri="{FF2B5EF4-FFF2-40B4-BE49-F238E27FC236}">
                <a16:creationId xmlns:a16="http://schemas.microsoft.com/office/drawing/2014/main" id="{07B27A16-B5F0-C741-6BE8-8D1EE22A5FD4}"/>
              </a:ext>
            </a:extLst>
          </p:cNvPr>
          <p:cNvSpPr/>
          <p:nvPr/>
        </p:nvSpPr>
        <p:spPr>
          <a:xfrm>
            <a:off x="523113" y="1224742"/>
            <a:ext cx="10969559" cy="3022017"/>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6600" spc="-1" dirty="0">
                <a:solidFill>
                  <a:srgbClr val="000000"/>
                </a:solidFill>
                <a:latin typeface="Cordia New" panose="020B0304020202020204" pitchFamily="34" charset="-34"/>
                <a:ea typeface="DejaVu Sans"/>
                <a:cs typeface="Cordia New" panose="020B0304020202020204" pitchFamily="34" charset="-34"/>
              </a:rPr>
              <a:t>What is the optimal k-</a:t>
            </a:r>
            <a:r>
              <a:rPr lang="en-US" sz="6600" spc="-1" dirty="0" err="1">
                <a:solidFill>
                  <a:srgbClr val="000000"/>
                </a:solidFill>
                <a:latin typeface="Cordia New" panose="020B0304020202020204" pitchFamily="34" charset="-34"/>
                <a:ea typeface="DejaVu Sans"/>
                <a:cs typeface="Cordia New" panose="020B0304020202020204" pitchFamily="34" charset="-34"/>
              </a:rPr>
              <a:t>mer</a:t>
            </a:r>
            <a:r>
              <a:rPr lang="en-US" sz="6600" spc="-1" dirty="0">
                <a:solidFill>
                  <a:srgbClr val="000000"/>
                </a:solidFill>
                <a:latin typeface="Cordia New" panose="020B0304020202020204" pitchFamily="34" charset="-34"/>
                <a:ea typeface="DejaVu Sans"/>
                <a:cs typeface="Cordia New" panose="020B0304020202020204" pitchFamily="34" charset="-34"/>
              </a:rPr>
              <a:t> size?</a:t>
            </a:r>
            <a:endParaRPr lang="en-GB" sz="6600" spc="-1" dirty="0">
              <a:latin typeface="Cordia New" panose="020B0304020202020204" pitchFamily="34" charset="-34"/>
              <a:cs typeface="Cordia New" panose="020B0304020202020204" pitchFamily="34" charset="-34"/>
            </a:endParaRPr>
          </a:p>
        </p:txBody>
      </p:sp>
      <p:pic>
        <p:nvPicPr>
          <p:cNvPr id="2" name="Picture 2" descr="Premium Vector | Magnified cells of salmonella bacteria">
            <a:extLst>
              <a:ext uri="{FF2B5EF4-FFF2-40B4-BE49-F238E27FC236}">
                <a16:creationId xmlns:a16="http://schemas.microsoft.com/office/drawing/2014/main" id="{16613967-6296-7DCE-0710-8306FF1AAF2E}"/>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6856" b="96659" l="45850" r="97800">
                        <a14:foregroundMark x1="59450" y1="35535" x2="59450" y2="35535"/>
                        <a14:foregroundMark x1="59700" y1="30904" x2="60650" y2="27487"/>
                        <a14:foregroundMark x1="61950" y1="24677" x2="52950" y2="31587"/>
                        <a14:foregroundMark x1="52950" y1="31587" x2="49850" y2="37206"/>
                        <a14:foregroundMark x1="49850" y1="37206" x2="47150" y2="54138"/>
                        <a14:foregroundMark x1="47150" y1="54138" x2="46900" y2="62263"/>
                        <a14:foregroundMark x1="46900" y1="62263" x2="48350" y2="70843"/>
                        <a14:foregroundMark x1="48350" y1="70843" x2="48250" y2="71147"/>
                        <a14:foregroundMark x1="54400" y1="80638" x2="57550" y2="86636"/>
                        <a14:foregroundMark x1="57550" y1="86636" x2="61450" y2="90281"/>
                        <a14:foregroundMark x1="61450" y1="90281" x2="71300" y2="92331"/>
                        <a14:foregroundMark x1="71300" y1="92331" x2="76050" y2="91496"/>
                        <a14:foregroundMark x1="76050" y1="91496" x2="76200" y2="91496"/>
                        <a14:foregroundMark x1="55600" y1="77373" x2="54450" y2="70539"/>
                        <a14:foregroundMark x1="54450" y1="70539" x2="49650" y2="58087"/>
                        <a14:foregroundMark x1="49650" y1="58087" x2="59250" y2="56568"/>
                        <a14:foregroundMark x1="59250" y1="56568" x2="59600" y2="56568"/>
                        <a14:foregroundMark x1="67850" y1="42217" x2="63200" y2="42445"/>
                        <a14:foregroundMark x1="63200" y1="42445" x2="59700" y2="36674"/>
                        <a14:foregroundMark x1="59700" y1="36674" x2="62100" y2="28322"/>
                        <a14:foregroundMark x1="62100" y1="28322" x2="68450" y2="18147"/>
                        <a14:foregroundMark x1="68450" y1="18147" x2="74250" y2="19438"/>
                        <a14:foregroundMark x1="74250" y1="19438" x2="89000" y2="54973"/>
                        <a14:foregroundMark x1="89000" y1="54973" x2="88800" y2="63933"/>
                        <a14:foregroundMark x1="88800" y1="63933" x2="86650" y2="72134"/>
                        <a14:foregroundMark x1="86650" y1="72134" x2="75850" y2="74032"/>
                        <a14:foregroundMark x1="75850" y1="74032" x2="65150" y2="64085"/>
                        <a14:foregroundMark x1="65150" y1="64085" x2="58400" y2="43584"/>
                        <a14:foregroundMark x1="58400" y1="43584" x2="63750" y2="27563"/>
                        <a14:foregroundMark x1="63750" y1="27563" x2="75400" y2="39863"/>
                        <a14:foregroundMark x1="75400" y1="39863" x2="74500" y2="78512"/>
                        <a14:foregroundMark x1="74500" y1="78512" x2="65200" y2="81473"/>
                        <a14:foregroundMark x1="65200" y1="81473" x2="66000" y2="40623"/>
                        <a14:foregroundMark x1="66000" y1="40623" x2="75550" y2="30904"/>
                        <a14:foregroundMark x1="75550" y1="30904" x2="70050" y2="48899"/>
                        <a14:foregroundMark x1="70050" y1="48899" x2="56400" y2="56264"/>
                        <a14:foregroundMark x1="56400" y1="56264" x2="61500" y2="30904"/>
                        <a14:foregroundMark x1="61500" y1="30904" x2="75600" y2="31131"/>
                        <a14:foregroundMark x1="75600" y1="31131" x2="70150" y2="55201"/>
                        <a14:foregroundMark x1="70150" y1="55201" x2="61750" y2="57859"/>
                        <a14:foregroundMark x1="61750" y1="57859" x2="63400" y2="42521"/>
                        <a14:foregroundMark x1="63400" y1="42521" x2="76600" y2="49810"/>
                        <a14:foregroundMark x1="76600" y1="49810" x2="72100" y2="73500"/>
                        <a14:foregroundMark x1="72100" y1="73500" x2="61650" y2="72361"/>
                        <a14:foregroundMark x1="61650" y1="72361" x2="61300" y2="62035"/>
                        <a14:foregroundMark x1="61300" y1="62035" x2="61550" y2="61579"/>
                        <a14:foregroundMark x1="71700" y1="93318" x2="76400" y2="93546"/>
                        <a14:foregroundMark x1="76400" y1="93546" x2="81700" y2="89825"/>
                        <a14:foregroundMark x1="81700" y1="89825" x2="90350" y2="72134"/>
                        <a14:foregroundMark x1="90350" y1="72134" x2="93000" y2="56416"/>
                        <a14:foregroundMark x1="93000" y1="56416" x2="93100" y2="49279"/>
                        <a14:foregroundMark x1="93100" y1="49279" x2="91100" y2="39484"/>
                        <a14:foregroundMark x1="91100" y1="39484" x2="86400" y2="29233"/>
                        <a14:foregroundMark x1="86400" y1="29233" x2="82350" y2="25361"/>
                        <a14:foregroundMark x1="82350" y1="25361" x2="59850" y2="21412"/>
                        <a14:foregroundMark x1="59850" y1="21412" x2="55000" y2="23918"/>
                        <a14:foregroundMark x1="55000" y1="23918" x2="51200" y2="29613"/>
                        <a14:foregroundMark x1="51200" y1="29613" x2="47050" y2="42901"/>
                        <a14:foregroundMark x1="47050" y1="42901" x2="47050" y2="61200"/>
                        <a14:foregroundMark x1="47050" y1="61200" x2="52950" y2="83219"/>
                        <a14:foregroundMark x1="52950" y1="83219" x2="62600" y2="92103"/>
                        <a14:foregroundMark x1="62600" y1="92103" x2="67450" y2="94381"/>
                        <a14:foregroundMark x1="67450" y1="94381" x2="72150" y2="93926"/>
                        <a14:foregroundMark x1="72150" y1="93926" x2="72600" y2="93318"/>
                        <a14:foregroundMark x1="45900" y1="68717" x2="46150" y2="51936"/>
                        <a14:foregroundMark x1="66250" y1="16401" x2="75600" y2="19134"/>
                        <a14:foregroundMark x1="75600" y1="19134" x2="85200" y2="27790"/>
                        <a14:foregroundMark x1="85200" y1="27790" x2="89250" y2="34852"/>
                        <a14:foregroundMark x1="89250" y1="34852" x2="90950" y2="43052"/>
                        <a14:foregroundMark x1="90950" y1="43052" x2="90450" y2="63022"/>
                        <a14:foregroundMark x1="90450" y1="63022" x2="87900" y2="73956"/>
                        <a14:foregroundMark x1="92450" y1="73728" x2="94850" y2="39560"/>
                        <a14:foregroundMark x1="94850" y1="39560" x2="93100" y2="32878"/>
                        <a14:foregroundMark x1="93100" y1="32878" x2="81950" y2="21640"/>
                        <a14:foregroundMark x1="71550" y1="17388" x2="71550" y2="17388"/>
                        <a14:foregroundMark x1="82850" y1="60440" x2="82850" y2="60440"/>
                        <a14:foregroundMark x1="95750" y1="61048" x2="95750" y2="61048"/>
                        <a14:foregroundMark x1="95750" y1="61048" x2="95750" y2="61048"/>
                        <a14:foregroundMark x1="96300" y1="55961" x2="96300" y2="55961"/>
                        <a14:foregroundMark x1="95750" y1="64237" x2="94950" y2="50873"/>
                        <a14:foregroundMark x1="96400" y1="51405" x2="97800" y2="57327"/>
                        <a14:foregroundMark x1="72250" y1="91875" x2="69800" y2="96583"/>
                        <a14:foregroundMark x1="74350" y1="96659" x2="74350" y2="96659"/>
                        <a14:foregroundMark x1="74650" y1="96355" x2="66800" y2="95520"/>
                        <a14:foregroundMark x1="66800" y1="95444" x2="68900" y2="96659"/>
                        <a14:foregroundMark x1="66550" y1="95748" x2="68250" y2="96659"/>
                        <a14:foregroundMark x1="68250" y1="96507" x2="68250" y2="96507"/>
                        <a14:backgroundMark x1="45400" y1="83371" x2="45400" y2="83371"/>
                      </a14:backgroundRemoval>
                    </a14:imgEffect>
                  </a14:imgLayer>
                </a14:imgProps>
              </a:ext>
              <a:ext uri="{28A0092B-C50C-407E-A947-70E740481C1C}">
                <a14:useLocalDpi xmlns:a14="http://schemas.microsoft.com/office/drawing/2010/main" val="0"/>
              </a:ext>
            </a:extLst>
          </a:blip>
          <a:srcRect l="43880" t="14142" r="1442" b="2828"/>
          <a:stretch/>
        </p:blipFill>
        <p:spPr bwMode="auto">
          <a:xfrm>
            <a:off x="3764986" y="3763679"/>
            <a:ext cx="2331014" cy="23310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3A1E4D9-3FB8-11FE-83BF-B69B74F01106}"/>
              </a:ext>
            </a:extLst>
          </p:cNvPr>
          <p:cNvSpPr txBox="1"/>
          <p:nvPr/>
        </p:nvSpPr>
        <p:spPr>
          <a:xfrm>
            <a:off x="6529132" y="3682691"/>
            <a:ext cx="4530407" cy="2492990"/>
          </a:xfrm>
          <a:prstGeom prst="rect">
            <a:avLst/>
          </a:prstGeom>
          <a:noFill/>
        </p:spPr>
        <p:txBody>
          <a:bodyPr wrap="none" rtlCol="0">
            <a:spAutoFit/>
          </a:bodyPr>
          <a:lstStyle/>
          <a:p>
            <a:r>
              <a:rPr lang="en-CH" sz="3600" b="1" dirty="0">
                <a:latin typeface="Cordia New" panose="020B0304020202020204" pitchFamily="34" charset="-34"/>
                <a:cs typeface="Cordia New" panose="020B0304020202020204" pitchFamily="34" charset="-34"/>
              </a:rPr>
              <a:t>Example:</a:t>
            </a:r>
            <a:r>
              <a:rPr lang="en-CH" sz="3600" dirty="0">
                <a:latin typeface="Cordia New" panose="020B0304020202020204" pitchFamily="34" charset="-34"/>
                <a:cs typeface="Cordia New" panose="020B0304020202020204" pitchFamily="34" charset="-34"/>
              </a:rPr>
              <a:t> </a:t>
            </a:r>
          </a:p>
          <a:p>
            <a:r>
              <a:rPr lang="en-CH" sz="4800" dirty="0">
                <a:latin typeface="Cordia New" panose="020B0304020202020204" pitchFamily="34" charset="-34"/>
                <a:cs typeface="Cordia New" panose="020B0304020202020204" pitchFamily="34" charset="-34"/>
              </a:rPr>
              <a:t>Salmonella genome</a:t>
            </a:r>
          </a:p>
          <a:p>
            <a:r>
              <a:rPr lang="en-CH" sz="3600" dirty="0">
                <a:latin typeface="Cordia New" panose="020B0304020202020204" pitchFamily="34" charset="-34"/>
                <a:cs typeface="Cordia New" panose="020B0304020202020204" pitchFamily="34" charset="-34"/>
              </a:rPr>
              <a:t>5.1 Mbp = 5,100,000 base pairs</a:t>
            </a:r>
          </a:p>
          <a:p>
            <a:r>
              <a:rPr lang="en-GB" sz="3600" b="1" dirty="0">
                <a:solidFill>
                  <a:srgbClr val="FF0000"/>
                </a:solidFill>
                <a:latin typeface="Cordia New" panose="020B0304020202020204" pitchFamily="34" charset="-34"/>
                <a:cs typeface="Cordia New" panose="020B0304020202020204" pitchFamily="34" charset="-34"/>
              </a:rPr>
              <a:t>I</a:t>
            </a:r>
            <a:r>
              <a:rPr lang="en-CH" sz="3600" b="1" dirty="0">
                <a:solidFill>
                  <a:srgbClr val="FF0000"/>
                </a:solidFill>
                <a:latin typeface="Cordia New" panose="020B0304020202020204" pitchFamily="34" charset="-34"/>
                <a:cs typeface="Cordia New" panose="020B0304020202020204" pitchFamily="34" charset="-34"/>
              </a:rPr>
              <a:t>n 100bp Illumina reads</a:t>
            </a:r>
          </a:p>
        </p:txBody>
      </p:sp>
    </p:spTree>
    <p:extLst>
      <p:ext uri="{BB962C8B-B14F-4D97-AF65-F5344CB8AC3E}">
        <p14:creationId xmlns:p14="http://schemas.microsoft.com/office/powerpoint/2010/main" val="1730287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What is the effect of 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size?</a:t>
            </a:r>
            <a:endParaRPr lang="en-CH" dirty="0"/>
          </a:p>
        </p:txBody>
      </p:sp>
      <p:sp>
        <p:nvSpPr>
          <p:cNvPr id="10" name="TextBox 9">
            <a:extLst>
              <a:ext uri="{FF2B5EF4-FFF2-40B4-BE49-F238E27FC236}">
                <a16:creationId xmlns:a16="http://schemas.microsoft.com/office/drawing/2014/main" id="{49BC542B-4A9C-131C-D752-BB08C4B8FAA8}"/>
              </a:ext>
            </a:extLst>
          </p:cNvPr>
          <p:cNvSpPr txBox="1"/>
          <p:nvPr/>
        </p:nvSpPr>
        <p:spPr>
          <a:xfrm>
            <a:off x="6395959"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more info: </a:t>
            </a:r>
            <a:r>
              <a:rPr lang="en-GB" dirty="0">
                <a:latin typeface="Cordia New" panose="020B0304020202020204" pitchFamily="34" charset="-34"/>
                <a:cs typeface="Cordia New" panose="020B0304020202020204" pitchFamily="34" charset="-34"/>
                <a:hlinkClick r:id="rId3"/>
              </a:rPr>
              <a:t>https://github.com/rrwick/Bandage/wiki/Effect-of-kmer-size</a:t>
            </a:r>
            <a:endParaRPr lang="en-CH" dirty="0">
              <a:latin typeface="Cordia New" panose="020B0304020202020204" pitchFamily="34" charset="-34"/>
              <a:cs typeface="Cordia New" panose="020B0304020202020204" pitchFamily="34" charset="-34"/>
            </a:endParaRPr>
          </a:p>
        </p:txBody>
      </p:sp>
      <p:grpSp>
        <p:nvGrpSpPr>
          <p:cNvPr id="25" name="Group 24">
            <a:extLst>
              <a:ext uri="{FF2B5EF4-FFF2-40B4-BE49-F238E27FC236}">
                <a16:creationId xmlns:a16="http://schemas.microsoft.com/office/drawing/2014/main" id="{17370264-C77D-5326-02E2-B5CA7C04B39D}"/>
              </a:ext>
            </a:extLst>
          </p:cNvPr>
          <p:cNvGrpSpPr/>
          <p:nvPr/>
        </p:nvGrpSpPr>
        <p:grpSpPr>
          <a:xfrm>
            <a:off x="591430" y="1128734"/>
            <a:ext cx="4031673" cy="5241157"/>
            <a:chOff x="591430" y="1128734"/>
            <a:chExt cx="4031673" cy="5241157"/>
          </a:xfrm>
        </p:grpSpPr>
        <p:pic>
          <p:nvPicPr>
            <p:cNvPr id="1026" name="Picture 2" descr="51-mer assembly graph">
              <a:extLst>
                <a:ext uri="{FF2B5EF4-FFF2-40B4-BE49-F238E27FC236}">
                  <a16:creationId xmlns:a16="http://schemas.microsoft.com/office/drawing/2014/main" id="{113159FF-49C9-535C-0276-81B45A7B56B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24" r="9905"/>
            <a:stretch/>
          </p:blipFill>
          <p:spPr bwMode="auto">
            <a:xfrm>
              <a:off x="591430" y="1756435"/>
              <a:ext cx="4031673" cy="4138014"/>
            </a:xfrm>
            <a:prstGeom prst="rect">
              <a:avLst/>
            </a:prstGeom>
            <a:noFill/>
            <a:extLst>
              <a:ext uri="{909E8E84-426E-40DD-AFC4-6F175D3DCCD1}">
                <a14:hiddenFill xmlns:a14="http://schemas.microsoft.com/office/drawing/2010/main">
                  <a:solidFill>
                    <a:srgbClr val="FFFFFF"/>
                  </a:solidFill>
                </a14:hiddenFill>
              </a:ext>
            </a:extLst>
          </p:spPr>
        </p:pic>
        <p:sp>
          <p:nvSpPr>
            <p:cNvPr id="11" name="CustomShape 3">
              <a:extLst>
                <a:ext uri="{FF2B5EF4-FFF2-40B4-BE49-F238E27FC236}">
                  <a16:creationId xmlns:a16="http://schemas.microsoft.com/office/drawing/2014/main" id="{278EAAA2-FFCB-4197-133E-AE523607DA9E}"/>
                </a:ext>
              </a:extLst>
            </p:cNvPr>
            <p:cNvSpPr/>
            <p:nvPr/>
          </p:nvSpPr>
          <p:spPr>
            <a:xfrm>
              <a:off x="1263991" y="5894449"/>
              <a:ext cx="2397673"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AKA: the hair-ball</a:t>
              </a:r>
              <a:endParaRPr lang="en-GB" sz="2419" spc="-1" dirty="0">
                <a:latin typeface="Cordia New" panose="020B0304020202020204" pitchFamily="34" charset="-34"/>
                <a:cs typeface="Cordia New" panose="020B0304020202020204" pitchFamily="34" charset="-34"/>
              </a:endParaRPr>
            </a:p>
          </p:txBody>
        </p:sp>
        <p:sp>
          <p:nvSpPr>
            <p:cNvPr id="17" name="TextBox 16">
              <a:extLst>
                <a:ext uri="{FF2B5EF4-FFF2-40B4-BE49-F238E27FC236}">
                  <a16:creationId xmlns:a16="http://schemas.microsoft.com/office/drawing/2014/main" id="{C7BC627A-9585-1233-88ED-A255D1EEA86E}"/>
                </a:ext>
              </a:extLst>
            </p:cNvPr>
            <p:cNvSpPr txBox="1"/>
            <p:nvPr/>
          </p:nvSpPr>
          <p:spPr>
            <a:xfrm>
              <a:off x="1494307"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51</a:t>
              </a:r>
              <a:endParaRPr lang="en-CH" sz="3600" b="1" dirty="0">
                <a:latin typeface="Cordia New" panose="020B0304020202020204" pitchFamily="34" charset="-34"/>
                <a:cs typeface="Cordia New" panose="020B0304020202020204" pitchFamily="34" charset="-34"/>
              </a:endParaRPr>
            </a:p>
          </p:txBody>
        </p:sp>
      </p:grpSp>
      <p:grpSp>
        <p:nvGrpSpPr>
          <p:cNvPr id="26" name="Group 25">
            <a:extLst>
              <a:ext uri="{FF2B5EF4-FFF2-40B4-BE49-F238E27FC236}">
                <a16:creationId xmlns:a16="http://schemas.microsoft.com/office/drawing/2014/main" id="{6EEDE584-B57E-B9A6-2238-933804EE4974}"/>
              </a:ext>
            </a:extLst>
          </p:cNvPr>
          <p:cNvGrpSpPr/>
          <p:nvPr/>
        </p:nvGrpSpPr>
        <p:grpSpPr>
          <a:xfrm>
            <a:off x="8465274" y="1128734"/>
            <a:ext cx="3609376" cy="5241157"/>
            <a:chOff x="8465274" y="1128734"/>
            <a:chExt cx="3609376" cy="5241157"/>
          </a:xfrm>
        </p:grpSpPr>
        <p:pic>
          <p:nvPicPr>
            <p:cNvPr id="22" name="Picture 1">
              <a:extLst>
                <a:ext uri="{FF2B5EF4-FFF2-40B4-BE49-F238E27FC236}">
                  <a16:creationId xmlns:a16="http://schemas.microsoft.com/office/drawing/2014/main" id="{736E3B2E-6188-CE4D-04E1-AC428D61F4BB}"/>
                </a:ext>
              </a:extLst>
            </p:cNvPr>
            <p:cNvPicPr/>
            <p:nvPr/>
          </p:nvPicPr>
          <p:blipFill>
            <a:blip r:embed="rId5"/>
            <a:srcRect t="111" b="111"/>
            <a:stretch/>
          </p:blipFill>
          <p:spPr>
            <a:xfrm>
              <a:off x="8465274" y="2493800"/>
              <a:ext cx="3232800" cy="3035880"/>
            </a:xfrm>
            <a:prstGeom prst="rect">
              <a:avLst/>
            </a:prstGeom>
            <a:ln>
              <a:noFill/>
            </a:ln>
          </p:spPr>
        </p:pic>
        <p:sp>
          <p:nvSpPr>
            <p:cNvPr id="23" name="TextBox 22">
              <a:extLst>
                <a:ext uri="{FF2B5EF4-FFF2-40B4-BE49-F238E27FC236}">
                  <a16:creationId xmlns:a16="http://schemas.microsoft.com/office/drawing/2014/main" id="{DFAE2A7A-62D6-AF8A-62F3-6E9545140C4E}"/>
                </a:ext>
              </a:extLst>
            </p:cNvPr>
            <p:cNvSpPr txBox="1"/>
            <p:nvPr/>
          </p:nvSpPr>
          <p:spPr>
            <a:xfrm>
              <a:off x="9113152"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91</a:t>
              </a:r>
              <a:endParaRPr lang="en-CH" sz="3600" b="1" dirty="0">
                <a:latin typeface="Cordia New" panose="020B0304020202020204" pitchFamily="34" charset="-34"/>
                <a:cs typeface="Cordia New" panose="020B0304020202020204" pitchFamily="34" charset="-34"/>
              </a:endParaRPr>
            </a:p>
          </p:txBody>
        </p:sp>
        <p:sp>
          <p:nvSpPr>
            <p:cNvPr id="24" name="CustomShape 3">
              <a:extLst>
                <a:ext uri="{FF2B5EF4-FFF2-40B4-BE49-F238E27FC236}">
                  <a16:creationId xmlns:a16="http://schemas.microsoft.com/office/drawing/2014/main" id="{39299CDE-3251-F870-BC05-6215BCE8E1FF}"/>
                </a:ext>
              </a:extLst>
            </p:cNvPr>
            <p:cNvSpPr/>
            <p:nvPr/>
          </p:nvSpPr>
          <p:spPr>
            <a:xfrm>
              <a:off x="9113152" y="5894449"/>
              <a:ext cx="2961498"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Disconnected paths</a:t>
              </a:r>
              <a:endParaRPr lang="en-GB" sz="2419" spc="-1" dirty="0">
                <a:latin typeface="Cordia New" panose="020B0304020202020204" pitchFamily="34" charset="-34"/>
                <a:cs typeface="Cordia New" panose="020B0304020202020204" pitchFamily="34" charset="-34"/>
              </a:endParaRPr>
            </a:p>
          </p:txBody>
        </p:sp>
      </p:grpSp>
    </p:spTree>
    <p:extLst>
      <p:ext uri="{BB962C8B-B14F-4D97-AF65-F5344CB8AC3E}">
        <p14:creationId xmlns:p14="http://schemas.microsoft.com/office/powerpoint/2010/main" val="33742056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pc="-1" dirty="0">
                <a:solidFill>
                  <a:srgbClr val="000000"/>
                </a:solidFill>
                <a:latin typeface="Arial"/>
                <a:ea typeface="DejaVu Sans"/>
              </a:rPr>
              <a:t>Small</a:t>
            </a:r>
            <a:r>
              <a:rPr lang="en-GB" sz="4800" spc="-1" dirty="0">
                <a:solidFill>
                  <a:srgbClr val="000000"/>
                </a:solidFill>
                <a:latin typeface="Arial"/>
                <a:ea typeface="DejaVu Sans"/>
              </a:rPr>
              <a:t> 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size</a:t>
            </a:r>
            <a:endParaRPr lang="en-CH" dirty="0"/>
          </a:p>
        </p:txBody>
      </p:sp>
      <p:sp>
        <p:nvSpPr>
          <p:cNvPr id="10" name="TextBox 9">
            <a:extLst>
              <a:ext uri="{FF2B5EF4-FFF2-40B4-BE49-F238E27FC236}">
                <a16:creationId xmlns:a16="http://schemas.microsoft.com/office/drawing/2014/main" id="{49BC542B-4A9C-131C-D752-BB08C4B8FAA8}"/>
              </a:ext>
            </a:extLst>
          </p:cNvPr>
          <p:cNvSpPr txBox="1"/>
          <p:nvPr/>
        </p:nvSpPr>
        <p:spPr>
          <a:xfrm>
            <a:off x="6395959"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more info: </a:t>
            </a:r>
            <a:r>
              <a:rPr lang="en-GB" dirty="0">
                <a:latin typeface="Cordia New" panose="020B0304020202020204" pitchFamily="34" charset="-34"/>
                <a:cs typeface="Cordia New" panose="020B0304020202020204" pitchFamily="34" charset="-34"/>
                <a:hlinkClick r:id="rId3"/>
              </a:rPr>
              <a:t>https://github.com/rrwick/Bandage/wiki/Effect-of-kmer-size</a:t>
            </a:r>
            <a:endParaRPr lang="en-CH" dirty="0">
              <a:latin typeface="Cordia New" panose="020B0304020202020204" pitchFamily="34" charset="-34"/>
              <a:cs typeface="Cordia New" panose="020B0304020202020204" pitchFamily="34" charset="-34"/>
            </a:endParaRPr>
          </a:p>
        </p:txBody>
      </p:sp>
      <p:pic>
        <p:nvPicPr>
          <p:cNvPr id="1026" name="Picture 2" descr="51-mer assembly graph">
            <a:extLst>
              <a:ext uri="{FF2B5EF4-FFF2-40B4-BE49-F238E27FC236}">
                <a16:creationId xmlns:a16="http://schemas.microsoft.com/office/drawing/2014/main" id="{113159FF-49C9-535C-0276-81B45A7B56B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24" r="9905"/>
          <a:stretch/>
        </p:blipFill>
        <p:spPr bwMode="auto">
          <a:xfrm>
            <a:off x="606420" y="1756435"/>
            <a:ext cx="4031673" cy="4138014"/>
          </a:xfrm>
          <a:prstGeom prst="rect">
            <a:avLst/>
          </a:prstGeom>
          <a:noFill/>
          <a:extLst>
            <a:ext uri="{909E8E84-426E-40DD-AFC4-6F175D3DCCD1}">
              <a14:hiddenFill xmlns:a14="http://schemas.microsoft.com/office/drawing/2010/main">
                <a:solidFill>
                  <a:srgbClr val="FFFFFF"/>
                </a:solidFill>
              </a14:hiddenFill>
            </a:ext>
          </a:extLst>
        </p:spPr>
      </p:pic>
      <p:sp>
        <p:nvSpPr>
          <p:cNvPr id="11" name="CustomShape 3">
            <a:extLst>
              <a:ext uri="{FF2B5EF4-FFF2-40B4-BE49-F238E27FC236}">
                <a16:creationId xmlns:a16="http://schemas.microsoft.com/office/drawing/2014/main" id="{278EAAA2-FFCB-4197-133E-AE523607DA9E}"/>
              </a:ext>
            </a:extLst>
          </p:cNvPr>
          <p:cNvSpPr/>
          <p:nvPr/>
        </p:nvSpPr>
        <p:spPr>
          <a:xfrm>
            <a:off x="1278981" y="5894449"/>
            <a:ext cx="2397673"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AKA: the hair-ball</a:t>
            </a:r>
            <a:endParaRPr lang="en-GB" sz="2419" spc="-1" dirty="0">
              <a:latin typeface="Cordia New" panose="020B0304020202020204" pitchFamily="34" charset="-34"/>
              <a:cs typeface="Cordia New" panose="020B0304020202020204" pitchFamily="34" charset="-34"/>
            </a:endParaRPr>
          </a:p>
        </p:txBody>
      </p:sp>
      <p:sp>
        <p:nvSpPr>
          <p:cNvPr id="17" name="TextBox 16">
            <a:extLst>
              <a:ext uri="{FF2B5EF4-FFF2-40B4-BE49-F238E27FC236}">
                <a16:creationId xmlns:a16="http://schemas.microsoft.com/office/drawing/2014/main" id="{C7BC627A-9585-1233-88ED-A255D1EEA86E}"/>
              </a:ext>
            </a:extLst>
          </p:cNvPr>
          <p:cNvSpPr txBox="1"/>
          <p:nvPr/>
        </p:nvSpPr>
        <p:spPr>
          <a:xfrm>
            <a:off x="1509297"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51</a:t>
            </a:r>
            <a:endParaRPr lang="en-CH" sz="3600" b="1" dirty="0">
              <a:latin typeface="Cordia New" panose="020B0304020202020204" pitchFamily="34" charset="-34"/>
              <a:cs typeface="Cordia New" panose="020B0304020202020204" pitchFamily="34" charset="-34"/>
            </a:endParaRPr>
          </a:p>
        </p:txBody>
      </p:sp>
      <p:sp>
        <p:nvSpPr>
          <p:cNvPr id="3" name="TextBox 2">
            <a:extLst>
              <a:ext uri="{FF2B5EF4-FFF2-40B4-BE49-F238E27FC236}">
                <a16:creationId xmlns:a16="http://schemas.microsoft.com/office/drawing/2014/main" id="{43AC776F-10CB-0D24-1765-CD36D9D03D70}"/>
              </a:ext>
            </a:extLst>
          </p:cNvPr>
          <p:cNvSpPr txBox="1"/>
          <p:nvPr/>
        </p:nvSpPr>
        <p:spPr>
          <a:xfrm>
            <a:off x="4804381" y="1558977"/>
            <a:ext cx="7118436" cy="3539430"/>
          </a:xfrm>
          <a:prstGeom prst="rect">
            <a:avLst/>
          </a:prstGeom>
          <a:noFill/>
        </p:spPr>
        <p:txBody>
          <a:bodyPr wrap="square" rtlCol="0">
            <a:spAutoFit/>
          </a:bodyPr>
          <a:lstStyle/>
          <a:p>
            <a:r>
              <a:rPr lang="en-CH" sz="2800" dirty="0">
                <a:latin typeface="Cordia New" panose="020B0304020202020204" pitchFamily="34" charset="-34"/>
                <a:cs typeface="Cordia New" panose="020B0304020202020204" pitchFamily="34" charset="-34"/>
              </a:rPr>
              <a:t>Ideal k-mer length depends on read length, read depth and genome complexity.</a:t>
            </a:r>
          </a:p>
          <a:p>
            <a:pPr marL="285750" indent="-285750">
              <a:buFont typeface="Arial" panose="020B0604020202020204" pitchFamily="34" charset="0"/>
              <a:buChar char="•"/>
            </a:pPr>
            <a:r>
              <a:rPr lang="en-US" sz="2800" dirty="0">
                <a:solidFill>
                  <a:srgbClr val="009051"/>
                </a:solidFill>
                <a:latin typeface="Cordia New" panose="020B0304020202020204" pitchFamily="34" charset="-34"/>
                <a:cs typeface="Cordia New" panose="020B0304020202020204" pitchFamily="34" charset="-34"/>
              </a:rPr>
              <a:t>Small k-</a:t>
            </a:r>
            <a:r>
              <a:rPr lang="en-US" sz="2800" dirty="0" err="1">
                <a:solidFill>
                  <a:srgbClr val="009051"/>
                </a:solidFill>
                <a:latin typeface="Cordia New" panose="020B0304020202020204" pitchFamily="34" charset="-34"/>
                <a:cs typeface="Cordia New" panose="020B0304020202020204" pitchFamily="34" charset="-34"/>
              </a:rPr>
              <a:t>mers</a:t>
            </a:r>
            <a:r>
              <a:rPr lang="en-US" sz="2800" dirty="0">
                <a:solidFill>
                  <a:srgbClr val="009051"/>
                </a:solidFill>
                <a:latin typeface="Cordia New" panose="020B0304020202020204" pitchFamily="34" charset="-34"/>
                <a:cs typeface="Cordia New" panose="020B0304020202020204" pitchFamily="34" charset="-34"/>
              </a:rPr>
              <a:t> are useful in low-coverage regions to reduce fragmentation</a:t>
            </a:r>
          </a:p>
          <a:p>
            <a:pPr marL="285750" indent="-285750">
              <a:buFont typeface="Arial" panose="020B0604020202020204" pitchFamily="34" charset="0"/>
              <a:buChar char="•"/>
            </a:pPr>
            <a:r>
              <a:rPr lang="en-US" sz="2800" dirty="0">
                <a:solidFill>
                  <a:srgbClr val="FF0000"/>
                </a:solidFill>
                <a:latin typeface="Cordia New" panose="020B0304020202020204" pitchFamily="34" charset="-34"/>
                <a:cs typeface="Cordia New" panose="020B0304020202020204" pitchFamily="34" charset="-34"/>
              </a:rPr>
              <a:t>More paths connecting the same k-</a:t>
            </a:r>
            <a:r>
              <a:rPr lang="en-US" sz="2800" dirty="0" err="1">
                <a:solidFill>
                  <a:srgbClr val="FF0000"/>
                </a:solidFill>
                <a:latin typeface="Cordia New" panose="020B0304020202020204" pitchFamily="34" charset="-34"/>
                <a:cs typeface="Cordia New" panose="020B0304020202020204" pitchFamily="34" charset="-34"/>
              </a:rPr>
              <a:t>mers</a:t>
            </a:r>
            <a:r>
              <a:rPr lang="en-US" sz="2800" dirty="0">
                <a:solidFill>
                  <a:srgbClr val="FF0000"/>
                </a:solidFill>
                <a:latin typeface="Cordia New" panose="020B0304020202020204" pitchFamily="34" charset="-34"/>
                <a:cs typeface="Cordia New" panose="020B0304020202020204" pitchFamily="34" charset="-34"/>
              </a:rPr>
              <a:t>, collapse repeats together, leading to the hair-ball</a:t>
            </a:r>
            <a:endParaRPr lang="en-GB" sz="2800" dirty="0">
              <a:solidFill>
                <a:srgbClr val="FF0000"/>
              </a:solidFill>
              <a:latin typeface="Cordia New" panose="020B0304020202020204" pitchFamily="34" charset="-34"/>
              <a:cs typeface="Cordia New" panose="020B0304020202020204" pitchFamily="34" charset="-34"/>
            </a:endParaRPr>
          </a:p>
          <a:p>
            <a:pPr marL="285750" indent="-285750">
              <a:buFont typeface="Arial" panose="020B0604020202020204" pitchFamily="34" charset="0"/>
              <a:buChar char="•"/>
            </a:pPr>
            <a:endParaRPr lang="en-GB" sz="2800" dirty="0">
              <a:latin typeface="Cordia New" panose="020B0304020202020204" pitchFamily="34" charset="-34"/>
              <a:cs typeface="Cordia New" panose="020B0304020202020204" pitchFamily="34" charset="-34"/>
            </a:endParaRPr>
          </a:p>
          <a:p>
            <a:pPr marL="285750" indent="-285750">
              <a:buFont typeface="Arial" panose="020B0604020202020204" pitchFamily="34" charset="0"/>
              <a:buChar char="•"/>
            </a:pPr>
            <a:endParaRPr lang="en-CH" sz="2800"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8719621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Large 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size</a:t>
            </a:r>
            <a:endParaRPr lang="en-CH" dirty="0"/>
          </a:p>
        </p:txBody>
      </p:sp>
      <p:sp>
        <p:nvSpPr>
          <p:cNvPr id="10" name="TextBox 9">
            <a:extLst>
              <a:ext uri="{FF2B5EF4-FFF2-40B4-BE49-F238E27FC236}">
                <a16:creationId xmlns:a16="http://schemas.microsoft.com/office/drawing/2014/main" id="{49BC542B-4A9C-131C-D752-BB08C4B8FAA8}"/>
              </a:ext>
            </a:extLst>
          </p:cNvPr>
          <p:cNvSpPr txBox="1"/>
          <p:nvPr/>
        </p:nvSpPr>
        <p:spPr>
          <a:xfrm>
            <a:off x="6395959"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more info: </a:t>
            </a:r>
            <a:r>
              <a:rPr lang="en-GB" dirty="0">
                <a:latin typeface="Cordia New" panose="020B0304020202020204" pitchFamily="34" charset="-34"/>
                <a:cs typeface="Cordia New" panose="020B0304020202020204" pitchFamily="34" charset="-34"/>
                <a:hlinkClick r:id="rId3"/>
              </a:rPr>
              <a:t>https://github.com/rrwick/Bandage/wiki/Effect-of-kmer-size</a:t>
            </a:r>
            <a:endParaRPr lang="en-CH" dirty="0">
              <a:latin typeface="Cordia New" panose="020B0304020202020204" pitchFamily="34" charset="-34"/>
              <a:cs typeface="Cordia New" panose="020B0304020202020204" pitchFamily="34" charset="-34"/>
            </a:endParaRPr>
          </a:p>
        </p:txBody>
      </p:sp>
      <p:pic>
        <p:nvPicPr>
          <p:cNvPr id="1026" name="Picture 2">
            <a:extLst>
              <a:ext uri="{FF2B5EF4-FFF2-40B4-BE49-F238E27FC236}">
                <a16:creationId xmlns:a16="http://schemas.microsoft.com/office/drawing/2014/main" id="{113159FF-49C9-535C-0276-81B45A7B56BC}"/>
              </a:ext>
            </a:extLst>
          </p:cNvPr>
          <p:cNvPicPr>
            <a:picLocks noChangeAspect="1" noChangeArrowheads="1"/>
          </p:cNvPicPr>
          <p:nvPr/>
        </p:nvPicPr>
        <p:blipFill>
          <a:blip r:embed="rId4"/>
          <a:srcRect l="4330" r="4330"/>
          <a:stretch/>
        </p:blipFill>
        <p:spPr bwMode="auto">
          <a:xfrm>
            <a:off x="606420" y="1756435"/>
            <a:ext cx="4031673" cy="4138014"/>
          </a:xfrm>
          <a:prstGeom prst="rect">
            <a:avLst/>
          </a:prstGeom>
          <a:noFill/>
          <a:extLst>
            <a:ext uri="{909E8E84-426E-40DD-AFC4-6F175D3DCCD1}">
              <a14:hiddenFill xmlns:a14="http://schemas.microsoft.com/office/drawing/2010/main">
                <a:solidFill>
                  <a:srgbClr val="FFFFFF"/>
                </a:solidFill>
              </a14:hiddenFill>
            </a:ext>
          </a:extLst>
        </p:spPr>
      </p:pic>
      <p:sp>
        <p:nvSpPr>
          <p:cNvPr id="11" name="CustomShape 3">
            <a:extLst>
              <a:ext uri="{FF2B5EF4-FFF2-40B4-BE49-F238E27FC236}">
                <a16:creationId xmlns:a16="http://schemas.microsoft.com/office/drawing/2014/main" id="{278EAAA2-FFCB-4197-133E-AE523607DA9E}"/>
              </a:ext>
            </a:extLst>
          </p:cNvPr>
          <p:cNvSpPr/>
          <p:nvPr/>
        </p:nvSpPr>
        <p:spPr>
          <a:xfrm>
            <a:off x="1278981" y="5894449"/>
            <a:ext cx="2397673"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Disconnected paths</a:t>
            </a:r>
            <a:endParaRPr lang="en-GB" sz="2419" spc="-1" dirty="0">
              <a:latin typeface="Cordia New" panose="020B0304020202020204" pitchFamily="34" charset="-34"/>
              <a:cs typeface="Cordia New" panose="020B0304020202020204" pitchFamily="34" charset="-34"/>
            </a:endParaRPr>
          </a:p>
        </p:txBody>
      </p:sp>
      <p:sp>
        <p:nvSpPr>
          <p:cNvPr id="17" name="TextBox 16">
            <a:extLst>
              <a:ext uri="{FF2B5EF4-FFF2-40B4-BE49-F238E27FC236}">
                <a16:creationId xmlns:a16="http://schemas.microsoft.com/office/drawing/2014/main" id="{C7BC627A-9585-1233-88ED-A255D1EEA86E}"/>
              </a:ext>
            </a:extLst>
          </p:cNvPr>
          <p:cNvSpPr txBox="1"/>
          <p:nvPr/>
        </p:nvSpPr>
        <p:spPr>
          <a:xfrm>
            <a:off x="1509297"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91</a:t>
            </a:r>
            <a:endParaRPr lang="en-CH" sz="3600" b="1" dirty="0">
              <a:latin typeface="Cordia New" panose="020B0304020202020204" pitchFamily="34" charset="-34"/>
              <a:cs typeface="Cordia New" panose="020B0304020202020204" pitchFamily="34" charset="-34"/>
            </a:endParaRPr>
          </a:p>
        </p:txBody>
      </p:sp>
      <p:sp>
        <p:nvSpPr>
          <p:cNvPr id="3" name="TextBox 2">
            <a:extLst>
              <a:ext uri="{FF2B5EF4-FFF2-40B4-BE49-F238E27FC236}">
                <a16:creationId xmlns:a16="http://schemas.microsoft.com/office/drawing/2014/main" id="{6B9BC406-5C21-15D2-0503-8CF5054CFAAB}"/>
              </a:ext>
            </a:extLst>
          </p:cNvPr>
          <p:cNvSpPr txBox="1"/>
          <p:nvPr/>
        </p:nvSpPr>
        <p:spPr>
          <a:xfrm>
            <a:off x="4804381" y="1558977"/>
            <a:ext cx="7118436" cy="3108543"/>
          </a:xfrm>
          <a:prstGeom prst="rect">
            <a:avLst/>
          </a:prstGeom>
          <a:noFill/>
        </p:spPr>
        <p:txBody>
          <a:bodyPr wrap="square" rtlCol="0">
            <a:spAutoFit/>
          </a:bodyPr>
          <a:lstStyle/>
          <a:p>
            <a:r>
              <a:rPr lang="en-CH" sz="2800" dirty="0">
                <a:latin typeface="Cordia New" panose="020B0304020202020204" pitchFamily="34" charset="-34"/>
                <a:cs typeface="Cordia New" panose="020B0304020202020204" pitchFamily="34" charset="-34"/>
              </a:rPr>
              <a:t>Ideal k-mer length depends on read length, read depth and genome complexity.</a:t>
            </a:r>
          </a:p>
          <a:p>
            <a:pPr marL="285750" indent="-285750">
              <a:buFont typeface="Arial" panose="020B0604020202020204" pitchFamily="34" charset="0"/>
              <a:buChar char="•"/>
            </a:pPr>
            <a:r>
              <a:rPr lang="en-US" sz="2800" dirty="0">
                <a:solidFill>
                  <a:srgbClr val="FF0000"/>
                </a:solidFill>
                <a:latin typeface="Cordia New" panose="020B0304020202020204" pitchFamily="34" charset="-34"/>
                <a:cs typeface="Cordia New" panose="020B0304020202020204" pitchFamily="34" charset="-34"/>
              </a:rPr>
              <a:t>Higher chance of missing overlaps leading to disconnected paths</a:t>
            </a:r>
          </a:p>
          <a:p>
            <a:pPr marL="285750" indent="-285750">
              <a:buFont typeface="Arial" panose="020B0604020202020204" pitchFamily="34" charset="0"/>
              <a:buChar char="•"/>
            </a:pPr>
            <a:r>
              <a:rPr lang="en-US" sz="2800" dirty="0">
                <a:solidFill>
                  <a:srgbClr val="009051"/>
                </a:solidFill>
                <a:latin typeface="Cordia New" panose="020B0304020202020204" pitchFamily="34" charset="-34"/>
                <a:cs typeface="Cordia New" panose="020B0304020202020204" pitchFamily="34" charset="-34"/>
              </a:rPr>
              <a:t>Useful in high coverage regions to reduce collapsing repeats</a:t>
            </a:r>
            <a:endParaRPr lang="en-GB" sz="2800" dirty="0">
              <a:solidFill>
                <a:srgbClr val="FF0000"/>
              </a:solidFill>
              <a:latin typeface="Cordia New" panose="020B0304020202020204" pitchFamily="34" charset="-34"/>
              <a:cs typeface="Cordia New" panose="020B0304020202020204" pitchFamily="34" charset="-34"/>
            </a:endParaRPr>
          </a:p>
          <a:p>
            <a:pPr marL="285750" indent="-285750">
              <a:buFont typeface="Arial" panose="020B0604020202020204" pitchFamily="34" charset="0"/>
              <a:buChar char="•"/>
            </a:pPr>
            <a:endParaRPr lang="en-GB" sz="2800" dirty="0">
              <a:latin typeface="Cordia New" panose="020B0304020202020204" pitchFamily="34" charset="-34"/>
              <a:cs typeface="Cordia New" panose="020B0304020202020204" pitchFamily="34" charset="-34"/>
            </a:endParaRPr>
          </a:p>
          <a:p>
            <a:pPr marL="285750" indent="-285750">
              <a:buFont typeface="Arial" panose="020B0604020202020204" pitchFamily="34" charset="0"/>
              <a:buChar char="•"/>
            </a:pPr>
            <a:endParaRPr lang="en-CH" sz="2800"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6938372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2">
            <a:extLst>
              <a:ext uri="{FF2B5EF4-FFF2-40B4-BE49-F238E27FC236}">
                <a16:creationId xmlns:a16="http://schemas.microsoft.com/office/drawing/2014/main" id="{7586E858-805D-6CBF-1093-AA7B9970B81D}"/>
              </a:ext>
            </a:extLst>
          </p:cNvPr>
          <p:cNvSpPr/>
          <p:nvPr/>
        </p:nvSpPr>
        <p:spPr>
          <a:xfrm>
            <a:off x="523113" y="1224742"/>
            <a:ext cx="10969559" cy="3022017"/>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GB" sz="5321" spc="-1" dirty="0">
                <a:solidFill>
                  <a:srgbClr val="000000"/>
                </a:solidFill>
                <a:latin typeface="Arial"/>
                <a:ea typeface="DejaVu Sans"/>
              </a:rPr>
              <a:t>What is the solution?</a:t>
            </a:r>
            <a:endParaRPr lang="en-GB" sz="5321" spc="-1" dirty="0">
              <a:latin typeface="Arial"/>
            </a:endParaRPr>
          </a:p>
          <a:p>
            <a:pPr algn="ctr">
              <a:lnSpc>
                <a:spcPct val="100000"/>
              </a:lnSpc>
            </a:pPr>
            <a:endParaRPr lang="en-GB" sz="5321" spc="-1" dirty="0">
              <a:latin typeface="Arial"/>
            </a:endParaRPr>
          </a:p>
          <a:p>
            <a:pPr algn="ctr">
              <a:lnSpc>
                <a:spcPct val="100000"/>
              </a:lnSpc>
            </a:pPr>
            <a:r>
              <a:rPr lang="en-GB" sz="3386" spc="-1" dirty="0">
                <a:solidFill>
                  <a:srgbClr val="000000"/>
                </a:solidFill>
                <a:latin typeface="Arial"/>
                <a:ea typeface="DejaVu Sans"/>
              </a:rPr>
              <a:t>What does the </a:t>
            </a:r>
            <a:r>
              <a:rPr lang="en-GB" sz="3386" spc="-1" dirty="0" err="1">
                <a:solidFill>
                  <a:srgbClr val="000000"/>
                </a:solidFill>
                <a:latin typeface="Calibri"/>
                <a:ea typeface="DejaVu Sans"/>
              </a:rPr>
              <a:t>SPAdes</a:t>
            </a:r>
            <a:r>
              <a:rPr lang="en-GB" sz="3386" spc="-1" dirty="0">
                <a:solidFill>
                  <a:srgbClr val="000000"/>
                </a:solidFill>
                <a:latin typeface="Calibri"/>
                <a:ea typeface="DejaVu Sans"/>
              </a:rPr>
              <a:t> assembler do?</a:t>
            </a:r>
            <a:r>
              <a:rPr lang="en-GB" sz="5321" spc="-1" dirty="0">
                <a:solidFill>
                  <a:srgbClr val="000000"/>
                </a:solidFill>
                <a:latin typeface="Arial"/>
                <a:ea typeface="DejaVu Sans"/>
              </a:rPr>
              <a:t> </a:t>
            </a:r>
            <a:endParaRPr lang="en-GB" sz="5321" spc="-1" dirty="0">
              <a:latin typeface="Arial"/>
            </a:endParaRPr>
          </a:p>
        </p:txBody>
      </p:sp>
      <p:pic>
        <p:nvPicPr>
          <p:cNvPr id="4" name="Picture 3">
            <a:extLst>
              <a:ext uri="{FF2B5EF4-FFF2-40B4-BE49-F238E27FC236}">
                <a16:creationId xmlns:a16="http://schemas.microsoft.com/office/drawing/2014/main" id="{B90D181A-F4F7-02D6-8BA0-E20C96A19136}"/>
              </a:ext>
            </a:extLst>
          </p:cNvPr>
          <p:cNvPicPr/>
          <p:nvPr/>
        </p:nvPicPr>
        <p:blipFill>
          <a:blip r:embed="rId2"/>
          <a:stretch/>
        </p:blipFill>
        <p:spPr>
          <a:xfrm>
            <a:off x="9050590" y="4401320"/>
            <a:ext cx="2705055" cy="2216552"/>
          </a:xfrm>
          <a:prstGeom prst="rect">
            <a:avLst/>
          </a:prstGeom>
          <a:ln>
            <a:noFill/>
          </a:ln>
        </p:spPr>
      </p:pic>
    </p:spTree>
    <p:extLst>
      <p:ext uri="{BB962C8B-B14F-4D97-AF65-F5344CB8AC3E}">
        <p14:creationId xmlns:p14="http://schemas.microsoft.com/office/powerpoint/2010/main" val="22958953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B1E9-BB33-31FE-193B-2A34055BA28A}"/>
              </a:ext>
            </a:extLst>
          </p:cNvPr>
          <p:cNvSpPr>
            <a:spLocks noGrp="1"/>
          </p:cNvSpPr>
          <p:nvPr>
            <p:ph type="title"/>
          </p:nvPr>
        </p:nvSpPr>
        <p:spPr/>
        <p:txBody>
          <a:bodyPr/>
          <a:lstStyle/>
          <a:p>
            <a:r>
              <a:rPr lang="en-GB" sz="4800" spc="-1" dirty="0" err="1">
                <a:solidFill>
                  <a:srgbClr val="000000"/>
                </a:solidFill>
                <a:latin typeface="Calibri"/>
                <a:ea typeface="DejaVu Sans"/>
              </a:rPr>
              <a:t>SPAdes</a:t>
            </a:r>
            <a:r>
              <a:rPr lang="en-GB" sz="4800" spc="-1" dirty="0">
                <a:solidFill>
                  <a:srgbClr val="000000"/>
                </a:solidFill>
                <a:latin typeface="Calibri"/>
                <a:ea typeface="DejaVu Sans"/>
              </a:rPr>
              <a:t> assembler</a:t>
            </a:r>
            <a:endParaRPr lang="en-CH" dirty="0"/>
          </a:p>
        </p:txBody>
      </p:sp>
      <p:pic>
        <p:nvPicPr>
          <p:cNvPr id="3" name="Picture 3">
            <a:extLst>
              <a:ext uri="{FF2B5EF4-FFF2-40B4-BE49-F238E27FC236}">
                <a16:creationId xmlns:a16="http://schemas.microsoft.com/office/drawing/2014/main" id="{4D40F0CD-54A5-6F82-7CE7-AB6C0094A3DB}"/>
              </a:ext>
            </a:extLst>
          </p:cNvPr>
          <p:cNvPicPr/>
          <p:nvPr/>
        </p:nvPicPr>
        <p:blipFill>
          <a:blip r:embed="rId2"/>
          <a:stretch/>
        </p:blipFill>
        <p:spPr>
          <a:xfrm>
            <a:off x="9223003" y="236977"/>
            <a:ext cx="2705055" cy="2216552"/>
          </a:xfrm>
          <a:prstGeom prst="rect">
            <a:avLst/>
          </a:prstGeom>
          <a:ln>
            <a:noFill/>
          </a:ln>
        </p:spPr>
      </p:pic>
      <p:sp>
        <p:nvSpPr>
          <p:cNvPr id="4" name="CustomShape 3">
            <a:extLst>
              <a:ext uri="{FF2B5EF4-FFF2-40B4-BE49-F238E27FC236}">
                <a16:creationId xmlns:a16="http://schemas.microsoft.com/office/drawing/2014/main" id="{4DD753F1-45CD-331E-F48F-122113755849}"/>
              </a:ext>
            </a:extLst>
          </p:cNvPr>
          <p:cNvSpPr/>
          <p:nvPr/>
        </p:nvSpPr>
        <p:spPr>
          <a:xfrm>
            <a:off x="10275332" y="6364042"/>
            <a:ext cx="4312066" cy="60039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Calibri"/>
                <a:ea typeface="DejaVu Sans"/>
              </a:rPr>
              <a:t>Bankevich et al; 2012</a:t>
            </a:r>
            <a:endParaRPr lang="en-GB" sz="1451" spc="-1">
              <a:latin typeface="Arial"/>
            </a:endParaRPr>
          </a:p>
        </p:txBody>
      </p:sp>
      <p:sp>
        <p:nvSpPr>
          <p:cNvPr id="5" name="CustomShape 2">
            <a:extLst>
              <a:ext uri="{FF2B5EF4-FFF2-40B4-BE49-F238E27FC236}">
                <a16:creationId xmlns:a16="http://schemas.microsoft.com/office/drawing/2014/main" id="{B262C941-2AD3-B8C0-EE5A-AAE1BB3A809A}"/>
              </a:ext>
            </a:extLst>
          </p:cNvPr>
          <p:cNvSpPr/>
          <p:nvPr/>
        </p:nvSpPr>
        <p:spPr>
          <a:xfrm>
            <a:off x="435600" y="2179979"/>
            <a:ext cx="10969559" cy="452322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spcBef>
                <a:spcPts val="775"/>
              </a:spcBef>
            </a:pPr>
            <a:r>
              <a:rPr lang="en-GB" sz="3600" b="1" spc="-1" dirty="0">
                <a:solidFill>
                  <a:srgbClr val="000000"/>
                </a:solidFill>
                <a:latin typeface="Cordia New" panose="020B0304020202020204" pitchFamily="34" charset="-34"/>
                <a:ea typeface="AR PL SungtiL GB"/>
                <a:cs typeface="Cordia New" panose="020B0304020202020204" pitchFamily="34" charset="-34"/>
              </a:rPr>
              <a:t>- error-correction: very rare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mers</a:t>
            </a:r>
            <a:r>
              <a:rPr lang="en-GB" sz="3600" spc="-1" dirty="0">
                <a:solidFill>
                  <a:srgbClr val="000000"/>
                </a:solidFill>
                <a:latin typeface="Cordia New" panose="020B0304020202020204" pitchFamily="34" charset="-34"/>
                <a:ea typeface="AR PL SungtiL GB"/>
                <a:cs typeface="Cordia New" panose="020B0304020202020204" pitchFamily="34" charset="-34"/>
              </a:rPr>
              <a:t> (probably sequencing errors) corrected</a:t>
            </a: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p:txBody>
      </p:sp>
      <p:pic>
        <p:nvPicPr>
          <p:cNvPr id="6" name="Picture 5">
            <a:extLst>
              <a:ext uri="{FF2B5EF4-FFF2-40B4-BE49-F238E27FC236}">
                <a16:creationId xmlns:a16="http://schemas.microsoft.com/office/drawing/2014/main" id="{67BF3ABD-FC7A-3CD7-0C1C-E6F58A85C35D}"/>
              </a:ext>
            </a:extLst>
          </p:cNvPr>
          <p:cNvPicPr>
            <a:picLocks noChangeAspect="1"/>
          </p:cNvPicPr>
          <p:nvPr/>
        </p:nvPicPr>
        <p:blipFill>
          <a:blip r:embed="rId3"/>
          <a:stretch/>
        </p:blipFill>
        <p:spPr>
          <a:xfrm>
            <a:off x="1554916" y="2904368"/>
            <a:ext cx="9082163" cy="1116000"/>
          </a:xfrm>
          <a:prstGeom prst="rect">
            <a:avLst/>
          </a:prstGeom>
          <a:ln>
            <a:noFill/>
          </a:ln>
        </p:spPr>
      </p:pic>
      <p:pic>
        <p:nvPicPr>
          <p:cNvPr id="7" name="Picture 6">
            <a:extLst>
              <a:ext uri="{FF2B5EF4-FFF2-40B4-BE49-F238E27FC236}">
                <a16:creationId xmlns:a16="http://schemas.microsoft.com/office/drawing/2014/main" id="{6D84900A-467B-3900-3997-90418942D79E}"/>
              </a:ext>
            </a:extLst>
          </p:cNvPr>
          <p:cNvPicPr>
            <a:picLocks noChangeAspect="1"/>
          </p:cNvPicPr>
          <p:nvPr/>
        </p:nvPicPr>
        <p:blipFill>
          <a:blip r:embed="rId4"/>
          <a:stretch/>
        </p:blipFill>
        <p:spPr>
          <a:xfrm>
            <a:off x="1085826" y="4312757"/>
            <a:ext cx="10020342" cy="864000"/>
          </a:xfrm>
          <a:prstGeom prst="rect">
            <a:avLst/>
          </a:prstGeom>
          <a:ln>
            <a:noFill/>
          </a:ln>
        </p:spPr>
      </p:pic>
    </p:spTree>
    <p:extLst>
      <p:ext uri="{BB962C8B-B14F-4D97-AF65-F5344CB8AC3E}">
        <p14:creationId xmlns:p14="http://schemas.microsoft.com/office/powerpoint/2010/main" val="621076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B455-BD07-8EDB-6066-3BD604C2CDAB}"/>
              </a:ext>
            </a:extLst>
          </p:cNvPr>
          <p:cNvSpPr>
            <a:spLocks noGrp="1"/>
          </p:cNvSpPr>
          <p:nvPr>
            <p:ph type="title"/>
          </p:nvPr>
        </p:nvSpPr>
        <p:spPr/>
        <p:txBody>
          <a:bodyPr/>
          <a:lstStyle/>
          <a:p>
            <a:r>
              <a:rPr lang="en-GB" sz="4800" spc="-1" dirty="0">
                <a:solidFill>
                  <a:srgbClr val="000000"/>
                </a:solidFill>
                <a:latin typeface="Arial"/>
                <a:ea typeface="DejaVu Sans"/>
              </a:rPr>
              <a:t>What is the effect of k-</a:t>
            </a:r>
            <a:r>
              <a:rPr lang="en-GB" sz="4800" spc="-1" dirty="0" err="1">
                <a:solidFill>
                  <a:srgbClr val="000000"/>
                </a:solidFill>
                <a:latin typeface="Arial"/>
                <a:ea typeface="DejaVu Sans"/>
              </a:rPr>
              <a:t>mer</a:t>
            </a:r>
            <a:r>
              <a:rPr lang="en-GB" sz="4800" spc="-1" dirty="0">
                <a:solidFill>
                  <a:srgbClr val="000000"/>
                </a:solidFill>
                <a:latin typeface="Arial"/>
                <a:ea typeface="DejaVu Sans"/>
              </a:rPr>
              <a:t> size?</a:t>
            </a:r>
            <a:endParaRPr lang="en-CH" dirty="0"/>
          </a:p>
        </p:txBody>
      </p:sp>
      <p:sp>
        <p:nvSpPr>
          <p:cNvPr id="10" name="TextBox 9">
            <a:extLst>
              <a:ext uri="{FF2B5EF4-FFF2-40B4-BE49-F238E27FC236}">
                <a16:creationId xmlns:a16="http://schemas.microsoft.com/office/drawing/2014/main" id="{49BC542B-4A9C-131C-D752-BB08C4B8FAA8}"/>
              </a:ext>
            </a:extLst>
          </p:cNvPr>
          <p:cNvSpPr txBox="1"/>
          <p:nvPr/>
        </p:nvSpPr>
        <p:spPr>
          <a:xfrm>
            <a:off x="6395959" y="6266029"/>
            <a:ext cx="6106438" cy="369332"/>
          </a:xfrm>
          <a:prstGeom prst="rect">
            <a:avLst/>
          </a:prstGeom>
          <a:noFill/>
        </p:spPr>
        <p:txBody>
          <a:bodyPr wrap="square">
            <a:spAutoFit/>
          </a:bodyPr>
          <a:lstStyle/>
          <a:p>
            <a:r>
              <a:rPr lang="en-CH" dirty="0">
                <a:latin typeface="Cordia New" panose="020B0304020202020204" pitchFamily="34" charset="-34"/>
                <a:cs typeface="Cordia New" panose="020B0304020202020204" pitchFamily="34" charset="-34"/>
              </a:rPr>
              <a:t>For some more info: </a:t>
            </a:r>
            <a:r>
              <a:rPr lang="en-GB" dirty="0">
                <a:latin typeface="Cordia New" panose="020B0304020202020204" pitchFamily="34" charset="-34"/>
                <a:cs typeface="Cordia New" panose="020B0304020202020204" pitchFamily="34" charset="-34"/>
                <a:hlinkClick r:id="rId3"/>
              </a:rPr>
              <a:t>https://github.com/rrwick/Bandage/wiki/Effect-of-kmer-size</a:t>
            </a:r>
            <a:endParaRPr lang="en-CH" dirty="0">
              <a:latin typeface="Cordia New" panose="020B0304020202020204" pitchFamily="34" charset="-34"/>
              <a:cs typeface="Cordia New" panose="020B0304020202020204" pitchFamily="34" charset="-34"/>
            </a:endParaRPr>
          </a:p>
        </p:txBody>
      </p:sp>
      <p:grpSp>
        <p:nvGrpSpPr>
          <p:cNvPr id="25" name="Group 24">
            <a:extLst>
              <a:ext uri="{FF2B5EF4-FFF2-40B4-BE49-F238E27FC236}">
                <a16:creationId xmlns:a16="http://schemas.microsoft.com/office/drawing/2014/main" id="{17370264-C77D-5326-02E2-B5CA7C04B39D}"/>
              </a:ext>
            </a:extLst>
          </p:cNvPr>
          <p:cNvGrpSpPr/>
          <p:nvPr/>
        </p:nvGrpSpPr>
        <p:grpSpPr>
          <a:xfrm>
            <a:off x="591430" y="1128734"/>
            <a:ext cx="4031673" cy="5241157"/>
            <a:chOff x="591430" y="1128734"/>
            <a:chExt cx="4031673" cy="5241157"/>
          </a:xfrm>
        </p:grpSpPr>
        <p:pic>
          <p:nvPicPr>
            <p:cNvPr id="1026" name="Picture 2" descr="51-mer assembly graph">
              <a:extLst>
                <a:ext uri="{FF2B5EF4-FFF2-40B4-BE49-F238E27FC236}">
                  <a16:creationId xmlns:a16="http://schemas.microsoft.com/office/drawing/2014/main" id="{113159FF-49C9-535C-0276-81B45A7B56B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24" r="9905"/>
            <a:stretch/>
          </p:blipFill>
          <p:spPr bwMode="auto">
            <a:xfrm>
              <a:off x="591430" y="1756435"/>
              <a:ext cx="4031673" cy="4138014"/>
            </a:xfrm>
            <a:prstGeom prst="rect">
              <a:avLst/>
            </a:prstGeom>
            <a:noFill/>
            <a:extLst>
              <a:ext uri="{909E8E84-426E-40DD-AFC4-6F175D3DCCD1}">
                <a14:hiddenFill xmlns:a14="http://schemas.microsoft.com/office/drawing/2010/main">
                  <a:solidFill>
                    <a:srgbClr val="FFFFFF"/>
                  </a:solidFill>
                </a14:hiddenFill>
              </a:ext>
            </a:extLst>
          </p:spPr>
        </p:pic>
        <p:sp>
          <p:nvSpPr>
            <p:cNvPr id="11" name="CustomShape 3">
              <a:extLst>
                <a:ext uri="{FF2B5EF4-FFF2-40B4-BE49-F238E27FC236}">
                  <a16:creationId xmlns:a16="http://schemas.microsoft.com/office/drawing/2014/main" id="{278EAAA2-FFCB-4197-133E-AE523607DA9E}"/>
                </a:ext>
              </a:extLst>
            </p:cNvPr>
            <p:cNvSpPr/>
            <p:nvPr/>
          </p:nvSpPr>
          <p:spPr>
            <a:xfrm>
              <a:off x="1263991" y="5894449"/>
              <a:ext cx="2397673"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AKA: the hair-ball</a:t>
              </a:r>
              <a:endParaRPr lang="en-GB" sz="2419" spc="-1" dirty="0">
                <a:latin typeface="Cordia New" panose="020B0304020202020204" pitchFamily="34" charset="-34"/>
                <a:cs typeface="Cordia New" panose="020B0304020202020204" pitchFamily="34" charset="-34"/>
              </a:endParaRPr>
            </a:p>
          </p:txBody>
        </p:sp>
        <p:sp>
          <p:nvSpPr>
            <p:cNvPr id="17" name="TextBox 16">
              <a:extLst>
                <a:ext uri="{FF2B5EF4-FFF2-40B4-BE49-F238E27FC236}">
                  <a16:creationId xmlns:a16="http://schemas.microsoft.com/office/drawing/2014/main" id="{C7BC627A-9585-1233-88ED-A255D1EEA86E}"/>
                </a:ext>
              </a:extLst>
            </p:cNvPr>
            <p:cNvSpPr txBox="1"/>
            <p:nvPr/>
          </p:nvSpPr>
          <p:spPr>
            <a:xfrm>
              <a:off x="1494307"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51</a:t>
              </a:r>
              <a:endParaRPr lang="en-CH" sz="3600" b="1" dirty="0">
                <a:latin typeface="Cordia New" panose="020B0304020202020204" pitchFamily="34" charset="-34"/>
                <a:cs typeface="Cordia New" panose="020B0304020202020204" pitchFamily="34" charset="-34"/>
              </a:endParaRPr>
            </a:p>
          </p:txBody>
        </p:sp>
      </p:grpSp>
      <p:grpSp>
        <p:nvGrpSpPr>
          <p:cNvPr id="27" name="Group 26">
            <a:extLst>
              <a:ext uri="{FF2B5EF4-FFF2-40B4-BE49-F238E27FC236}">
                <a16:creationId xmlns:a16="http://schemas.microsoft.com/office/drawing/2014/main" id="{99518CE3-7892-58B2-16F2-B801DA1465C0}"/>
              </a:ext>
            </a:extLst>
          </p:cNvPr>
          <p:cNvGrpSpPr/>
          <p:nvPr/>
        </p:nvGrpSpPr>
        <p:grpSpPr>
          <a:xfrm>
            <a:off x="4661508" y="1128734"/>
            <a:ext cx="3354546" cy="5241157"/>
            <a:chOff x="4661508" y="1128734"/>
            <a:chExt cx="3354546" cy="5241157"/>
          </a:xfrm>
        </p:grpSpPr>
        <p:pic>
          <p:nvPicPr>
            <p:cNvPr id="12" name="Picture 1">
              <a:extLst>
                <a:ext uri="{FF2B5EF4-FFF2-40B4-BE49-F238E27FC236}">
                  <a16:creationId xmlns:a16="http://schemas.microsoft.com/office/drawing/2014/main" id="{E32C448C-F990-A658-003A-D62DF1392F39}"/>
                </a:ext>
              </a:extLst>
            </p:cNvPr>
            <p:cNvPicPr/>
            <p:nvPr/>
          </p:nvPicPr>
          <p:blipFill>
            <a:blip r:embed="rId5"/>
            <a:srcRect l="2900" r="2900"/>
            <a:stretch/>
          </p:blipFill>
          <p:spPr>
            <a:xfrm>
              <a:off x="4661508" y="2493800"/>
              <a:ext cx="3232800" cy="3035880"/>
            </a:xfrm>
            <a:prstGeom prst="rect">
              <a:avLst/>
            </a:prstGeom>
            <a:ln>
              <a:noFill/>
            </a:ln>
          </p:spPr>
        </p:pic>
        <p:sp>
          <p:nvSpPr>
            <p:cNvPr id="18" name="TextBox 17">
              <a:extLst>
                <a:ext uri="{FF2B5EF4-FFF2-40B4-BE49-F238E27FC236}">
                  <a16:creationId xmlns:a16="http://schemas.microsoft.com/office/drawing/2014/main" id="{3B609AC9-4EAB-1D0A-21DE-69EA868519BE}"/>
                </a:ext>
              </a:extLst>
            </p:cNvPr>
            <p:cNvSpPr txBox="1"/>
            <p:nvPr/>
          </p:nvSpPr>
          <p:spPr>
            <a:xfrm>
              <a:off x="5309386"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71</a:t>
              </a:r>
              <a:endParaRPr lang="en-CH" sz="3600" b="1" dirty="0">
                <a:latin typeface="Cordia New" panose="020B0304020202020204" pitchFamily="34" charset="-34"/>
                <a:cs typeface="Cordia New" panose="020B0304020202020204" pitchFamily="34" charset="-34"/>
              </a:endParaRPr>
            </a:p>
          </p:txBody>
        </p:sp>
        <p:sp>
          <p:nvSpPr>
            <p:cNvPr id="19" name="CustomShape 3">
              <a:extLst>
                <a:ext uri="{FF2B5EF4-FFF2-40B4-BE49-F238E27FC236}">
                  <a16:creationId xmlns:a16="http://schemas.microsoft.com/office/drawing/2014/main" id="{8058A928-2A67-F8BA-B059-7A99D6D4C168}"/>
                </a:ext>
              </a:extLst>
            </p:cNvPr>
            <p:cNvSpPr/>
            <p:nvPr/>
          </p:nvSpPr>
          <p:spPr>
            <a:xfrm>
              <a:off x="5054556" y="5894449"/>
              <a:ext cx="2961498"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Less complex, fewer fragments</a:t>
              </a:r>
              <a:endParaRPr lang="en-GB" sz="2419" spc="-1" dirty="0">
                <a:latin typeface="Cordia New" panose="020B0304020202020204" pitchFamily="34" charset="-34"/>
                <a:cs typeface="Cordia New" panose="020B0304020202020204" pitchFamily="34" charset="-34"/>
              </a:endParaRPr>
            </a:p>
          </p:txBody>
        </p:sp>
      </p:grpSp>
      <p:grpSp>
        <p:nvGrpSpPr>
          <p:cNvPr id="26" name="Group 25">
            <a:extLst>
              <a:ext uri="{FF2B5EF4-FFF2-40B4-BE49-F238E27FC236}">
                <a16:creationId xmlns:a16="http://schemas.microsoft.com/office/drawing/2014/main" id="{6EEDE584-B57E-B9A6-2238-933804EE4974}"/>
              </a:ext>
            </a:extLst>
          </p:cNvPr>
          <p:cNvGrpSpPr/>
          <p:nvPr/>
        </p:nvGrpSpPr>
        <p:grpSpPr>
          <a:xfrm>
            <a:off x="8465274" y="1128734"/>
            <a:ext cx="3609376" cy="5241157"/>
            <a:chOff x="8465274" y="1128734"/>
            <a:chExt cx="3609376" cy="5241157"/>
          </a:xfrm>
        </p:grpSpPr>
        <p:pic>
          <p:nvPicPr>
            <p:cNvPr id="22" name="Picture 1">
              <a:extLst>
                <a:ext uri="{FF2B5EF4-FFF2-40B4-BE49-F238E27FC236}">
                  <a16:creationId xmlns:a16="http://schemas.microsoft.com/office/drawing/2014/main" id="{736E3B2E-6188-CE4D-04E1-AC428D61F4BB}"/>
                </a:ext>
              </a:extLst>
            </p:cNvPr>
            <p:cNvPicPr/>
            <p:nvPr/>
          </p:nvPicPr>
          <p:blipFill>
            <a:blip r:embed="rId6"/>
            <a:srcRect t="111" b="111"/>
            <a:stretch/>
          </p:blipFill>
          <p:spPr>
            <a:xfrm>
              <a:off x="8465274" y="2493800"/>
              <a:ext cx="3232800" cy="3035880"/>
            </a:xfrm>
            <a:prstGeom prst="rect">
              <a:avLst/>
            </a:prstGeom>
            <a:ln>
              <a:noFill/>
            </a:ln>
          </p:spPr>
        </p:pic>
        <p:sp>
          <p:nvSpPr>
            <p:cNvPr id="23" name="TextBox 22">
              <a:extLst>
                <a:ext uri="{FF2B5EF4-FFF2-40B4-BE49-F238E27FC236}">
                  <a16:creationId xmlns:a16="http://schemas.microsoft.com/office/drawing/2014/main" id="{DFAE2A7A-62D6-AF8A-62F3-6E9545140C4E}"/>
                </a:ext>
              </a:extLst>
            </p:cNvPr>
            <p:cNvSpPr txBox="1"/>
            <p:nvPr/>
          </p:nvSpPr>
          <p:spPr>
            <a:xfrm>
              <a:off x="9113152" y="1128734"/>
              <a:ext cx="2167357" cy="646331"/>
            </a:xfrm>
            <a:prstGeom prst="rect">
              <a:avLst/>
            </a:prstGeom>
            <a:noFill/>
          </p:spPr>
          <p:txBody>
            <a:bodyPr wrap="square">
              <a:spAutoFit/>
            </a:bodyPr>
            <a:lstStyle/>
            <a:p>
              <a:r>
                <a:rPr lang="en-GB" sz="3600" b="1" spc="-1" dirty="0">
                  <a:solidFill>
                    <a:srgbClr val="000000"/>
                  </a:solidFill>
                  <a:latin typeface="Cordia New" panose="020B0304020202020204" pitchFamily="34" charset="-34"/>
                  <a:ea typeface="DejaVu Sans"/>
                  <a:cs typeface="Cordia New" panose="020B0304020202020204" pitchFamily="34" charset="-34"/>
                </a:rPr>
                <a:t>k-</a:t>
              </a:r>
              <a:r>
                <a:rPr lang="en-GB" sz="3600" b="1" spc="-1" dirty="0" err="1">
                  <a:solidFill>
                    <a:srgbClr val="000000"/>
                  </a:solidFill>
                  <a:latin typeface="Cordia New" panose="020B0304020202020204" pitchFamily="34" charset="-34"/>
                  <a:ea typeface="DejaVu Sans"/>
                  <a:cs typeface="Cordia New" panose="020B0304020202020204" pitchFamily="34" charset="-34"/>
                </a:rPr>
                <a:t>mer</a:t>
              </a:r>
              <a:r>
                <a:rPr lang="en-GB" sz="3600" b="1" spc="-1" dirty="0">
                  <a:solidFill>
                    <a:srgbClr val="000000"/>
                  </a:solidFill>
                  <a:latin typeface="Cordia New" panose="020B0304020202020204" pitchFamily="34" charset="-34"/>
                  <a:ea typeface="DejaVu Sans"/>
                  <a:cs typeface="Cordia New" panose="020B0304020202020204" pitchFamily="34" charset="-34"/>
                </a:rPr>
                <a:t> size 91</a:t>
              </a:r>
              <a:endParaRPr lang="en-CH" sz="3600" b="1" dirty="0">
                <a:latin typeface="Cordia New" panose="020B0304020202020204" pitchFamily="34" charset="-34"/>
                <a:cs typeface="Cordia New" panose="020B0304020202020204" pitchFamily="34" charset="-34"/>
              </a:endParaRPr>
            </a:p>
          </p:txBody>
        </p:sp>
        <p:sp>
          <p:nvSpPr>
            <p:cNvPr id="24" name="CustomShape 3">
              <a:extLst>
                <a:ext uri="{FF2B5EF4-FFF2-40B4-BE49-F238E27FC236}">
                  <a16:creationId xmlns:a16="http://schemas.microsoft.com/office/drawing/2014/main" id="{39299CDE-3251-F870-BC05-6215BCE8E1FF}"/>
                </a:ext>
              </a:extLst>
            </p:cNvPr>
            <p:cNvSpPr/>
            <p:nvPr/>
          </p:nvSpPr>
          <p:spPr>
            <a:xfrm>
              <a:off x="9113152" y="5894449"/>
              <a:ext cx="2961498" cy="475442"/>
            </a:xfrm>
            <a:prstGeom prst="rect">
              <a:avLst/>
            </a:prstGeom>
            <a:noFill/>
            <a:ln>
              <a:noFill/>
            </a:ln>
          </p:spPr>
          <p:style>
            <a:lnRef idx="0">
              <a:scrgbClr r="0" g="0" b="0"/>
            </a:lnRef>
            <a:fillRef idx="0">
              <a:scrgbClr r="0" g="0" b="0"/>
            </a:fillRef>
            <a:effectRef idx="0">
              <a:scrgbClr r="0" g="0" b="0"/>
            </a:effectRef>
            <a:fontRef idx="minor"/>
          </p:style>
          <p:txBody>
            <a:bodyPr wrap="none" lIns="108847" tIns="54423" rIns="108847" bIns="54423"/>
            <a:lstStyle/>
            <a:p>
              <a:pPr>
                <a:lnSpc>
                  <a:spcPct val="100000"/>
                </a:lnSpc>
              </a:pPr>
              <a:r>
                <a:rPr lang="en-GB" sz="2419" spc="-1" dirty="0">
                  <a:solidFill>
                    <a:srgbClr val="FF0000"/>
                  </a:solidFill>
                  <a:latin typeface="Cordia New" panose="020B0304020202020204" pitchFamily="34" charset="-34"/>
                  <a:ea typeface="DejaVu Sans"/>
                  <a:cs typeface="Cordia New" panose="020B0304020202020204" pitchFamily="34" charset="-34"/>
                </a:rPr>
                <a:t>Disconnected paths</a:t>
              </a:r>
              <a:endParaRPr lang="en-GB" sz="2419" spc="-1" dirty="0">
                <a:latin typeface="Cordia New" panose="020B0304020202020204" pitchFamily="34" charset="-34"/>
                <a:cs typeface="Cordia New" panose="020B0304020202020204" pitchFamily="34" charset="-34"/>
              </a:endParaRPr>
            </a:p>
          </p:txBody>
        </p:sp>
      </p:grpSp>
    </p:spTree>
    <p:extLst>
      <p:ext uri="{BB962C8B-B14F-4D97-AF65-F5344CB8AC3E}">
        <p14:creationId xmlns:p14="http://schemas.microsoft.com/office/powerpoint/2010/main" val="39688956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B1E9-BB33-31FE-193B-2A34055BA28A}"/>
              </a:ext>
            </a:extLst>
          </p:cNvPr>
          <p:cNvSpPr>
            <a:spLocks noGrp="1"/>
          </p:cNvSpPr>
          <p:nvPr>
            <p:ph type="title"/>
          </p:nvPr>
        </p:nvSpPr>
        <p:spPr/>
        <p:txBody>
          <a:bodyPr/>
          <a:lstStyle/>
          <a:p>
            <a:r>
              <a:rPr lang="en-GB" sz="4800" spc="-1" dirty="0" err="1">
                <a:solidFill>
                  <a:srgbClr val="000000"/>
                </a:solidFill>
                <a:latin typeface="Calibri"/>
                <a:ea typeface="DejaVu Sans"/>
              </a:rPr>
              <a:t>SPAdes</a:t>
            </a:r>
            <a:r>
              <a:rPr lang="en-GB" sz="4800" spc="-1" dirty="0">
                <a:solidFill>
                  <a:srgbClr val="000000"/>
                </a:solidFill>
                <a:latin typeface="Calibri"/>
                <a:ea typeface="DejaVu Sans"/>
              </a:rPr>
              <a:t> assembler</a:t>
            </a:r>
            <a:endParaRPr lang="en-CH" dirty="0"/>
          </a:p>
        </p:txBody>
      </p:sp>
      <p:pic>
        <p:nvPicPr>
          <p:cNvPr id="3" name="Picture 3">
            <a:extLst>
              <a:ext uri="{FF2B5EF4-FFF2-40B4-BE49-F238E27FC236}">
                <a16:creationId xmlns:a16="http://schemas.microsoft.com/office/drawing/2014/main" id="{4D40F0CD-54A5-6F82-7CE7-AB6C0094A3DB}"/>
              </a:ext>
            </a:extLst>
          </p:cNvPr>
          <p:cNvPicPr/>
          <p:nvPr/>
        </p:nvPicPr>
        <p:blipFill>
          <a:blip r:embed="rId2"/>
          <a:stretch/>
        </p:blipFill>
        <p:spPr>
          <a:xfrm>
            <a:off x="9223003" y="236977"/>
            <a:ext cx="2705055" cy="2216552"/>
          </a:xfrm>
          <a:prstGeom prst="rect">
            <a:avLst/>
          </a:prstGeom>
          <a:ln>
            <a:noFill/>
          </a:ln>
        </p:spPr>
      </p:pic>
      <p:sp>
        <p:nvSpPr>
          <p:cNvPr id="4" name="CustomShape 3">
            <a:extLst>
              <a:ext uri="{FF2B5EF4-FFF2-40B4-BE49-F238E27FC236}">
                <a16:creationId xmlns:a16="http://schemas.microsoft.com/office/drawing/2014/main" id="{4DD753F1-45CD-331E-F48F-122113755849}"/>
              </a:ext>
            </a:extLst>
          </p:cNvPr>
          <p:cNvSpPr/>
          <p:nvPr/>
        </p:nvSpPr>
        <p:spPr>
          <a:xfrm>
            <a:off x="10275332" y="6364042"/>
            <a:ext cx="4312066" cy="60039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Calibri"/>
                <a:ea typeface="DejaVu Sans"/>
              </a:rPr>
              <a:t>Bankevich et al; 2012</a:t>
            </a:r>
            <a:endParaRPr lang="en-GB" sz="1451" spc="-1">
              <a:latin typeface="Arial"/>
            </a:endParaRPr>
          </a:p>
        </p:txBody>
      </p:sp>
      <p:sp>
        <p:nvSpPr>
          <p:cNvPr id="5" name="CustomShape 2">
            <a:extLst>
              <a:ext uri="{FF2B5EF4-FFF2-40B4-BE49-F238E27FC236}">
                <a16:creationId xmlns:a16="http://schemas.microsoft.com/office/drawing/2014/main" id="{B262C941-2AD3-B8C0-EE5A-AAE1BB3A809A}"/>
              </a:ext>
            </a:extLst>
          </p:cNvPr>
          <p:cNvSpPr/>
          <p:nvPr/>
        </p:nvSpPr>
        <p:spPr>
          <a:xfrm>
            <a:off x="435600" y="2179979"/>
            <a:ext cx="10969559" cy="452322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spcBef>
                <a:spcPts val="775"/>
              </a:spcBef>
            </a:pPr>
            <a:r>
              <a:rPr lang="en-GB" sz="3600" b="1" spc="-1" dirty="0">
                <a:solidFill>
                  <a:srgbClr val="000000"/>
                </a:solidFill>
                <a:latin typeface="Cordia New" panose="020B0304020202020204" pitchFamily="34" charset="-34"/>
                <a:ea typeface="AR PL SungtiL GB"/>
                <a:cs typeface="Cordia New" panose="020B0304020202020204" pitchFamily="34" charset="-34"/>
              </a:rPr>
              <a:t>- error-correction: very rare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mers</a:t>
            </a:r>
            <a:r>
              <a:rPr lang="en-GB" sz="3600" spc="-1" dirty="0">
                <a:solidFill>
                  <a:srgbClr val="000000"/>
                </a:solidFill>
                <a:latin typeface="Cordia New" panose="020B0304020202020204" pitchFamily="34" charset="-34"/>
                <a:ea typeface="AR PL SungtiL GB"/>
                <a:cs typeface="Cordia New" panose="020B0304020202020204" pitchFamily="34" charset="-34"/>
              </a:rPr>
              <a:t> (probably sequencing errors) corrected</a:t>
            </a:r>
          </a:p>
          <a:p>
            <a:pPr>
              <a:spcBef>
                <a:spcPts val="775"/>
              </a:spcBef>
            </a:pPr>
            <a:r>
              <a:rPr lang="en-GB" sz="3600" b="1" spc="-1" dirty="0">
                <a:solidFill>
                  <a:srgbClr val="000000"/>
                </a:solidFill>
                <a:latin typeface="Cordia New" panose="020B0304020202020204" pitchFamily="34" charset="-34"/>
                <a:ea typeface="AR PL SungtiL GB"/>
                <a:cs typeface="Cordia New" panose="020B0304020202020204" pitchFamily="34" charset="-34"/>
              </a:rPr>
              <a:t>-</a:t>
            </a:r>
            <a:r>
              <a:rPr lang="en-GB" sz="3600" spc="-1" dirty="0">
                <a:solidFill>
                  <a:srgbClr val="000000"/>
                </a:solidFill>
                <a:latin typeface="Cordia New" panose="020B0304020202020204" pitchFamily="34" charset="-34"/>
                <a:ea typeface="AR PL SungtiL GB"/>
                <a:cs typeface="Cordia New" panose="020B0304020202020204" pitchFamily="34" charset="-34"/>
              </a:rPr>
              <a:t> </a:t>
            </a:r>
            <a:r>
              <a:rPr lang="en-GB" sz="3600" b="1" spc="-1" dirty="0">
                <a:solidFill>
                  <a:srgbClr val="000000"/>
                </a:solidFill>
                <a:latin typeface="Cordia New" panose="020B0304020202020204" pitchFamily="34" charset="-34"/>
                <a:ea typeface="AR PL SungtiL GB"/>
                <a:cs typeface="Cordia New" panose="020B0304020202020204" pitchFamily="34" charset="-34"/>
              </a:rPr>
              <a:t>varying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a:t>
            </a:r>
            <a:r>
              <a:rPr lang="en-GB" sz="3600" b="1" spc="-1" dirty="0">
                <a:solidFill>
                  <a:srgbClr val="000000"/>
                </a:solidFill>
                <a:latin typeface="Cordia New" panose="020B0304020202020204" pitchFamily="34" charset="-34"/>
                <a:ea typeface="AR PL SungtiL GB"/>
                <a:cs typeface="Cordia New" panose="020B0304020202020204" pitchFamily="34" charset="-34"/>
              </a:rPr>
              <a:t> sizes </a:t>
            </a:r>
            <a:r>
              <a:rPr lang="en-GB" sz="3600" spc="-1" dirty="0">
                <a:solidFill>
                  <a:srgbClr val="000000"/>
                </a:solidFill>
                <a:latin typeface="Cordia New" panose="020B0304020202020204" pitchFamily="34" charset="-34"/>
                <a:ea typeface="AR PL SungtiL GB"/>
                <a:cs typeface="Cordia New" panose="020B0304020202020204" pitchFamily="34" charset="-34"/>
              </a:rPr>
              <a:t>over assembly because different parts of the genome may have </a:t>
            </a:r>
            <a:r>
              <a:rPr lang="en-GB" sz="3600" b="1" spc="-1" dirty="0">
                <a:solidFill>
                  <a:srgbClr val="000000"/>
                </a:solidFill>
                <a:latin typeface="Cordia New" panose="020B0304020202020204" pitchFamily="34" charset="-34"/>
                <a:ea typeface="AR PL SungtiL GB"/>
                <a:cs typeface="Cordia New" panose="020B0304020202020204" pitchFamily="34" charset="-34"/>
              </a:rPr>
              <a:t>different optimal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a:t>
            </a:r>
            <a:r>
              <a:rPr lang="en-GB" sz="3600" b="1" spc="-1" dirty="0">
                <a:solidFill>
                  <a:srgbClr val="000000"/>
                </a:solidFill>
                <a:latin typeface="Cordia New" panose="020B0304020202020204" pitchFamily="34" charset="-34"/>
                <a:ea typeface="AR PL SungtiL GB"/>
                <a:cs typeface="Cordia New" panose="020B0304020202020204" pitchFamily="34" charset="-34"/>
              </a:rPr>
              <a:t> </a:t>
            </a:r>
            <a:r>
              <a:rPr lang="en-GB" sz="3600" spc="-1" dirty="0">
                <a:solidFill>
                  <a:srgbClr val="000000"/>
                </a:solidFill>
                <a:latin typeface="Cordia New" panose="020B0304020202020204" pitchFamily="34" charset="-34"/>
                <a:ea typeface="AR PL SungtiL GB"/>
                <a:cs typeface="Cordia New" panose="020B0304020202020204" pitchFamily="34" charset="-34"/>
              </a:rPr>
              <a:t>length!</a:t>
            </a: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p:txBody>
      </p:sp>
      <p:pic>
        <p:nvPicPr>
          <p:cNvPr id="8" name="Picture 7">
            <a:extLst>
              <a:ext uri="{FF2B5EF4-FFF2-40B4-BE49-F238E27FC236}">
                <a16:creationId xmlns:a16="http://schemas.microsoft.com/office/drawing/2014/main" id="{4A180BF3-4A24-2AF7-5CC8-65AE4CCAF578}"/>
              </a:ext>
            </a:extLst>
          </p:cNvPr>
          <p:cNvPicPr>
            <a:picLocks noChangeAspect="1"/>
          </p:cNvPicPr>
          <p:nvPr/>
        </p:nvPicPr>
        <p:blipFill>
          <a:blip r:embed="rId3"/>
          <a:srcRect r="4655"/>
          <a:stretch/>
        </p:blipFill>
        <p:spPr>
          <a:xfrm>
            <a:off x="531779" y="4326368"/>
            <a:ext cx="11128438" cy="504000"/>
          </a:xfrm>
          <a:prstGeom prst="rect">
            <a:avLst/>
          </a:prstGeom>
          <a:ln>
            <a:noFill/>
          </a:ln>
        </p:spPr>
      </p:pic>
    </p:spTree>
    <p:extLst>
      <p:ext uri="{BB962C8B-B14F-4D97-AF65-F5344CB8AC3E}">
        <p14:creationId xmlns:p14="http://schemas.microsoft.com/office/powerpoint/2010/main" val="2329119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69DBE-6F01-26A5-1673-0E69A41BF7FF}"/>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What to do with raw data</a:t>
            </a:r>
            <a:endParaRPr lang="en-CH" dirty="0">
              <a:latin typeface="Arial" panose="020B0604020202020204" pitchFamily="34" charset="0"/>
              <a:cs typeface="Arial" panose="020B0604020202020204" pitchFamily="34" charset="0"/>
            </a:endParaRPr>
          </a:p>
        </p:txBody>
      </p:sp>
      <p:sp>
        <p:nvSpPr>
          <p:cNvPr id="4" name="CustomShape 2">
            <a:extLst>
              <a:ext uri="{FF2B5EF4-FFF2-40B4-BE49-F238E27FC236}">
                <a16:creationId xmlns:a16="http://schemas.microsoft.com/office/drawing/2014/main" id="{9B9F4424-072D-0065-0354-DFF1D78BA8A1}"/>
              </a:ext>
            </a:extLst>
          </p:cNvPr>
          <p:cNvSpPr/>
          <p:nvPr/>
        </p:nvSpPr>
        <p:spPr>
          <a:xfrm>
            <a:off x="216000" y="1296000"/>
            <a:ext cx="5686560" cy="1880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3200" b="1" strike="noStrike" spc="-1" dirty="0">
                <a:solidFill>
                  <a:schemeClr val="bg1">
                    <a:lumMod val="65000"/>
                  </a:schemeClr>
                </a:solidFill>
                <a:latin typeface="Cordia New" panose="020B0304020202020204" pitchFamily="34" charset="-34"/>
                <a:ea typeface="DejaVu Sans"/>
                <a:cs typeface="Cordia New" panose="020B0304020202020204" pitchFamily="34" charset="-34"/>
              </a:rPr>
              <a:t>1. compare</a:t>
            </a:r>
            <a:endParaRPr lang="en-GB" sz="3200" b="0" strike="noStrike" spc="-1" dirty="0">
              <a:solidFill>
                <a:schemeClr val="bg1">
                  <a:lumMod val="65000"/>
                </a:schemeClr>
              </a:solidFill>
              <a:latin typeface="Cordia New" panose="020B0304020202020204" pitchFamily="34" charset="-34"/>
              <a:cs typeface="Cordia New" panose="020B0304020202020204" pitchFamily="34" charset="-34"/>
            </a:endParaRPr>
          </a:p>
          <a:p>
            <a:pPr>
              <a:lnSpc>
                <a:spcPct val="100000"/>
              </a:lnSpc>
            </a:pPr>
            <a:r>
              <a:rPr lang="en-GB" sz="3200" b="0" strike="noStrike" spc="-1" dirty="0">
                <a:solidFill>
                  <a:schemeClr val="bg1">
                    <a:lumMod val="65000"/>
                  </a:schemeClr>
                </a:solidFill>
                <a:latin typeface="Cordia New" panose="020B0304020202020204" pitchFamily="34" charset="-34"/>
                <a:ea typeface="DejaVu Sans"/>
                <a:cs typeface="Cordia New" panose="020B0304020202020204" pitchFamily="34" charset="-34"/>
              </a:rPr>
              <a:t>	- against a database</a:t>
            </a:r>
            <a:endParaRPr lang="en-GB" sz="3200" b="0" strike="noStrike" spc="-1" dirty="0">
              <a:solidFill>
                <a:schemeClr val="bg1">
                  <a:lumMod val="65000"/>
                </a:schemeClr>
              </a:solidFill>
              <a:latin typeface="Cordia New" panose="020B0304020202020204" pitchFamily="34" charset="-34"/>
              <a:cs typeface="Cordia New" panose="020B0304020202020204" pitchFamily="34" charset="-34"/>
            </a:endParaRPr>
          </a:p>
          <a:p>
            <a:pPr>
              <a:lnSpc>
                <a:spcPct val="100000"/>
              </a:lnSpc>
            </a:pPr>
            <a:endParaRPr lang="en-GB" sz="3200" b="0" strike="noStrike" spc="-1" dirty="0">
              <a:solidFill>
                <a:schemeClr val="bg1">
                  <a:lumMod val="65000"/>
                </a:schemeClr>
              </a:solidFill>
              <a:latin typeface="Cordia New" panose="020B0304020202020204" pitchFamily="34" charset="-34"/>
              <a:cs typeface="Cordia New" panose="020B0304020202020204" pitchFamily="34" charset="-34"/>
            </a:endParaRPr>
          </a:p>
          <a:p>
            <a:pPr>
              <a:lnSpc>
                <a:spcPct val="100000"/>
              </a:lnSpc>
            </a:pPr>
            <a:r>
              <a:rPr lang="en-GB" sz="3200" b="0" strike="noStrike" spc="-1" dirty="0">
                <a:solidFill>
                  <a:schemeClr val="bg1">
                    <a:lumMod val="65000"/>
                  </a:schemeClr>
                </a:solidFill>
                <a:latin typeface="Cordia New" panose="020B0304020202020204" pitchFamily="34" charset="-34"/>
                <a:ea typeface="DejaVu Sans"/>
                <a:cs typeface="Cordia New" panose="020B0304020202020204" pitchFamily="34" charset="-34"/>
              </a:rPr>
              <a:t> </a:t>
            </a:r>
            <a:endParaRPr lang="en-GB" sz="3200" b="0" strike="noStrike" spc="-1" dirty="0">
              <a:solidFill>
                <a:schemeClr val="bg1">
                  <a:lumMod val="65000"/>
                </a:schemeClr>
              </a:solidFill>
              <a:latin typeface="Cordia New" panose="020B0304020202020204" pitchFamily="34" charset="-34"/>
              <a:cs typeface="Cordia New" panose="020B0304020202020204" pitchFamily="34" charset="-34"/>
            </a:endParaRPr>
          </a:p>
          <a:p>
            <a:pPr>
              <a:lnSpc>
                <a:spcPct val="100000"/>
              </a:lnSpc>
            </a:pPr>
            <a:r>
              <a:rPr lang="en-GB" sz="3200" b="0" strike="noStrike" spc="-1" dirty="0">
                <a:solidFill>
                  <a:schemeClr val="bg1">
                    <a:lumMod val="65000"/>
                  </a:schemeClr>
                </a:solidFill>
                <a:latin typeface="Cordia New" panose="020B0304020202020204" pitchFamily="34" charset="-34"/>
                <a:ea typeface="DejaVu Sans"/>
                <a:cs typeface="Cordia New" panose="020B0304020202020204" pitchFamily="34" charset="-34"/>
              </a:rPr>
              <a:t>	- against a reference genome</a:t>
            </a:r>
            <a:endParaRPr lang="en-GB" sz="3200" b="0" strike="noStrike" spc="-1" dirty="0">
              <a:solidFill>
                <a:schemeClr val="bg1">
                  <a:lumMod val="65000"/>
                </a:schemeClr>
              </a:solidFill>
              <a:latin typeface="Cordia New" panose="020B0304020202020204" pitchFamily="34" charset="-34"/>
              <a:cs typeface="Cordia New" panose="020B0304020202020204" pitchFamily="34" charset="-34"/>
            </a:endParaRPr>
          </a:p>
        </p:txBody>
      </p:sp>
      <p:grpSp>
        <p:nvGrpSpPr>
          <p:cNvPr id="10" name="Group 9">
            <a:extLst>
              <a:ext uri="{FF2B5EF4-FFF2-40B4-BE49-F238E27FC236}">
                <a16:creationId xmlns:a16="http://schemas.microsoft.com/office/drawing/2014/main" id="{0020DC17-C46A-6B14-4E33-A3857048D6DD}"/>
              </a:ext>
            </a:extLst>
          </p:cNvPr>
          <p:cNvGrpSpPr/>
          <p:nvPr/>
        </p:nvGrpSpPr>
        <p:grpSpPr>
          <a:xfrm>
            <a:off x="5084976" y="1296000"/>
            <a:ext cx="5240880" cy="1344600"/>
            <a:chOff x="4621680" y="777960"/>
            <a:chExt cx="5240880" cy="1344600"/>
          </a:xfrm>
        </p:grpSpPr>
        <p:pic>
          <p:nvPicPr>
            <p:cNvPr id="3" name="Picture 2">
              <a:extLst>
                <a:ext uri="{FF2B5EF4-FFF2-40B4-BE49-F238E27FC236}">
                  <a16:creationId xmlns:a16="http://schemas.microsoft.com/office/drawing/2014/main" id="{CA562BDA-1BCD-D428-E941-D94C3535223B}"/>
                </a:ext>
              </a:extLst>
            </p:cNvPr>
            <p:cNvPicPr/>
            <p:nvPr/>
          </p:nvPicPr>
          <p:blipFill>
            <a:blip r:embed="rId2">
              <a:lum bright="9000"/>
            </a:blip>
            <a:srcRect t="38648" r="21131" b="3620"/>
            <a:stretch/>
          </p:blipFill>
          <p:spPr>
            <a:xfrm>
              <a:off x="4621680" y="1262160"/>
              <a:ext cx="2590560" cy="667440"/>
            </a:xfrm>
            <a:prstGeom prst="rect">
              <a:avLst/>
            </a:prstGeom>
            <a:ln>
              <a:noFill/>
            </a:ln>
          </p:spPr>
        </p:pic>
        <p:pic>
          <p:nvPicPr>
            <p:cNvPr id="5" name="Picture 4">
              <a:extLst>
                <a:ext uri="{FF2B5EF4-FFF2-40B4-BE49-F238E27FC236}">
                  <a16:creationId xmlns:a16="http://schemas.microsoft.com/office/drawing/2014/main" id="{038C5D02-406F-BD82-F0E7-AA7A1916A33E}"/>
                </a:ext>
              </a:extLst>
            </p:cNvPr>
            <p:cNvPicPr/>
            <p:nvPr/>
          </p:nvPicPr>
          <p:blipFill>
            <a:blip r:embed="rId3"/>
            <a:stretch/>
          </p:blipFill>
          <p:spPr>
            <a:xfrm>
              <a:off x="8594280" y="777960"/>
              <a:ext cx="1268280" cy="1344600"/>
            </a:xfrm>
            <a:prstGeom prst="rect">
              <a:avLst/>
            </a:prstGeom>
            <a:ln>
              <a:noFill/>
            </a:ln>
          </p:spPr>
        </p:pic>
        <p:sp>
          <p:nvSpPr>
            <p:cNvPr id="6" name="Line 3">
              <a:extLst>
                <a:ext uri="{FF2B5EF4-FFF2-40B4-BE49-F238E27FC236}">
                  <a16:creationId xmlns:a16="http://schemas.microsoft.com/office/drawing/2014/main" id="{A2D5481A-6560-698E-8385-832934ACF242}"/>
                </a:ext>
              </a:extLst>
            </p:cNvPr>
            <p:cNvSpPr/>
            <p:nvPr/>
          </p:nvSpPr>
          <p:spPr>
            <a:xfrm>
              <a:off x="7344000" y="151200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grpSp>
        <p:nvGrpSpPr>
          <p:cNvPr id="11" name="Group 10">
            <a:extLst>
              <a:ext uri="{FF2B5EF4-FFF2-40B4-BE49-F238E27FC236}">
                <a16:creationId xmlns:a16="http://schemas.microsoft.com/office/drawing/2014/main" id="{C7C032EB-9F63-94D5-2724-22ACCECD05D4}"/>
              </a:ext>
            </a:extLst>
          </p:cNvPr>
          <p:cNvGrpSpPr/>
          <p:nvPr/>
        </p:nvGrpSpPr>
        <p:grpSpPr>
          <a:xfrm>
            <a:off x="5048256" y="2781900"/>
            <a:ext cx="5254560" cy="1294200"/>
            <a:chOff x="4608000" y="2376360"/>
            <a:chExt cx="5254560" cy="1294200"/>
          </a:xfrm>
        </p:grpSpPr>
        <p:pic>
          <p:nvPicPr>
            <p:cNvPr id="7" name="Picture 6">
              <a:extLst>
                <a:ext uri="{FF2B5EF4-FFF2-40B4-BE49-F238E27FC236}">
                  <a16:creationId xmlns:a16="http://schemas.microsoft.com/office/drawing/2014/main" id="{6DF05FC4-9439-4574-1419-86614FAEF7E3}"/>
                </a:ext>
              </a:extLst>
            </p:cNvPr>
            <p:cNvPicPr/>
            <p:nvPr/>
          </p:nvPicPr>
          <p:blipFill>
            <a:blip r:embed="rId4"/>
            <a:srcRect b="13431"/>
            <a:stretch/>
          </p:blipFill>
          <p:spPr>
            <a:xfrm>
              <a:off x="8538120" y="2376360"/>
              <a:ext cx="1324440" cy="1294200"/>
            </a:xfrm>
            <a:prstGeom prst="rect">
              <a:avLst/>
            </a:prstGeom>
            <a:ln>
              <a:noFill/>
            </a:ln>
          </p:spPr>
        </p:pic>
        <p:pic>
          <p:nvPicPr>
            <p:cNvPr id="8" name="Picture 7">
              <a:extLst>
                <a:ext uri="{FF2B5EF4-FFF2-40B4-BE49-F238E27FC236}">
                  <a16:creationId xmlns:a16="http://schemas.microsoft.com/office/drawing/2014/main" id="{C537411A-EBD5-FD2B-FE20-F393401BDE9B}"/>
                </a:ext>
              </a:extLst>
            </p:cNvPr>
            <p:cNvPicPr/>
            <p:nvPr/>
          </p:nvPicPr>
          <p:blipFill>
            <a:blip r:embed="rId2"/>
            <a:srcRect t="38648" r="21131" b="3620"/>
            <a:stretch/>
          </p:blipFill>
          <p:spPr>
            <a:xfrm>
              <a:off x="4608000" y="2736000"/>
              <a:ext cx="2590560" cy="667440"/>
            </a:xfrm>
            <a:prstGeom prst="rect">
              <a:avLst/>
            </a:prstGeom>
            <a:ln>
              <a:noFill/>
            </a:ln>
          </p:spPr>
        </p:pic>
        <p:sp>
          <p:nvSpPr>
            <p:cNvPr id="9" name="Line 4">
              <a:extLst>
                <a:ext uri="{FF2B5EF4-FFF2-40B4-BE49-F238E27FC236}">
                  <a16:creationId xmlns:a16="http://schemas.microsoft.com/office/drawing/2014/main" id="{18C14BE5-D7C0-40D9-8D38-27E2D67467E0}"/>
                </a:ext>
              </a:extLst>
            </p:cNvPr>
            <p:cNvSpPr/>
            <p:nvPr/>
          </p:nvSpPr>
          <p:spPr>
            <a:xfrm>
              <a:off x="7330320" y="2985840"/>
              <a:ext cx="115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sp>
        <p:nvSpPr>
          <p:cNvPr id="12" name="CustomShape 2">
            <a:extLst>
              <a:ext uri="{FF2B5EF4-FFF2-40B4-BE49-F238E27FC236}">
                <a16:creationId xmlns:a16="http://schemas.microsoft.com/office/drawing/2014/main" id="{E2D35E34-35FF-C37B-2121-0947316793C0}"/>
              </a:ext>
            </a:extLst>
          </p:cNvPr>
          <p:cNvSpPr/>
          <p:nvPr/>
        </p:nvSpPr>
        <p:spPr>
          <a:xfrm>
            <a:off x="269180" y="4293180"/>
            <a:ext cx="11496099" cy="1880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3200" b="1" spc="-1" dirty="0">
                <a:solidFill>
                  <a:srgbClr val="000000"/>
                </a:solidFill>
                <a:latin typeface="Cordia New" panose="020B0304020202020204" pitchFamily="34" charset="-34"/>
                <a:ea typeface="DejaVu Sans"/>
                <a:cs typeface="Cordia New" panose="020B0304020202020204" pitchFamily="34" charset="-34"/>
              </a:rPr>
              <a:t>2</a:t>
            </a:r>
            <a:r>
              <a:rPr lang="en-GB" sz="3200" b="1" strike="noStrike" spc="-1" dirty="0">
                <a:solidFill>
                  <a:srgbClr val="000000"/>
                </a:solidFill>
                <a:latin typeface="Cordia New" panose="020B0304020202020204" pitchFamily="34" charset="-34"/>
                <a:ea typeface="DejaVu Sans"/>
                <a:cs typeface="Cordia New" panose="020B0304020202020204" pitchFamily="34" charset="-34"/>
              </a:rPr>
              <a:t>. Genome assembly</a:t>
            </a:r>
            <a:endParaRPr lang="en-GB" sz="3200" strike="noStrike" spc="-1" dirty="0">
              <a:latin typeface="Cordia New" panose="020B0304020202020204" pitchFamily="34" charset="-34"/>
              <a:cs typeface="Cordia New" panose="020B0304020202020204" pitchFamily="34" charset="-34"/>
            </a:endParaRPr>
          </a:p>
          <a:p>
            <a:pPr>
              <a:lnSpc>
                <a:spcPct val="100000"/>
              </a:lnSpc>
            </a:pPr>
            <a:r>
              <a:rPr lang="en-GB" sz="3200" b="0" strike="noStrike" spc="-1" dirty="0">
                <a:solidFill>
                  <a:srgbClr val="000000"/>
                </a:solidFill>
                <a:latin typeface="Cordia New" panose="020B0304020202020204" pitchFamily="34" charset="-34"/>
                <a:ea typeface="DejaVu Sans"/>
                <a:cs typeface="Cordia New" panose="020B0304020202020204" pitchFamily="34" charset="-34"/>
              </a:rPr>
              <a:t>	- Definition: to reconstruct the original sequence (genome) from the sequenced reads</a:t>
            </a:r>
            <a:endParaRPr lang="en-GB" sz="3200" b="0" strike="noStrike" spc="-1" dirty="0">
              <a:latin typeface="Cordia New" panose="020B0304020202020204" pitchFamily="34" charset="-34"/>
              <a:cs typeface="Cordia New" panose="020B0304020202020204" pitchFamily="34" charset="-34"/>
            </a:endParaRPr>
          </a:p>
        </p:txBody>
      </p:sp>
      <p:grpSp>
        <p:nvGrpSpPr>
          <p:cNvPr id="18" name="Group 17">
            <a:extLst>
              <a:ext uri="{FF2B5EF4-FFF2-40B4-BE49-F238E27FC236}">
                <a16:creationId xmlns:a16="http://schemas.microsoft.com/office/drawing/2014/main" id="{8EA67DA4-5FED-ECA6-0A3D-47F66B015C04}"/>
              </a:ext>
            </a:extLst>
          </p:cNvPr>
          <p:cNvGrpSpPr/>
          <p:nvPr/>
        </p:nvGrpSpPr>
        <p:grpSpPr>
          <a:xfrm>
            <a:off x="1747560" y="5249796"/>
            <a:ext cx="8696880" cy="1294920"/>
            <a:chOff x="2469936" y="5274180"/>
            <a:chExt cx="8696880" cy="1294920"/>
          </a:xfrm>
        </p:grpSpPr>
        <p:pic>
          <p:nvPicPr>
            <p:cNvPr id="13" name="Picture 12">
              <a:extLst>
                <a:ext uri="{FF2B5EF4-FFF2-40B4-BE49-F238E27FC236}">
                  <a16:creationId xmlns:a16="http://schemas.microsoft.com/office/drawing/2014/main" id="{2B9AA904-C55B-1FDD-6FD3-D446AF74625B}"/>
                </a:ext>
              </a:extLst>
            </p:cNvPr>
            <p:cNvPicPr/>
            <p:nvPr/>
          </p:nvPicPr>
          <p:blipFill>
            <a:blip r:embed="rId2"/>
            <a:srcRect r="20759" b="3620"/>
            <a:stretch/>
          </p:blipFill>
          <p:spPr>
            <a:xfrm>
              <a:off x="4616616" y="5274180"/>
              <a:ext cx="3022200" cy="1294920"/>
            </a:xfrm>
            <a:prstGeom prst="rect">
              <a:avLst/>
            </a:prstGeom>
            <a:ln>
              <a:noFill/>
            </a:ln>
          </p:spPr>
        </p:pic>
        <p:pic>
          <p:nvPicPr>
            <p:cNvPr id="14" name="Picture 13">
              <a:extLst>
                <a:ext uri="{FF2B5EF4-FFF2-40B4-BE49-F238E27FC236}">
                  <a16:creationId xmlns:a16="http://schemas.microsoft.com/office/drawing/2014/main" id="{FE37E2CD-9F71-F4CB-9D54-8A208CD95E78}"/>
                </a:ext>
              </a:extLst>
            </p:cNvPr>
            <p:cNvPicPr/>
            <p:nvPr/>
          </p:nvPicPr>
          <p:blipFill>
            <a:blip r:embed="rId2"/>
            <a:srcRect r="20759" b="83872"/>
            <a:stretch/>
          </p:blipFill>
          <p:spPr>
            <a:xfrm>
              <a:off x="8072256" y="6066180"/>
              <a:ext cx="3022200" cy="214560"/>
            </a:xfrm>
            <a:prstGeom prst="rect">
              <a:avLst/>
            </a:prstGeom>
            <a:ln>
              <a:noFill/>
            </a:ln>
          </p:spPr>
        </p:pic>
        <p:sp>
          <p:nvSpPr>
            <p:cNvPr id="15" name="CustomShape 6">
              <a:extLst>
                <a:ext uri="{FF2B5EF4-FFF2-40B4-BE49-F238E27FC236}">
                  <a16:creationId xmlns:a16="http://schemas.microsoft.com/office/drawing/2014/main" id="{0847C329-A8AA-991C-50F2-2E7112E745C7}"/>
                </a:ext>
              </a:extLst>
            </p:cNvPr>
            <p:cNvSpPr/>
            <p:nvPr/>
          </p:nvSpPr>
          <p:spPr>
            <a:xfrm>
              <a:off x="2469936" y="5733900"/>
              <a:ext cx="2093400" cy="60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GB" sz="1800" b="0" strike="noStrike" spc="-1">
                  <a:solidFill>
                    <a:srgbClr val="000000"/>
                  </a:solidFill>
                  <a:latin typeface="Arial"/>
                  <a:ea typeface="DejaVu Sans"/>
                </a:rPr>
                <a:t>many sequencing</a:t>
              </a:r>
              <a:endParaRPr lang="en-GB" sz="1800" b="0" strike="noStrike" spc="-1">
                <a:latin typeface="Arial"/>
              </a:endParaRPr>
            </a:p>
            <a:p>
              <a:pPr algn="ctr">
                <a:lnSpc>
                  <a:spcPct val="100000"/>
                </a:lnSpc>
              </a:pPr>
              <a:r>
                <a:rPr lang="en-GB" sz="1800" b="0" strike="noStrike" spc="-1">
                  <a:solidFill>
                    <a:srgbClr val="000000"/>
                  </a:solidFill>
                  <a:latin typeface="Arial"/>
                  <a:ea typeface="DejaVu Sans"/>
                </a:rPr>
                <a:t>reads</a:t>
              </a:r>
              <a:endParaRPr lang="en-GB" sz="1800" b="0" strike="noStrike" spc="-1">
                <a:latin typeface="Arial"/>
              </a:endParaRPr>
            </a:p>
          </p:txBody>
        </p:sp>
        <p:sp>
          <p:nvSpPr>
            <p:cNvPr id="16" name="CustomShape 7">
              <a:extLst>
                <a:ext uri="{FF2B5EF4-FFF2-40B4-BE49-F238E27FC236}">
                  <a16:creationId xmlns:a16="http://schemas.microsoft.com/office/drawing/2014/main" id="{BA5C7AA1-2813-53A2-BE3D-ABBC57A5DC9F}"/>
                </a:ext>
              </a:extLst>
            </p:cNvPr>
            <p:cNvSpPr/>
            <p:nvPr/>
          </p:nvSpPr>
          <p:spPr>
            <a:xfrm>
              <a:off x="8137776" y="5778180"/>
              <a:ext cx="3029040" cy="34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GB" sz="1800" b="0" strike="noStrike" spc="-1">
                  <a:solidFill>
                    <a:srgbClr val="000000"/>
                  </a:solidFill>
                  <a:latin typeface="Arial"/>
                  <a:ea typeface="DejaVu Sans"/>
                </a:rPr>
                <a:t>contiguous sequence</a:t>
              </a:r>
              <a:endParaRPr lang="en-GB" sz="1800" b="0" strike="noStrike" spc="-1">
                <a:latin typeface="Arial"/>
              </a:endParaRPr>
            </a:p>
          </p:txBody>
        </p:sp>
        <p:sp>
          <p:nvSpPr>
            <p:cNvPr id="17" name="Line 8">
              <a:extLst>
                <a:ext uri="{FF2B5EF4-FFF2-40B4-BE49-F238E27FC236}">
                  <a16:creationId xmlns:a16="http://schemas.microsoft.com/office/drawing/2014/main" id="{B3E02874-2E43-E29F-CD00-B57733B43027}"/>
                </a:ext>
              </a:extLst>
            </p:cNvPr>
            <p:cNvSpPr/>
            <p:nvPr/>
          </p:nvSpPr>
          <p:spPr>
            <a:xfrm>
              <a:off x="7712256" y="6252300"/>
              <a:ext cx="432000" cy="36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grpSp>
    </p:spTree>
    <p:extLst>
      <p:ext uri="{BB962C8B-B14F-4D97-AF65-F5344CB8AC3E}">
        <p14:creationId xmlns:p14="http://schemas.microsoft.com/office/powerpoint/2010/main" val="35365067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B1E9-BB33-31FE-193B-2A34055BA28A}"/>
              </a:ext>
            </a:extLst>
          </p:cNvPr>
          <p:cNvSpPr>
            <a:spLocks noGrp="1"/>
          </p:cNvSpPr>
          <p:nvPr>
            <p:ph type="title"/>
          </p:nvPr>
        </p:nvSpPr>
        <p:spPr/>
        <p:txBody>
          <a:bodyPr/>
          <a:lstStyle/>
          <a:p>
            <a:r>
              <a:rPr lang="en-GB" sz="4800" spc="-1" dirty="0" err="1">
                <a:solidFill>
                  <a:srgbClr val="000000"/>
                </a:solidFill>
                <a:latin typeface="Calibri"/>
                <a:ea typeface="DejaVu Sans"/>
              </a:rPr>
              <a:t>SPAdes</a:t>
            </a:r>
            <a:r>
              <a:rPr lang="en-GB" sz="4800" spc="-1" dirty="0">
                <a:solidFill>
                  <a:srgbClr val="000000"/>
                </a:solidFill>
                <a:latin typeface="Calibri"/>
                <a:ea typeface="DejaVu Sans"/>
              </a:rPr>
              <a:t> assembler</a:t>
            </a:r>
            <a:endParaRPr lang="en-CH" dirty="0"/>
          </a:p>
        </p:txBody>
      </p:sp>
      <p:pic>
        <p:nvPicPr>
          <p:cNvPr id="3" name="Picture 3">
            <a:extLst>
              <a:ext uri="{FF2B5EF4-FFF2-40B4-BE49-F238E27FC236}">
                <a16:creationId xmlns:a16="http://schemas.microsoft.com/office/drawing/2014/main" id="{4D40F0CD-54A5-6F82-7CE7-AB6C0094A3DB}"/>
              </a:ext>
            </a:extLst>
          </p:cNvPr>
          <p:cNvPicPr/>
          <p:nvPr/>
        </p:nvPicPr>
        <p:blipFill>
          <a:blip r:embed="rId2"/>
          <a:stretch/>
        </p:blipFill>
        <p:spPr>
          <a:xfrm>
            <a:off x="9223003" y="236977"/>
            <a:ext cx="2705055" cy="2216552"/>
          </a:xfrm>
          <a:prstGeom prst="rect">
            <a:avLst/>
          </a:prstGeom>
          <a:ln>
            <a:noFill/>
          </a:ln>
        </p:spPr>
      </p:pic>
      <p:sp>
        <p:nvSpPr>
          <p:cNvPr id="4" name="CustomShape 3">
            <a:extLst>
              <a:ext uri="{FF2B5EF4-FFF2-40B4-BE49-F238E27FC236}">
                <a16:creationId xmlns:a16="http://schemas.microsoft.com/office/drawing/2014/main" id="{4DD753F1-45CD-331E-F48F-122113755849}"/>
              </a:ext>
            </a:extLst>
          </p:cNvPr>
          <p:cNvSpPr/>
          <p:nvPr/>
        </p:nvSpPr>
        <p:spPr>
          <a:xfrm>
            <a:off x="10275332" y="6364042"/>
            <a:ext cx="4312066" cy="60039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Calibri"/>
                <a:ea typeface="DejaVu Sans"/>
              </a:rPr>
              <a:t>Bankevich et al; 2012</a:t>
            </a:r>
            <a:endParaRPr lang="en-GB" sz="1451" spc="-1">
              <a:latin typeface="Arial"/>
            </a:endParaRPr>
          </a:p>
        </p:txBody>
      </p:sp>
      <p:sp>
        <p:nvSpPr>
          <p:cNvPr id="5" name="CustomShape 2">
            <a:extLst>
              <a:ext uri="{FF2B5EF4-FFF2-40B4-BE49-F238E27FC236}">
                <a16:creationId xmlns:a16="http://schemas.microsoft.com/office/drawing/2014/main" id="{B262C941-2AD3-B8C0-EE5A-AAE1BB3A809A}"/>
              </a:ext>
            </a:extLst>
          </p:cNvPr>
          <p:cNvSpPr/>
          <p:nvPr/>
        </p:nvSpPr>
        <p:spPr>
          <a:xfrm>
            <a:off x="435600" y="2179979"/>
            <a:ext cx="10969559" cy="452322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spcBef>
                <a:spcPts val="775"/>
              </a:spcBef>
            </a:pPr>
            <a:r>
              <a:rPr lang="en-GB" sz="3600" b="1" spc="-1" dirty="0">
                <a:solidFill>
                  <a:srgbClr val="000000"/>
                </a:solidFill>
                <a:latin typeface="Cordia New" panose="020B0304020202020204" pitchFamily="34" charset="-34"/>
                <a:ea typeface="AR PL SungtiL GB"/>
                <a:cs typeface="Cordia New" panose="020B0304020202020204" pitchFamily="34" charset="-34"/>
              </a:rPr>
              <a:t>- error-correction: very rare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mers</a:t>
            </a:r>
            <a:r>
              <a:rPr lang="en-GB" sz="3600" spc="-1" dirty="0">
                <a:solidFill>
                  <a:srgbClr val="000000"/>
                </a:solidFill>
                <a:latin typeface="Cordia New" panose="020B0304020202020204" pitchFamily="34" charset="-34"/>
                <a:ea typeface="AR PL SungtiL GB"/>
                <a:cs typeface="Cordia New" panose="020B0304020202020204" pitchFamily="34" charset="-34"/>
              </a:rPr>
              <a:t> (probably sequencing errors) corrected</a:t>
            </a:r>
          </a:p>
          <a:p>
            <a:pPr>
              <a:spcBef>
                <a:spcPts val="775"/>
              </a:spcBef>
            </a:pPr>
            <a:r>
              <a:rPr lang="en-GB" sz="3600" b="1" spc="-1" dirty="0">
                <a:solidFill>
                  <a:srgbClr val="000000"/>
                </a:solidFill>
                <a:latin typeface="Cordia New" panose="020B0304020202020204" pitchFamily="34" charset="-34"/>
                <a:ea typeface="AR PL SungtiL GB"/>
                <a:cs typeface="Cordia New" panose="020B0304020202020204" pitchFamily="34" charset="-34"/>
              </a:rPr>
              <a:t>-</a:t>
            </a:r>
            <a:r>
              <a:rPr lang="en-GB" sz="3600" spc="-1" dirty="0">
                <a:solidFill>
                  <a:srgbClr val="000000"/>
                </a:solidFill>
                <a:latin typeface="Cordia New" panose="020B0304020202020204" pitchFamily="34" charset="-34"/>
                <a:ea typeface="AR PL SungtiL GB"/>
                <a:cs typeface="Cordia New" panose="020B0304020202020204" pitchFamily="34" charset="-34"/>
              </a:rPr>
              <a:t> </a:t>
            </a:r>
            <a:r>
              <a:rPr lang="en-GB" sz="3600" b="1" spc="-1" dirty="0">
                <a:solidFill>
                  <a:srgbClr val="000000"/>
                </a:solidFill>
                <a:latin typeface="Cordia New" panose="020B0304020202020204" pitchFamily="34" charset="-34"/>
                <a:ea typeface="AR PL SungtiL GB"/>
                <a:cs typeface="Cordia New" panose="020B0304020202020204" pitchFamily="34" charset="-34"/>
              </a:rPr>
              <a:t>varying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a:t>
            </a:r>
            <a:r>
              <a:rPr lang="en-GB" sz="3600" b="1" spc="-1" dirty="0">
                <a:solidFill>
                  <a:srgbClr val="000000"/>
                </a:solidFill>
                <a:latin typeface="Cordia New" panose="020B0304020202020204" pitchFamily="34" charset="-34"/>
                <a:ea typeface="AR PL SungtiL GB"/>
                <a:cs typeface="Cordia New" panose="020B0304020202020204" pitchFamily="34" charset="-34"/>
              </a:rPr>
              <a:t> sizes </a:t>
            </a:r>
            <a:r>
              <a:rPr lang="en-GB" sz="3600" spc="-1" dirty="0">
                <a:solidFill>
                  <a:srgbClr val="000000"/>
                </a:solidFill>
                <a:latin typeface="Cordia New" panose="020B0304020202020204" pitchFamily="34" charset="-34"/>
                <a:ea typeface="AR PL SungtiL GB"/>
                <a:cs typeface="Cordia New" panose="020B0304020202020204" pitchFamily="34" charset="-34"/>
              </a:rPr>
              <a:t>over assembly because different parts of the genome may have </a:t>
            </a:r>
            <a:r>
              <a:rPr lang="en-GB" sz="3600" b="1" spc="-1" dirty="0">
                <a:solidFill>
                  <a:srgbClr val="000000"/>
                </a:solidFill>
                <a:latin typeface="Cordia New" panose="020B0304020202020204" pitchFamily="34" charset="-34"/>
                <a:ea typeface="AR PL SungtiL GB"/>
                <a:cs typeface="Cordia New" panose="020B0304020202020204" pitchFamily="34" charset="-34"/>
              </a:rPr>
              <a:t>different optimal k-</a:t>
            </a:r>
            <a:r>
              <a:rPr lang="en-GB" sz="3600" b="1" spc="-1" dirty="0" err="1">
                <a:solidFill>
                  <a:srgbClr val="000000"/>
                </a:solidFill>
                <a:latin typeface="Cordia New" panose="020B0304020202020204" pitchFamily="34" charset="-34"/>
                <a:ea typeface="AR PL SungtiL GB"/>
                <a:cs typeface="Cordia New" panose="020B0304020202020204" pitchFamily="34" charset="-34"/>
              </a:rPr>
              <a:t>mer</a:t>
            </a:r>
            <a:r>
              <a:rPr lang="en-GB" sz="3600" b="1" spc="-1" dirty="0">
                <a:solidFill>
                  <a:srgbClr val="000000"/>
                </a:solidFill>
                <a:latin typeface="Cordia New" panose="020B0304020202020204" pitchFamily="34" charset="-34"/>
                <a:ea typeface="AR PL SungtiL GB"/>
                <a:cs typeface="Cordia New" panose="020B0304020202020204" pitchFamily="34" charset="-34"/>
              </a:rPr>
              <a:t> </a:t>
            </a:r>
            <a:r>
              <a:rPr lang="en-GB" sz="3600" spc="-1" dirty="0">
                <a:solidFill>
                  <a:srgbClr val="000000"/>
                </a:solidFill>
                <a:latin typeface="Cordia New" panose="020B0304020202020204" pitchFamily="34" charset="-34"/>
                <a:ea typeface="AR PL SungtiL GB"/>
                <a:cs typeface="Cordia New" panose="020B0304020202020204" pitchFamily="34" charset="-34"/>
              </a:rPr>
              <a:t>length!</a:t>
            </a: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a:p>
            <a:pPr>
              <a:spcBef>
                <a:spcPts val="775"/>
              </a:spcBef>
            </a:pPr>
            <a:endParaRPr lang="en-GB" sz="3600" spc="-1" dirty="0">
              <a:latin typeface="Cordia New" panose="020B0304020202020204" pitchFamily="34" charset="-34"/>
              <a:cs typeface="Cordia New" panose="020B0304020202020204" pitchFamily="34" charset="-34"/>
            </a:endParaRPr>
          </a:p>
        </p:txBody>
      </p:sp>
      <p:pic>
        <p:nvPicPr>
          <p:cNvPr id="9" name="Picture 8">
            <a:extLst>
              <a:ext uri="{FF2B5EF4-FFF2-40B4-BE49-F238E27FC236}">
                <a16:creationId xmlns:a16="http://schemas.microsoft.com/office/drawing/2014/main" id="{9863BC46-2F68-A040-53D2-AA38DA451011}"/>
              </a:ext>
            </a:extLst>
          </p:cNvPr>
          <p:cNvPicPr>
            <a:picLocks noChangeAspect="1"/>
          </p:cNvPicPr>
          <p:nvPr/>
        </p:nvPicPr>
        <p:blipFill>
          <a:blip r:embed="rId3"/>
          <a:stretch/>
        </p:blipFill>
        <p:spPr>
          <a:xfrm>
            <a:off x="2763665" y="3971361"/>
            <a:ext cx="6313428" cy="2664000"/>
          </a:xfrm>
          <a:prstGeom prst="rect">
            <a:avLst/>
          </a:prstGeom>
          <a:ln>
            <a:noFill/>
          </a:ln>
        </p:spPr>
      </p:pic>
    </p:spTree>
    <p:extLst>
      <p:ext uri="{BB962C8B-B14F-4D97-AF65-F5344CB8AC3E}">
        <p14:creationId xmlns:p14="http://schemas.microsoft.com/office/powerpoint/2010/main" val="42943297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F0E73-FBED-D992-EBE2-4A56EDF28AD1}"/>
              </a:ext>
            </a:extLst>
          </p:cNvPr>
          <p:cNvSpPr>
            <a:spLocks noGrp="1"/>
          </p:cNvSpPr>
          <p:nvPr>
            <p:ph type="title"/>
          </p:nvPr>
        </p:nvSpPr>
        <p:spPr/>
        <p:txBody>
          <a:bodyPr/>
          <a:lstStyle/>
          <a:p>
            <a:r>
              <a:rPr lang="en-CH" dirty="0"/>
              <a:t>Paired-end reads to the rescue</a:t>
            </a:r>
          </a:p>
        </p:txBody>
      </p:sp>
      <p:pic>
        <p:nvPicPr>
          <p:cNvPr id="3" name="Picture 2">
            <a:extLst>
              <a:ext uri="{FF2B5EF4-FFF2-40B4-BE49-F238E27FC236}">
                <a16:creationId xmlns:a16="http://schemas.microsoft.com/office/drawing/2014/main" id="{67DE84EB-83ED-4D07-BFA8-585CE439C30E}"/>
              </a:ext>
            </a:extLst>
          </p:cNvPr>
          <p:cNvPicPr/>
          <p:nvPr/>
        </p:nvPicPr>
        <p:blipFill>
          <a:blip r:embed="rId2"/>
          <a:stretch/>
        </p:blipFill>
        <p:spPr>
          <a:xfrm>
            <a:off x="317926" y="940870"/>
            <a:ext cx="4915512" cy="5502848"/>
          </a:xfrm>
          <a:prstGeom prst="rect">
            <a:avLst/>
          </a:prstGeom>
          <a:ln>
            <a:noFill/>
          </a:ln>
        </p:spPr>
      </p:pic>
      <p:sp>
        <p:nvSpPr>
          <p:cNvPr id="4" name="TextShape 3">
            <a:extLst>
              <a:ext uri="{FF2B5EF4-FFF2-40B4-BE49-F238E27FC236}">
                <a16:creationId xmlns:a16="http://schemas.microsoft.com/office/drawing/2014/main" id="{F38C487E-707F-03A1-A9CE-44660E2C5ED7}"/>
              </a:ext>
            </a:extLst>
          </p:cNvPr>
          <p:cNvSpPr txBox="1"/>
          <p:nvPr/>
        </p:nvSpPr>
        <p:spPr>
          <a:xfrm>
            <a:off x="6096000" y="2960627"/>
            <a:ext cx="5319924" cy="728401"/>
          </a:xfrm>
          <a:prstGeom prst="rect">
            <a:avLst/>
          </a:prstGeom>
          <a:noFill/>
          <a:ln>
            <a:noFill/>
          </a:ln>
        </p:spPr>
        <p:txBody>
          <a:bodyPr lIns="108847" tIns="54423" rIns="108847" bIns="54423"/>
          <a:lstStyle/>
          <a:p>
            <a:r>
              <a:rPr lang="en-GB" sz="4000" spc="-1">
                <a:latin typeface="Cordia New" panose="020B0304020202020204" pitchFamily="34" charset="-34"/>
                <a:cs typeface="Cordia New" panose="020B0304020202020204" pitchFamily="34" charset="-34"/>
              </a:rPr>
              <a:t>Paired end reads are useful to in complicated/problematic regions</a:t>
            </a:r>
          </a:p>
        </p:txBody>
      </p:sp>
    </p:spTree>
    <p:extLst>
      <p:ext uri="{BB962C8B-B14F-4D97-AF65-F5344CB8AC3E}">
        <p14:creationId xmlns:p14="http://schemas.microsoft.com/office/powerpoint/2010/main" val="10775051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F0E73-FBED-D992-EBE2-4A56EDF28AD1}"/>
              </a:ext>
            </a:extLst>
          </p:cNvPr>
          <p:cNvSpPr>
            <a:spLocks noGrp="1"/>
          </p:cNvSpPr>
          <p:nvPr>
            <p:ph type="title"/>
          </p:nvPr>
        </p:nvSpPr>
        <p:spPr/>
        <p:txBody>
          <a:bodyPr/>
          <a:lstStyle/>
          <a:p>
            <a:r>
              <a:rPr lang="en-CH" dirty="0"/>
              <a:t>Paired-end reads to the rescue</a:t>
            </a:r>
          </a:p>
        </p:txBody>
      </p:sp>
      <p:pic>
        <p:nvPicPr>
          <p:cNvPr id="3" name="Picture 2">
            <a:extLst>
              <a:ext uri="{FF2B5EF4-FFF2-40B4-BE49-F238E27FC236}">
                <a16:creationId xmlns:a16="http://schemas.microsoft.com/office/drawing/2014/main" id="{67DE84EB-83ED-4D07-BFA8-585CE439C30E}"/>
              </a:ext>
            </a:extLst>
          </p:cNvPr>
          <p:cNvPicPr/>
          <p:nvPr/>
        </p:nvPicPr>
        <p:blipFill>
          <a:blip r:embed="rId2"/>
          <a:stretch/>
        </p:blipFill>
        <p:spPr>
          <a:xfrm>
            <a:off x="317926" y="940870"/>
            <a:ext cx="4915512" cy="5502848"/>
          </a:xfrm>
          <a:prstGeom prst="rect">
            <a:avLst/>
          </a:prstGeom>
          <a:ln>
            <a:noFill/>
          </a:ln>
        </p:spPr>
      </p:pic>
      <p:sp>
        <p:nvSpPr>
          <p:cNvPr id="4" name="TextShape 3">
            <a:extLst>
              <a:ext uri="{FF2B5EF4-FFF2-40B4-BE49-F238E27FC236}">
                <a16:creationId xmlns:a16="http://schemas.microsoft.com/office/drawing/2014/main" id="{F38C487E-707F-03A1-A9CE-44660E2C5ED7}"/>
              </a:ext>
            </a:extLst>
          </p:cNvPr>
          <p:cNvSpPr txBox="1"/>
          <p:nvPr/>
        </p:nvSpPr>
        <p:spPr>
          <a:xfrm>
            <a:off x="6096000" y="2960627"/>
            <a:ext cx="5319924" cy="728401"/>
          </a:xfrm>
          <a:prstGeom prst="rect">
            <a:avLst/>
          </a:prstGeom>
          <a:noFill/>
          <a:ln>
            <a:noFill/>
          </a:ln>
        </p:spPr>
        <p:txBody>
          <a:bodyPr lIns="108847" tIns="54423" rIns="108847" bIns="54423"/>
          <a:lstStyle/>
          <a:p>
            <a:r>
              <a:rPr lang="en-GB" sz="4000" spc="-1">
                <a:latin typeface="Cordia New" panose="020B0304020202020204" pitchFamily="34" charset="-34"/>
                <a:cs typeface="Cordia New" panose="020B0304020202020204" pitchFamily="34" charset="-34"/>
              </a:rPr>
              <a:t>Paired end reads are useful to in complicated/problematic regions</a:t>
            </a:r>
          </a:p>
        </p:txBody>
      </p:sp>
      <p:grpSp>
        <p:nvGrpSpPr>
          <p:cNvPr id="5" name="Group 4">
            <a:extLst>
              <a:ext uri="{FF2B5EF4-FFF2-40B4-BE49-F238E27FC236}">
                <a16:creationId xmlns:a16="http://schemas.microsoft.com/office/drawing/2014/main" id="{8DA22151-0F23-69F0-D130-73998C2F52F8}"/>
              </a:ext>
            </a:extLst>
          </p:cNvPr>
          <p:cNvGrpSpPr>
            <a:grpSpLocks noChangeAspect="1"/>
          </p:cNvGrpSpPr>
          <p:nvPr/>
        </p:nvGrpSpPr>
        <p:grpSpPr>
          <a:xfrm>
            <a:off x="5102303" y="768827"/>
            <a:ext cx="6752442" cy="2331151"/>
            <a:chOff x="5040360" y="648000"/>
            <a:chExt cx="4755240" cy="1641655"/>
          </a:xfrm>
        </p:grpSpPr>
        <p:pic>
          <p:nvPicPr>
            <p:cNvPr id="6" name="Picture 5">
              <a:extLst>
                <a:ext uri="{FF2B5EF4-FFF2-40B4-BE49-F238E27FC236}">
                  <a16:creationId xmlns:a16="http://schemas.microsoft.com/office/drawing/2014/main" id="{F5CB0482-FE37-CBC8-1FE8-B9907547D707}"/>
                </a:ext>
              </a:extLst>
            </p:cNvPr>
            <p:cNvPicPr/>
            <p:nvPr/>
          </p:nvPicPr>
          <p:blipFill>
            <a:blip r:embed="rId3"/>
            <a:srcRect t="17224" b="38354"/>
            <a:stretch/>
          </p:blipFill>
          <p:spPr>
            <a:xfrm>
              <a:off x="5040360" y="648000"/>
              <a:ext cx="4755240" cy="1583640"/>
            </a:xfrm>
            <a:prstGeom prst="rect">
              <a:avLst/>
            </a:prstGeom>
            <a:ln>
              <a:noFill/>
            </a:ln>
          </p:spPr>
        </p:pic>
        <p:sp>
          <p:nvSpPr>
            <p:cNvPr id="7" name="CustomShape 5">
              <a:extLst>
                <a:ext uri="{FF2B5EF4-FFF2-40B4-BE49-F238E27FC236}">
                  <a16:creationId xmlns:a16="http://schemas.microsoft.com/office/drawing/2014/main" id="{4FA7F457-331B-4084-7E48-4E43CA31511E}"/>
                </a:ext>
              </a:extLst>
            </p:cNvPr>
            <p:cNvSpPr/>
            <p:nvPr/>
          </p:nvSpPr>
          <p:spPr>
            <a:xfrm>
              <a:off x="7416360" y="1641655"/>
              <a:ext cx="1008000" cy="648000"/>
            </a:xfrm>
            <a:prstGeom prst="rect">
              <a:avLst/>
            </a:prstGeom>
            <a:solidFill>
              <a:srgbClr val="FFFFFF"/>
            </a:solidFill>
            <a:ln>
              <a:noFill/>
            </a:ln>
          </p:spPr>
          <p:style>
            <a:lnRef idx="0">
              <a:scrgbClr r="0" g="0" b="0"/>
            </a:lnRef>
            <a:fillRef idx="0">
              <a:scrgbClr r="0" g="0" b="0"/>
            </a:fillRef>
            <a:effectRef idx="0">
              <a:scrgbClr r="0" g="0" b="0"/>
            </a:effectRef>
            <a:fontRef idx="minor"/>
          </p:style>
        </p:sp>
      </p:grpSp>
      <p:pic>
        <p:nvPicPr>
          <p:cNvPr id="8" name="Picture 7">
            <a:extLst>
              <a:ext uri="{FF2B5EF4-FFF2-40B4-BE49-F238E27FC236}">
                <a16:creationId xmlns:a16="http://schemas.microsoft.com/office/drawing/2014/main" id="{56C53B4B-B2AD-CFA1-FB94-3F06FB923E52}"/>
              </a:ext>
            </a:extLst>
          </p:cNvPr>
          <p:cNvPicPr>
            <a:picLocks noChangeAspect="1"/>
          </p:cNvPicPr>
          <p:nvPr/>
        </p:nvPicPr>
        <p:blipFill>
          <a:blip r:embed="rId3"/>
          <a:srcRect l="39428" t="65663" b="8084"/>
          <a:stretch/>
        </p:blipFill>
        <p:spPr>
          <a:xfrm>
            <a:off x="5728322" y="4336443"/>
            <a:ext cx="5983844" cy="1944000"/>
          </a:xfrm>
          <a:prstGeom prst="rect">
            <a:avLst/>
          </a:prstGeom>
          <a:ln>
            <a:noFill/>
          </a:ln>
        </p:spPr>
      </p:pic>
    </p:spTree>
    <p:extLst>
      <p:ext uri="{BB962C8B-B14F-4D97-AF65-F5344CB8AC3E}">
        <p14:creationId xmlns:p14="http://schemas.microsoft.com/office/powerpoint/2010/main" val="41587911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C45C44-6DBE-2F1E-68F0-25CB095A86AA}"/>
              </a:ext>
            </a:extLst>
          </p:cNvPr>
          <p:cNvSpPr txBox="1"/>
          <p:nvPr/>
        </p:nvSpPr>
        <p:spPr>
          <a:xfrm>
            <a:off x="1078839" y="2644170"/>
            <a:ext cx="10034321" cy="1569660"/>
          </a:xfrm>
          <a:prstGeom prst="rect">
            <a:avLst/>
          </a:prstGeom>
          <a:solidFill>
            <a:schemeClr val="tx1"/>
          </a:solidFill>
          <a:ln>
            <a:noFill/>
          </a:ln>
        </p:spPr>
        <p:txBody>
          <a:bodyPr wrap="square">
            <a:spAutoFit/>
          </a:bodyPr>
          <a:lstStyle/>
          <a:p>
            <a:pPr marL="914400" indent="-914400">
              <a:lnSpc>
                <a:spcPct val="100000"/>
              </a:lnSpc>
              <a:buAutoNum type="arabicPeriod"/>
            </a:pPr>
            <a:r>
              <a:rPr lang="en-GB" sz="3200" spc="-1" dirty="0">
                <a:solidFill>
                  <a:schemeClr val="bg1">
                    <a:lumMod val="65000"/>
                  </a:schemeClr>
                </a:solidFill>
                <a:latin typeface="Arial"/>
                <a:ea typeface="DejaVu Sans"/>
              </a:rPr>
              <a:t> </a:t>
            </a:r>
            <a:r>
              <a:rPr lang="en-GB" sz="3200" b="1" spc="-1" dirty="0">
                <a:solidFill>
                  <a:schemeClr val="bg1">
                    <a:lumMod val="65000"/>
                  </a:schemeClr>
                </a:solidFill>
                <a:latin typeface="Arial"/>
                <a:ea typeface="DejaVu Sans"/>
              </a:rPr>
              <a:t>How</a:t>
            </a:r>
            <a:r>
              <a:rPr lang="en-GB" sz="3200" spc="-1" dirty="0">
                <a:solidFill>
                  <a:schemeClr val="bg1">
                    <a:lumMod val="65000"/>
                  </a:schemeClr>
                </a:solidFill>
                <a:latin typeface="Arial"/>
                <a:ea typeface="DejaVu Sans"/>
              </a:rPr>
              <a:t> can we assemble a genome?</a:t>
            </a:r>
          </a:p>
          <a:p>
            <a:pPr marL="914400" indent="-914400">
              <a:buFontTx/>
              <a:buAutoNum type="arabicPeriod"/>
            </a:pPr>
            <a:r>
              <a:rPr lang="en-GB" sz="3200" spc="-1" dirty="0">
                <a:solidFill>
                  <a:schemeClr val="bg1"/>
                </a:solidFill>
                <a:latin typeface="Arial"/>
                <a:ea typeface="DejaVu Sans"/>
              </a:rPr>
              <a:t> </a:t>
            </a:r>
            <a:r>
              <a:rPr lang="en-GB" sz="3200" b="1" spc="-1" dirty="0">
                <a:solidFill>
                  <a:srgbClr val="FF0000"/>
                </a:solidFill>
                <a:latin typeface="Arial"/>
                <a:ea typeface="DejaVu Sans"/>
              </a:rPr>
              <a:t>Why can’t we</a:t>
            </a:r>
            <a:r>
              <a:rPr lang="en-GB" sz="3200" spc="-1" dirty="0">
                <a:solidFill>
                  <a:schemeClr val="bg1"/>
                </a:solidFill>
                <a:latin typeface="Arial"/>
                <a:ea typeface="DejaVu Sans"/>
              </a:rPr>
              <a:t> assemble a genome? </a:t>
            </a:r>
          </a:p>
          <a:p>
            <a:pPr marL="914400" indent="-914400">
              <a:buFontTx/>
              <a:buAutoNum type="arabicPeriod"/>
            </a:pPr>
            <a:r>
              <a:rPr lang="en-GB" sz="3200" spc="-1" dirty="0">
                <a:solidFill>
                  <a:schemeClr val="bg1"/>
                </a:solidFill>
                <a:latin typeface="Arial"/>
                <a:ea typeface="DejaVu Sans"/>
              </a:rPr>
              <a:t> How can </a:t>
            </a:r>
            <a:r>
              <a:rPr lang="en-GB" sz="3200" b="1" spc="-1" dirty="0">
                <a:solidFill>
                  <a:srgbClr val="FF0000"/>
                </a:solidFill>
                <a:latin typeface="Arial"/>
                <a:ea typeface="DejaVu Sans"/>
              </a:rPr>
              <a:t>check</a:t>
            </a:r>
            <a:r>
              <a:rPr lang="en-GB" sz="3200" spc="-1" dirty="0">
                <a:solidFill>
                  <a:schemeClr val="bg1"/>
                </a:solidFill>
                <a:latin typeface="Arial"/>
                <a:ea typeface="DejaVu Sans"/>
              </a:rPr>
              <a:t> our assembly?</a:t>
            </a:r>
            <a:endParaRPr lang="en-GB" sz="3200" spc="-1" dirty="0">
              <a:solidFill>
                <a:schemeClr val="bg1"/>
              </a:solidFill>
              <a:latin typeface="Arial"/>
            </a:endParaRPr>
          </a:p>
        </p:txBody>
      </p:sp>
    </p:spTree>
    <p:extLst>
      <p:ext uri="{BB962C8B-B14F-4D97-AF65-F5344CB8AC3E}">
        <p14:creationId xmlns:p14="http://schemas.microsoft.com/office/powerpoint/2010/main" val="25803835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solidFill>
                  <a:srgbClr val="ED1C24"/>
                </a:solidFill>
                <a:latin typeface="Arial"/>
                <a:ea typeface="DejaVu Sans"/>
              </a:rPr>
              <a:t>2</a:t>
            </a:r>
            <a:r>
              <a:rPr lang="en-GB" sz="4800" b="0" spc="-1" dirty="0">
                <a:solidFill>
                  <a:srgbClr val="ED1C24"/>
                </a:solidFill>
                <a:latin typeface="Arial"/>
                <a:ea typeface="DejaVu Sans"/>
              </a:rPr>
              <a:t>. </a:t>
            </a:r>
            <a:r>
              <a:rPr lang="en-GB" sz="4800" spc="-1" dirty="0">
                <a:solidFill>
                  <a:srgbClr val="ED1C24"/>
                </a:solidFill>
                <a:latin typeface="Arial"/>
                <a:ea typeface="DejaVu Sans"/>
              </a:rPr>
              <a:t>Why</a:t>
            </a:r>
            <a:r>
              <a:rPr lang="en-GB" sz="4800" b="0" spc="-1" dirty="0">
                <a:latin typeface="Arial"/>
                <a:ea typeface="DejaVu Sans"/>
              </a:rPr>
              <a:t> can’t we assemble a genome?</a:t>
            </a:r>
            <a:endParaRPr lang="en-CH" b="0" dirty="0"/>
          </a:p>
        </p:txBody>
      </p:sp>
      <p:pic>
        <p:nvPicPr>
          <p:cNvPr id="7" name="Picture 6">
            <a:extLst>
              <a:ext uri="{FF2B5EF4-FFF2-40B4-BE49-F238E27FC236}">
                <a16:creationId xmlns:a16="http://schemas.microsoft.com/office/drawing/2014/main" id="{0AF451B1-83A9-D168-6CFD-EBC12B5EFD64}"/>
              </a:ext>
            </a:extLst>
          </p:cNvPr>
          <p:cNvPicPr/>
          <p:nvPr/>
        </p:nvPicPr>
        <p:blipFill>
          <a:blip r:embed="rId2"/>
          <a:stretch/>
        </p:blipFill>
        <p:spPr>
          <a:xfrm>
            <a:off x="1480527" y="1345404"/>
            <a:ext cx="9576323" cy="4602469"/>
          </a:xfrm>
          <a:prstGeom prst="rect">
            <a:avLst/>
          </a:prstGeom>
          <a:ln>
            <a:noFill/>
          </a:ln>
        </p:spPr>
      </p:pic>
      <p:sp>
        <p:nvSpPr>
          <p:cNvPr id="8" name="TextShape 4">
            <a:extLst>
              <a:ext uri="{FF2B5EF4-FFF2-40B4-BE49-F238E27FC236}">
                <a16:creationId xmlns:a16="http://schemas.microsoft.com/office/drawing/2014/main" id="{EB54D895-42A3-59F0-09BD-511BD3BC65CA}"/>
              </a:ext>
            </a:extLst>
          </p:cNvPr>
          <p:cNvSpPr txBox="1"/>
          <p:nvPr/>
        </p:nvSpPr>
        <p:spPr>
          <a:xfrm>
            <a:off x="-86863" y="5907230"/>
            <a:ext cx="12364972" cy="728401"/>
          </a:xfrm>
          <a:prstGeom prst="rect">
            <a:avLst/>
          </a:prstGeom>
          <a:noFill/>
          <a:ln>
            <a:noFill/>
          </a:ln>
        </p:spPr>
        <p:txBody>
          <a:bodyPr lIns="108847" tIns="54423" rIns="108847" bIns="54423"/>
          <a:lstStyle/>
          <a:p>
            <a:pPr algn="ctr"/>
            <a:r>
              <a:rPr lang="en-GB" sz="3600" spc="-1" dirty="0">
                <a:latin typeface="Cordia New" panose="020B0304020202020204" pitchFamily="34" charset="-34"/>
                <a:cs typeface="Cordia New" panose="020B0304020202020204" pitchFamily="34" charset="-34"/>
              </a:rPr>
              <a:t>What are the difficulties in the puzzle? How could this relate to genome assemblies?</a:t>
            </a:r>
          </a:p>
        </p:txBody>
      </p:sp>
      <p:sp>
        <p:nvSpPr>
          <p:cNvPr id="9" name="Rectangle 8">
            <a:extLst>
              <a:ext uri="{FF2B5EF4-FFF2-40B4-BE49-F238E27FC236}">
                <a16:creationId xmlns:a16="http://schemas.microsoft.com/office/drawing/2014/main" id="{E048E2E6-E952-D699-09FC-BE0D49FD1D84}"/>
              </a:ext>
            </a:extLst>
          </p:cNvPr>
          <p:cNvSpPr/>
          <p:nvPr/>
        </p:nvSpPr>
        <p:spPr>
          <a:xfrm>
            <a:off x="1079292" y="1469036"/>
            <a:ext cx="1828800" cy="4478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Rectangle 9">
            <a:extLst>
              <a:ext uri="{FF2B5EF4-FFF2-40B4-BE49-F238E27FC236}">
                <a16:creationId xmlns:a16="http://schemas.microsoft.com/office/drawing/2014/main" id="{9DFB4CDF-9FA9-0C5C-98E5-D925E0046ABB}"/>
              </a:ext>
            </a:extLst>
          </p:cNvPr>
          <p:cNvSpPr/>
          <p:nvPr/>
        </p:nvSpPr>
        <p:spPr>
          <a:xfrm>
            <a:off x="8924280" y="1469036"/>
            <a:ext cx="1828800" cy="4478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36729692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solidFill>
                  <a:srgbClr val="ED1C24"/>
                </a:solidFill>
                <a:latin typeface="Arial"/>
                <a:ea typeface="DejaVu Sans"/>
              </a:rPr>
              <a:t>2</a:t>
            </a:r>
            <a:r>
              <a:rPr lang="en-GB" sz="4800" b="0" spc="-1" dirty="0">
                <a:solidFill>
                  <a:srgbClr val="ED1C24"/>
                </a:solidFill>
                <a:latin typeface="Arial"/>
                <a:ea typeface="DejaVu Sans"/>
              </a:rPr>
              <a:t>. </a:t>
            </a:r>
            <a:r>
              <a:rPr lang="en-GB" sz="4800" spc="-1" dirty="0">
                <a:solidFill>
                  <a:srgbClr val="ED1C24"/>
                </a:solidFill>
                <a:latin typeface="Arial"/>
                <a:ea typeface="DejaVu Sans"/>
              </a:rPr>
              <a:t>Why</a:t>
            </a:r>
            <a:r>
              <a:rPr lang="en-GB" sz="4800" b="0" spc="-1" dirty="0">
                <a:latin typeface="Arial"/>
                <a:ea typeface="DejaVu Sans"/>
              </a:rPr>
              <a:t> can’t we assemble a genome?</a:t>
            </a:r>
            <a:endParaRPr lang="en-CH" b="0" dirty="0"/>
          </a:p>
        </p:txBody>
      </p:sp>
      <p:sp>
        <p:nvSpPr>
          <p:cNvPr id="8" name="TextShape 4">
            <a:extLst>
              <a:ext uri="{FF2B5EF4-FFF2-40B4-BE49-F238E27FC236}">
                <a16:creationId xmlns:a16="http://schemas.microsoft.com/office/drawing/2014/main" id="{EB54D895-42A3-59F0-09BD-511BD3BC65CA}"/>
              </a:ext>
            </a:extLst>
          </p:cNvPr>
          <p:cNvSpPr txBox="1"/>
          <p:nvPr/>
        </p:nvSpPr>
        <p:spPr>
          <a:xfrm>
            <a:off x="-86863" y="5827020"/>
            <a:ext cx="12364972" cy="728401"/>
          </a:xfrm>
          <a:prstGeom prst="rect">
            <a:avLst/>
          </a:prstGeom>
          <a:noFill/>
          <a:ln>
            <a:noFill/>
          </a:ln>
        </p:spPr>
        <p:txBody>
          <a:bodyPr lIns="108847" tIns="54423" rIns="108847" bIns="54423"/>
          <a:lstStyle/>
          <a:p>
            <a:pPr algn="ctr"/>
            <a:r>
              <a:rPr lang="en-GB" sz="4000" spc="-1" dirty="0">
                <a:latin typeface="Cordia New" panose="020B0304020202020204" pitchFamily="34" charset="-34"/>
                <a:cs typeface="Cordia New" panose="020B0304020202020204" pitchFamily="34" charset="-34"/>
              </a:rPr>
              <a:t>This is what we actually work with!</a:t>
            </a:r>
          </a:p>
        </p:txBody>
      </p:sp>
      <p:sp>
        <p:nvSpPr>
          <p:cNvPr id="9" name="Rectangle 8">
            <a:extLst>
              <a:ext uri="{FF2B5EF4-FFF2-40B4-BE49-F238E27FC236}">
                <a16:creationId xmlns:a16="http://schemas.microsoft.com/office/drawing/2014/main" id="{E048E2E6-E952-D699-09FC-BE0D49FD1D84}"/>
              </a:ext>
            </a:extLst>
          </p:cNvPr>
          <p:cNvSpPr/>
          <p:nvPr/>
        </p:nvSpPr>
        <p:spPr>
          <a:xfrm>
            <a:off x="1079292" y="1469036"/>
            <a:ext cx="1828800" cy="4478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Rectangle 9">
            <a:extLst>
              <a:ext uri="{FF2B5EF4-FFF2-40B4-BE49-F238E27FC236}">
                <a16:creationId xmlns:a16="http://schemas.microsoft.com/office/drawing/2014/main" id="{9DFB4CDF-9FA9-0C5C-98E5-D925E0046ABB}"/>
              </a:ext>
            </a:extLst>
          </p:cNvPr>
          <p:cNvSpPr/>
          <p:nvPr/>
        </p:nvSpPr>
        <p:spPr>
          <a:xfrm>
            <a:off x="8924280" y="1469036"/>
            <a:ext cx="1828800" cy="4478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11266" name="Picture 2" descr="Pile Of Separated Blue Puzzle Pieces Poster | Puzzle Puzzle Posters-vvoe">
            <a:extLst>
              <a:ext uri="{FF2B5EF4-FFF2-40B4-BE49-F238E27FC236}">
                <a16:creationId xmlns:a16="http://schemas.microsoft.com/office/drawing/2014/main" id="{468E6354-E508-8D05-166C-64B12F30A5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000" y="1047750"/>
            <a:ext cx="63500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16739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latin typeface="Arial"/>
              </a:rPr>
              <a:t>Challenges (puzzle assembly version)</a:t>
            </a:r>
            <a:endParaRPr lang="en-CH" b="0" dirty="0"/>
          </a:p>
        </p:txBody>
      </p:sp>
      <p:pic>
        <p:nvPicPr>
          <p:cNvPr id="7" name="Picture 6">
            <a:extLst>
              <a:ext uri="{FF2B5EF4-FFF2-40B4-BE49-F238E27FC236}">
                <a16:creationId xmlns:a16="http://schemas.microsoft.com/office/drawing/2014/main" id="{0AF451B1-83A9-D168-6CFD-EBC12B5EFD64}"/>
              </a:ext>
            </a:extLst>
          </p:cNvPr>
          <p:cNvPicPr/>
          <p:nvPr/>
        </p:nvPicPr>
        <p:blipFill>
          <a:blip r:embed="rId2"/>
          <a:stretch/>
        </p:blipFill>
        <p:spPr>
          <a:xfrm>
            <a:off x="1480527" y="1345404"/>
            <a:ext cx="9576323" cy="4602469"/>
          </a:xfrm>
          <a:prstGeom prst="rect">
            <a:avLst/>
          </a:prstGeom>
          <a:ln>
            <a:noFill/>
          </a:ln>
        </p:spPr>
      </p:pic>
      <p:sp>
        <p:nvSpPr>
          <p:cNvPr id="8" name="TextShape 4">
            <a:extLst>
              <a:ext uri="{FF2B5EF4-FFF2-40B4-BE49-F238E27FC236}">
                <a16:creationId xmlns:a16="http://schemas.microsoft.com/office/drawing/2014/main" id="{EB54D895-42A3-59F0-09BD-511BD3BC65CA}"/>
              </a:ext>
            </a:extLst>
          </p:cNvPr>
          <p:cNvSpPr txBox="1"/>
          <p:nvPr/>
        </p:nvSpPr>
        <p:spPr>
          <a:xfrm>
            <a:off x="-86863" y="5827020"/>
            <a:ext cx="12364972" cy="728401"/>
          </a:xfrm>
          <a:prstGeom prst="rect">
            <a:avLst/>
          </a:prstGeom>
          <a:noFill/>
          <a:ln>
            <a:noFill/>
          </a:ln>
        </p:spPr>
        <p:txBody>
          <a:bodyPr lIns="108847" tIns="54423" rIns="108847" bIns="54423"/>
          <a:lstStyle/>
          <a:p>
            <a:pPr algn="ctr"/>
            <a:r>
              <a:rPr lang="en-GB" sz="2800" spc="-1" dirty="0">
                <a:latin typeface="Cordia New" panose="020B0304020202020204" pitchFamily="34" charset="-34"/>
                <a:cs typeface="Cordia New" panose="020B0304020202020204" pitchFamily="34" charset="-34"/>
              </a:rPr>
              <a:t>What are the difficulties in the puzzle?</a:t>
            </a:r>
          </a:p>
          <a:p>
            <a:pPr algn="ctr"/>
            <a:r>
              <a:rPr lang="en-GB" sz="2800" spc="-1" dirty="0">
                <a:latin typeface="Cordia New" panose="020B0304020202020204" pitchFamily="34" charset="-34"/>
                <a:cs typeface="Cordia New" panose="020B0304020202020204" pitchFamily="34" charset="-34"/>
              </a:rPr>
              <a:t>How could this relate to genome assemblies?</a:t>
            </a:r>
          </a:p>
        </p:txBody>
      </p:sp>
    </p:spTree>
    <p:extLst>
      <p:ext uri="{BB962C8B-B14F-4D97-AF65-F5344CB8AC3E}">
        <p14:creationId xmlns:p14="http://schemas.microsoft.com/office/powerpoint/2010/main" val="16550475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latin typeface="Arial"/>
              </a:rPr>
              <a:t>Challenges (genome assembly version)</a:t>
            </a:r>
            <a:endParaRPr lang="en-CH" b="0" dirty="0"/>
          </a:p>
        </p:txBody>
      </p:sp>
      <p:pic>
        <p:nvPicPr>
          <p:cNvPr id="7" name="Picture 6">
            <a:extLst>
              <a:ext uri="{FF2B5EF4-FFF2-40B4-BE49-F238E27FC236}">
                <a16:creationId xmlns:a16="http://schemas.microsoft.com/office/drawing/2014/main" id="{0AF451B1-83A9-D168-6CFD-EBC12B5EFD64}"/>
              </a:ext>
            </a:extLst>
          </p:cNvPr>
          <p:cNvPicPr/>
          <p:nvPr/>
        </p:nvPicPr>
        <p:blipFill>
          <a:blip r:embed="rId2"/>
          <a:stretch/>
        </p:blipFill>
        <p:spPr>
          <a:xfrm>
            <a:off x="1480527" y="1345404"/>
            <a:ext cx="9576323" cy="4602469"/>
          </a:xfrm>
          <a:prstGeom prst="rect">
            <a:avLst/>
          </a:prstGeom>
          <a:ln>
            <a:noFill/>
          </a:ln>
        </p:spPr>
      </p:pic>
      <p:sp>
        <p:nvSpPr>
          <p:cNvPr id="3" name="TextBox 2">
            <a:extLst>
              <a:ext uri="{FF2B5EF4-FFF2-40B4-BE49-F238E27FC236}">
                <a16:creationId xmlns:a16="http://schemas.microsoft.com/office/drawing/2014/main" id="{B88ACA7E-0D97-6667-4CB6-FA074492B0CD}"/>
              </a:ext>
            </a:extLst>
          </p:cNvPr>
          <p:cNvSpPr txBox="1"/>
          <p:nvPr/>
        </p:nvSpPr>
        <p:spPr>
          <a:xfrm>
            <a:off x="434715" y="3702570"/>
            <a:ext cx="1223412" cy="646331"/>
          </a:xfrm>
          <a:prstGeom prst="rect">
            <a:avLst/>
          </a:prstGeom>
          <a:noFill/>
        </p:spPr>
        <p:txBody>
          <a:bodyPr wrap="none" rtlCol="0">
            <a:spAutoFit/>
          </a:bodyPr>
          <a:lstStyle/>
          <a:p>
            <a:pPr algn="r"/>
            <a:r>
              <a:rPr lang="en-CH" dirty="0">
                <a:solidFill>
                  <a:srgbClr val="FF0000"/>
                </a:solidFill>
              </a:rPr>
              <a:t>Sequence</a:t>
            </a:r>
          </a:p>
          <a:p>
            <a:pPr algn="r"/>
            <a:r>
              <a:rPr lang="en-CH" dirty="0">
                <a:solidFill>
                  <a:srgbClr val="FF0000"/>
                </a:solidFill>
              </a:rPr>
              <a:t>bias</a:t>
            </a:r>
          </a:p>
        </p:txBody>
      </p:sp>
      <p:sp>
        <p:nvSpPr>
          <p:cNvPr id="4" name="TextBox 3">
            <a:extLst>
              <a:ext uri="{FF2B5EF4-FFF2-40B4-BE49-F238E27FC236}">
                <a16:creationId xmlns:a16="http://schemas.microsoft.com/office/drawing/2014/main" id="{91343E69-7C21-523E-0A42-F040D4670E2C}"/>
              </a:ext>
            </a:extLst>
          </p:cNvPr>
          <p:cNvSpPr txBox="1"/>
          <p:nvPr/>
        </p:nvSpPr>
        <p:spPr>
          <a:xfrm>
            <a:off x="328574" y="2317179"/>
            <a:ext cx="1402948" cy="646331"/>
          </a:xfrm>
          <a:prstGeom prst="rect">
            <a:avLst/>
          </a:prstGeom>
          <a:noFill/>
        </p:spPr>
        <p:txBody>
          <a:bodyPr wrap="none" rtlCol="0">
            <a:spAutoFit/>
          </a:bodyPr>
          <a:lstStyle/>
          <a:p>
            <a:pPr algn="r"/>
            <a:r>
              <a:rPr lang="en-CH" dirty="0">
                <a:solidFill>
                  <a:srgbClr val="FF0000"/>
                </a:solidFill>
              </a:rPr>
              <a:t>Sequencing</a:t>
            </a:r>
          </a:p>
          <a:p>
            <a:pPr algn="r"/>
            <a:r>
              <a:rPr lang="en-CH" dirty="0">
                <a:solidFill>
                  <a:srgbClr val="FF0000"/>
                </a:solidFill>
              </a:rPr>
              <a:t>error</a:t>
            </a:r>
          </a:p>
        </p:txBody>
      </p:sp>
      <p:sp>
        <p:nvSpPr>
          <p:cNvPr id="5" name="TextBox 4">
            <a:extLst>
              <a:ext uri="{FF2B5EF4-FFF2-40B4-BE49-F238E27FC236}">
                <a16:creationId xmlns:a16="http://schemas.microsoft.com/office/drawing/2014/main" id="{2988E281-AE46-BAEC-1804-A86E68BF4FB6}"/>
              </a:ext>
            </a:extLst>
          </p:cNvPr>
          <p:cNvSpPr txBox="1"/>
          <p:nvPr/>
        </p:nvSpPr>
        <p:spPr>
          <a:xfrm>
            <a:off x="10385356" y="2616716"/>
            <a:ext cx="1402948" cy="646331"/>
          </a:xfrm>
          <a:prstGeom prst="rect">
            <a:avLst/>
          </a:prstGeom>
          <a:noFill/>
        </p:spPr>
        <p:txBody>
          <a:bodyPr wrap="none" rtlCol="0">
            <a:spAutoFit/>
          </a:bodyPr>
          <a:lstStyle/>
          <a:p>
            <a:r>
              <a:rPr lang="en-CH" dirty="0">
                <a:solidFill>
                  <a:srgbClr val="FF0000"/>
                </a:solidFill>
              </a:rPr>
              <a:t>Sequencing</a:t>
            </a:r>
          </a:p>
          <a:p>
            <a:r>
              <a:rPr lang="en-CH" dirty="0">
                <a:solidFill>
                  <a:srgbClr val="FF0000"/>
                </a:solidFill>
              </a:rPr>
              <a:t>error</a:t>
            </a:r>
          </a:p>
        </p:txBody>
      </p:sp>
      <p:sp>
        <p:nvSpPr>
          <p:cNvPr id="6" name="TextBox 5">
            <a:extLst>
              <a:ext uri="{FF2B5EF4-FFF2-40B4-BE49-F238E27FC236}">
                <a16:creationId xmlns:a16="http://schemas.microsoft.com/office/drawing/2014/main" id="{5EBF27A9-578B-8072-7961-00D33AC9903F}"/>
              </a:ext>
            </a:extLst>
          </p:cNvPr>
          <p:cNvSpPr txBox="1"/>
          <p:nvPr/>
        </p:nvSpPr>
        <p:spPr>
          <a:xfrm>
            <a:off x="10744428" y="3611698"/>
            <a:ext cx="1082348" cy="646331"/>
          </a:xfrm>
          <a:prstGeom prst="rect">
            <a:avLst/>
          </a:prstGeom>
          <a:noFill/>
        </p:spPr>
        <p:txBody>
          <a:bodyPr wrap="none" rtlCol="0">
            <a:spAutoFit/>
          </a:bodyPr>
          <a:lstStyle/>
          <a:p>
            <a:r>
              <a:rPr lang="en-CH" dirty="0">
                <a:solidFill>
                  <a:srgbClr val="FF0000"/>
                </a:solidFill>
              </a:rPr>
              <a:t>Long</a:t>
            </a:r>
          </a:p>
          <a:p>
            <a:r>
              <a:rPr lang="en-CH" dirty="0">
                <a:solidFill>
                  <a:srgbClr val="FF0000"/>
                </a:solidFill>
              </a:rPr>
              <a:t>Repeats</a:t>
            </a:r>
          </a:p>
        </p:txBody>
      </p:sp>
      <p:sp>
        <p:nvSpPr>
          <p:cNvPr id="9" name="TextBox 8">
            <a:extLst>
              <a:ext uri="{FF2B5EF4-FFF2-40B4-BE49-F238E27FC236}">
                <a16:creationId xmlns:a16="http://schemas.microsoft.com/office/drawing/2014/main" id="{49044F68-6827-B469-6435-EE971F5AEAFF}"/>
              </a:ext>
            </a:extLst>
          </p:cNvPr>
          <p:cNvSpPr txBox="1"/>
          <p:nvPr/>
        </p:nvSpPr>
        <p:spPr>
          <a:xfrm>
            <a:off x="256378" y="5329132"/>
            <a:ext cx="1723549" cy="646331"/>
          </a:xfrm>
          <a:prstGeom prst="rect">
            <a:avLst/>
          </a:prstGeom>
          <a:noFill/>
        </p:spPr>
        <p:txBody>
          <a:bodyPr wrap="none" rtlCol="0">
            <a:spAutoFit/>
          </a:bodyPr>
          <a:lstStyle/>
          <a:p>
            <a:pPr algn="r"/>
            <a:r>
              <a:rPr lang="en-CH" dirty="0">
                <a:solidFill>
                  <a:srgbClr val="FF0000"/>
                </a:solidFill>
              </a:rPr>
              <a:t>Short (tandem)</a:t>
            </a:r>
          </a:p>
          <a:p>
            <a:pPr algn="r"/>
            <a:r>
              <a:rPr lang="en-CH" dirty="0">
                <a:solidFill>
                  <a:srgbClr val="FF0000"/>
                </a:solidFill>
              </a:rPr>
              <a:t>Repeats</a:t>
            </a:r>
          </a:p>
        </p:txBody>
      </p:sp>
      <p:sp>
        <p:nvSpPr>
          <p:cNvPr id="10" name="TextBox 9">
            <a:extLst>
              <a:ext uri="{FF2B5EF4-FFF2-40B4-BE49-F238E27FC236}">
                <a16:creationId xmlns:a16="http://schemas.microsoft.com/office/drawing/2014/main" id="{8A83A4E6-AAF1-8495-6025-8F88DA9F300F}"/>
              </a:ext>
            </a:extLst>
          </p:cNvPr>
          <p:cNvSpPr txBox="1"/>
          <p:nvPr/>
        </p:nvSpPr>
        <p:spPr>
          <a:xfrm>
            <a:off x="256378" y="1011313"/>
            <a:ext cx="2540118" cy="646331"/>
          </a:xfrm>
          <a:prstGeom prst="rect">
            <a:avLst/>
          </a:prstGeom>
          <a:noFill/>
        </p:spPr>
        <p:txBody>
          <a:bodyPr wrap="none" rtlCol="0">
            <a:spAutoFit/>
          </a:bodyPr>
          <a:lstStyle/>
          <a:p>
            <a:pPr algn="r"/>
            <a:r>
              <a:rPr lang="en-CH" dirty="0">
                <a:solidFill>
                  <a:srgbClr val="FF0000"/>
                </a:solidFill>
              </a:rPr>
              <a:t>We don’t actually know</a:t>
            </a:r>
          </a:p>
          <a:p>
            <a:pPr algn="r"/>
            <a:r>
              <a:rPr lang="en-CH" dirty="0">
                <a:solidFill>
                  <a:srgbClr val="FF0000"/>
                </a:solidFill>
              </a:rPr>
              <a:t> the true sequence!</a:t>
            </a:r>
          </a:p>
        </p:txBody>
      </p:sp>
      <p:sp>
        <p:nvSpPr>
          <p:cNvPr id="11" name="TextBox 10">
            <a:extLst>
              <a:ext uri="{FF2B5EF4-FFF2-40B4-BE49-F238E27FC236}">
                <a16:creationId xmlns:a16="http://schemas.microsoft.com/office/drawing/2014/main" id="{63087B60-EF21-AA65-E3C2-DF12BB5A4A91}"/>
              </a:ext>
            </a:extLst>
          </p:cNvPr>
          <p:cNvSpPr txBox="1"/>
          <p:nvPr/>
        </p:nvSpPr>
        <p:spPr>
          <a:xfrm>
            <a:off x="9665648" y="1269246"/>
            <a:ext cx="1915909" cy="369332"/>
          </a:xfrm>
          <a:prstGeom prst="rect">
            <a:avLst/>
          </a:prstGeom>
          <a:noFill/>
        </p:spPr>
        <p:txBody>
          <a:bodyPr wrap="none" rtlCol="0">
            <a:spAutoFit/>
          </a:bodyPr>
          <a:lstStyle/>
          <a:p>
            <a:r>
              <a:rPr lang="en-CH" dirty="0">
                <a:solidFill>
                  <a:srgbClr val="FF0000"/>
                </a:solidFill>
              </a:rPr>
              <a:t>Millions of reads!</a:t>
            </a:r>
          </a:p>
        </p:txBody>
      </p:sp>
    </p:spTree>
    <p:extLst>
      <p:ext uri="{BB962C8B-B14F-4D97-AF65-F5344CB8AC3E}">
        <p14:creationId xmlns:p14="http://schemas.microsoft.com/office/powerpoint/2010/main" val="39979975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latin typeface="Arial"/>
              </a:rPr>
              <a:t>Challenges (genome assembly version)</a:t>
            </a:r>
            <a:endParaRPr lang="en-CH" b="0" dirty="0"/>
          </a:p>
        </p:txBody>
      </p:sp>
      <p:sp>
        <p:nvSpPr>
          <p:cNvPr id="12" name="CustomShape 2">
            <a:extLst>
              <a:ext uri="{FF2B5EF4-FFF2-40B4-BE49-F238E27FC236}">
                <a16:creationId xmlns:a16="http://schemas.microsoft.com/office/drawing/2014/main" id="{255ACFBA-EBF8-C72E-CE1F-94C211B33DDC}"/>
              </a:ext>
            </a:extLst>
          </p:cNvPr>
          <p:cNvSpPr/>
          <p:nvPr/>
        </p:nvSpPr>
        <p:spPr>
          <a:xfrm>
            <a:off x="386820" y="1107094"/>
            <a:ext cx="10969559" cy="3975077"/>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522461" indent="-390104">
              <a:spcBef>
                <a:spcPts val="1714"/>
              </a:spcBef>
              <a:buClr>
                <a:srgbClr val="000000"/>
              </a:buClr>
              <a:buSzPct val="45000"/>
              <a:buFont typeface="Wingdings" charset="2"/>
              <a:buChar char=""/>
            </a:pPr>
            <a:r>
              <a:rPr lang="en-GB" sz="3144" spc="-1" dirty="0">
                <a:solidFill>
                  <a:srgbClr val="000000"/>
                </a:solidFill>
                <a:latin typeface="Cordia New" panose="020B0304020202020204" pitchFamily="34" charset="-34"/>
                <a:ea typeface="DejaVu Sans"/>
                <a:cs typeface="Cordia New" panose="020B0304020202020204" pitchFamily="34" charset="-34"/>
              </a:rPr>
              <a:t>Many pieces (puzzle with million of pieces)</a:t>
            </a:r>
            <a:endParaRPr lang="en-GB" sz="3144"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144" spc="-1" dirty="0">
                <a:solidFill>
                  <a:srgbClr val="000000"/>
                </a:solidFill>
                <a:latin typeface="Cordia New" panose="020B0304020202020204" pitchFamily="34" charset="-34"/>
                <a:ea typeface="DejaVu Sans"/>
                <a:cs typeface="Cordia New" panose="020B0304020202020204" pitchFamily="34" charset="-34"/>
              </a:rPr>
              <a:t>No box == </a:t>
            </a:r>
            <a:r>
              <a:rPr lang="en-GB" sz="3144" i="1" spc="-1" dirty="0">
                <a:solidFill>
                  <a:srgbClr val="000000"/>
                </a:solidFill>
                <a:latin typeface="Cordia New" panose="020B0304020202020204" pitchFamily="34" charset="-34"/>
                <a:ea typeface="DejaVu Sans"/>
                <a:cs typeface="Cordia New" panose="020B0304020202020204" pitchFamily="34" charset="-34"/>
              </a:rPr>
              <a:t>de novo</a:t>
            </a:r>
            <a:r>
              <a:rPr lang="en-GB" sz="3144" spc="-1" dirty="0">
                <a:solidFill>
                  <a:srgbClr val="000000"/>
                </a:solidFill>
                <a:latin typeface="Cordia New" panose="020B0304020202020204" pitchFamily="34" charset="-34"/>
                <a:ea typeface="DejaVu Sans"/>
                <a:cs typeface="Cordia New" panose="020B0304020202020204" pitchFamily="34" charset="-34"/>
              </a:rPr>
              <a:t> (no reference picture)</a:t>
            </a:r>
            <a:endParaRPr lang="en-GB" sz="3144"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144" spc="-1" dirty="0">
                <a:solidFill>
                  <a:srgbClr val="000000"/>
                </a:solidFill>
                <a:latin typeface="Cordia New" panose="020B0304020202020204" pitchFamily="34" charset="-34"/>
                <a:ea typeface="DejaVu Sans"/>
                <a:cs typeface="Cordia New" panose="020B0304020202020204" pitchFamily="34" charset="-34"/>
              </a:rPr>
              <a:t>Lots of overlaps (finding pairwise overlaps between reads)</a:t>
            </a:r>
            <a:endParaRPr lang="en-GB" sz="3144"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144" spc="-1" dirty="0">
                <a:solidFill>
                  <a:srgbClr val="000000"/>
                </a:solidFill>
                <a:latin typeface="Cordia New" panose="020B0304020202020204" pitchFamily="34" charset="-34"/>
                <a:ea typeface="DejaVu Sans"/>
                <a:cs typeface="Cordia New" panose="020B0304020202020204" pitchFamily="34" charset="-34"/>
              </a:rPr>
              <a:t>Imperfect sequences (</a:t>
            </a:r>
            <a:r>
              <a:rPr lang="en-GB" sz="3144" spc="-1" dirty="0" err="1">
                <a:solidFill>
                  <a:srgbClr val="000000"/>
                </a:solidFill>
                <a:latin typeface="Cordia New" panose="020B0304020202020204" pitchFamily="34" charset="-34"/>
                <a:ea typeface="DejaVu Sans"/>
                <a:cs typeface="Cordia New" panose="020B0304020202020204" pitchFamily="34" charset="-34"/>
              </a:rPr>
              <a:t>seq</a:t>
            </a:r>
            <a:r>
              <a:rPr lang="en-GB" sz="3144" spc="-1" dirty="0">
                <a:solidFill>
                  <a:srgbClr val="000000"/>
                </a:solidFill>
                <a:latin typeface="Cordia New" panose="020B0304020202020204" pitchFamily="34" charset="-34"/>
                <a:ea typeface="DejaVu Sans"/>
                <a:cs typeface="Cordia New" panose="020B0304020202020204" pitchFamily="34" charset="-34"/>
              </a:rPr>
              <a:t> error)</a:t>
            </a:r>
            <a:endParaRPr lang="en-GB" sz="3144"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144" spc="-1" dirty="0">
                <a:solidFill>
                  <a:srgbClr val="000000"/>
                </a:solidFill>
                <a:latin typeface="Cordia New" panose="020B0304020202020204" pitchFamily="34" charset="-34"/>
                <a:ea typeface="DejaVu Sans"/>
                <a:cs typeface="Cordia New" panose="020B0304020202020204" pitchFamily="34" charset="-34"/>
              </a:rPr>
              <a:t>Missing pieces (</a:t>
            </a:r>
            <a:r>
              <a:rPr lang="en-GB" sz="3144" spc="-1" dirty="0" err="1">
                <a:solidFill>
                  <a:srgbClr val="000000"/>
                </a:solidFill>
                <a:latin typeface="Cordia New" panose="020B0304020202020204" pitchFamily="34" charset="-34"/>
                <a:ea typeface="DejaVu Sans"/>
                <a:cs typeface="Cordia New" panose="020B0304020202020204" pitchFamily="34" charset="-34"/>
              </a:rPr>
              <a:t>seq</a:t>
            </a:r>
            <a:r>
              <a:rPr lang="en-GB" sz="3144" spc="-1" dirty="0">
                <a:solidFill>
                  <a:srgbClr val="000000"/>
                </a:solidFill>
                <a:latin typeface="Cordia New" panose="020B0304020202020204" pitchFamily="34" charset="-34"/>
                <a:ea typeface="DejaVu Sans"/>
                <a:cs typeface="Cordia New" panose="020B0304020202020204" pitchFamily="34" charset="-34"/>
              </a:rPr>
              <a:t> bias)</a:t>
            </a:r>
            <a:endParaRPr lang="en-GB" sz="3144" spc="-1" dirty="0">
              <a:latin typeface="Cordia New" panose="020B0304020202020204" pitchFamily="34" charset="-34"/>
              <a:cs typeface="Cordia New" panose="020B0304020202020204" pitchFamily="34" charset="-34"/>
            </a:endParaRPr>
          </a:p>
        </p:txBody>
      </p:sp>
      <p:sp>
        <p:nvSpPr>
          <p:cNvPr id="14" name="CustomShape 3">
            <a:extLst>
              <a:ext uri="{FF2B5EF4-FFF2-40B4-BE49-F238E27FC236}">
                <a16:creationId xmlns:a16="http://schemas.microsoft.com/office/drawing/2014/main" id="{ACF77787-7D28-B71A-FBF0-A120089E3CBE}"/>
              </a:ext>
            </a:extLst>
          </p:cNvPr>
          <p:cNvSpPr/>
          <p:nvPr/>
        </p:nvSpPr>
        <p:spPr>
          <a:xfrm>
            <a:off x="5583031" y="3822851"/>
            <a:ext cx="5773348" cy="2289191"/>
          </a:xfrm>
          <a:prstGeom prst="rect">
            <a:avLst/>
          </a:prstGeom>
          <a:noFill/>
          <a:ln>
            <a:solidFill>
              <a:srgbClr val="000000"/>
            </a:solid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Lots of smart tricks to overcome these problems</a:t>
            </a:r>
            <a:endParaRPr lang="en-GB" sz="2800" spc="-1" dirty="0">
              <a:latin typeface="Cordia New" panose="020B0304020202020204" pitchFamily="34" charset="-34"/>
              <a:cs typeface="Cordia New" panose="020B0304020202020204" pitchFamily="34" charset="-34"/>
            </a:endParaRPr>
          </a:p>
          <a:p>
            <a:pPr>
              <a:lnSpc>
                <a:spcPct val="100000"/>
              </a:lnSpc>
            </a:pP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If you want to learn morn about the algorithmic side:</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 Bioinformatic Algorithms course </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a:t>
            </a:r>
            <a:r>
              <a:rPr lang="en-GB" spc="-1" dirty="0">
                <a:solidFill>
                  <a:srgbClr val="000000"/>
                </a:solidFill>
                <a:latin typeface="Cordia New" panose="020B0304020202020204" pitchFamily="34" charset="-34"/>
                <a:ea typeface="DejaVu Sans"/>
                <a:cs typeface="Cordia New" panose="020B0304020202020204" pitchFamily="34" charset="-34"/>
              </a:rPr>
              <a:t>Christophe </a:t>
            </a:r>
            <a:r>
              <a:rPr lang="en-GB" spc="-1" dirty="0" err="1">
                <a:solidFill>
                  <a:srgbClr val="000000"/>
                </a:solidFill>
                <a:latin typeface="Cordia New" panose="020B0304020202020204" pitchFamily="34" charset="-34"/>
                <a:ea typeface="DejaVu Sans"/>
                <a:cs typeface="Cordia New" panose="020B0304020202020204" pitchFamily="34" charset="-34"/>
              </a:rPr>
              <a:t>Dessimoz</a:t>
            </a:r>
            <a:r>
              <a:rPr lang="en-GB" spc="-1" dirty="0">
                <a:solidFill>
                  <a:srgbClr val="000000"/>
                </a:solidFill>
                <a:latin typeface="Cordia New" panose="020B0304020202020204" pitchFamily="34" charset="-34"/>
                <a:ea typeface="DejaVu Sans"/>
                <a:cs typeface="Cordia New" panose="020B0304020202020204" pitchFamily="34" charset="-34"/>
              </a:rPr>
              <a:t>, David </a:t>
            </a:r>
            <a:r>
              <a:rPr lang="en-GB" spc="-1" dirty="0" err="1">
                <a:solidFill>
                  <a:srgbClr val="000000"/>
                </a:solidFill>
                <a:latin typeface="Cordia New" panose="020B0304020202020204" pitchFamily="34" charset="-34"/>
                <a:ea typeface="DejaVu Sans"/>
                <a:cs typeface="Cordia New" panose="020B0304020202020204" pitchFamily="34" charset="-34"/>
              </a:rPr>
              <a:t>Gfeller</a:t>
            </a:r>
            <a:r>
              <a:rPr lang="en-GB" spc="-1" dirty="0">
                <a:solidFill>
                  <a:srgbClr val="000000"/>
                </a:solidFill>
                <a:latin typeface="Cordia New" panose="020B0304020202020204" pitchFamily="34" charset="-34"/>
                <a:ea typeface="DejaVu Sans"/>
                <a:cs typeface="Cordia New" panose="020B0304020202020204" pitchFamily="34" charset="-34"/>
              </a:rPr>
              <a:t> </a:t>
            </a:r>
            <a:endParaRPr lang="en-GB"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9049935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C3F27-EDDD-F636-8911-79C2741F9C32}"/>
              </a:ext>
            </a:extLst>
          </p:cNvPr>
          <p:cNvSpPr>
            <a:spLocks noGrp="1"/>
          </p:cNvSpPr>
          <p:nvPr>
            <p:ph type="title"/>
          </p:nvPr>
        </p:nvSpPr>
        <p:spPr/>
        <p:txBody>
          <a:bodyPr/>
          <a:lstStyle/>
          <a:p>
            <a:r>
              <a:rPr lang="en-GB" b="0" spc="-1" dirty="0">
                <a:latin typeface="Arial"/>
              </a:rPr>
              <a:t>Biological challenges</a:t>
            </a:r>
            <a:endParaRPr lang="en-CH" b="0" dirty="0"/>
          </a:p>
        </p:txBody>
      </p:sp>
      <p:pic>
        <p:nvPicPr>
          <p:cNvPr id="7" name="Picture 6">
            <a:extLst>
              <a:ext uri="{FF2B5EF4-FFF2-40B4-BE49-F238E27FC236}">
                <a16:creationId xmlns:a16="http://schemas.microsoft.com/office/drawing/2014/main" id="{0AF451B1-83A9-D168-6CFD-EBC12B5EFD64}"/>
              </a:ext>
            </a:extLst>
          </p:cNvPr>
          <p:cNvPicPr/>
          <p:nvPr/>
        </p:nvPicPr>
        <p:blipFill>
          <a:blip r:embed="rId2"/>
          <a:stretch/>
        </p:blipFill>
        <p:spPr>
          <a:xfrm>
            <a:off x="1480527" y="1345404"/>
            <a:ext cx="9576323" cy="4602469"/>
          </a:xfrm>
          <a:prstGeom prst="rect">
            <a:avLst/>
          </a:prstGeom>
          <a:ln>
            <a:noFill/>
          </a:ln>
        </p:spPr>
      </p:pic>
      <p:sp>
        <p:nvSpPr>
          <p:cNvPr id="6" name="TextBox 5">
            <a:extLst>
              <a:ext uri="{FF2B5EF4-FFF2-40B4-BE49-F238E27FC236}">
                <a16:creationId xmlns:a16="http://schemas.microsoft.com/office/drawing/2014/main" id="{5EBF27A9-578B-8072-7961-00D33AC9903F}"/>
              </a:ext>
            </a:extLst>
          </p:cNvPr>
          <p:cNvSpPr txBox="1"/>
          <p:nvPr/>
        </p:nvSpPr>
        <p:spPr>
          <a:xfrm>
            <a:off x="10744428" y="3611698"/>
            <a:ext cx="1082348" cy="646331"/>
          </a:xfrm>
          <a:prstGeom prst="rect">
            <a:avLst/>
          </a:prstGeom>
          <a:noFill/>
        </p:spPr>
        <p:txBody>
          <a:bodyPr wrap="none" rtlCol="0">
            <a:spAutoFit/>
          </a:bodyPr>
          <a:lstStyle/>
          <a:p>
            <a:r>
              <a:rPr lang="en-CH" b="1" dirty="0">
                <a:solidFill>
                  <a:srgbClr val="FF0000"/>
                </a:solidFill>
              </a:rPr>
              <a:t>Long</a:t>
            </a:r>
          </a:p>
          <a:p>
            <a:r>
              <a:rPr lang="en-CH" b="1" dirty="0">
                <a:solidFill>
                  <a:srgbClr val="FF0000"/>
                </a:solidFill>
              </a:rPr>
              <a:t>Repeats</a:t>
            </a:r>
          </a:p>
        </p:txBody>
      </p:sp>
      <p:sp>
        <p:nvSpPr>
          <p:cNvPr id="9" name="TextBox 8">
            <a:extLst>
              <a:ext uri="{FF2B5EF4-FFF2-40B4-BE49-F238E27FC236}">
                <a16:creationId xmlns:a16="http://schemas.microsoft.com/office/drawing/2014/main" id="{49044F68-6827-B469-6435-EE971F5AEAFF}"/>
              </a:ext>
            </a:extLst>
          </p:cNvPr>
          <p:cNvSpPr txBox="1"/>
          <p:nvPr/>
        </p:nvSpPr>
        <p:spPr>
          <a:xfrm>
            <a:off x="153786" y="5329132"/>
            <a:ext cx="1826141" cy="646331"/>
          </a:xfrm>
          <a:prstGeom prst="rect">
            <a:avLst/>
          </a:prstGeom>
          <a:noFill/>
        </p:spPr>
        <p:txBody>
          <a:bodyPr wrap="none" rtlCol="0">
            <a:spAutoFit/>
          </a:bodyPr>
          <a:lstStyle/>
          <a:p>
            <a:pPr algn="r"/>
            <a:r>
              <a:rPr lang="en-CH" b="1" dirty="0">
                <a:solidFill>
                  <a:srgbClr val="FF0000"/>
                </a:solidFill>
              </a:rPr>
              <a:t>Short (tandem)</a:t>
            </a:r>
          </a:p>
          <a:p>
            <a:pPr algn="r"/>
            <a:r>
              <a:rPr lang="en-CH" b="1" dirty="0">
                <a:solidFill>
                  <a:srgbClr val="FF0000"/>
                </a:solidFill>
              </a:rPr>
              <a:t>Repeats</a:t>
            </a:r>
          </a:p>
        </p:txBody>
      </p:sp>
    </p:spTree>
    <p:extLst>
      <p:ext uri="{BB962C8B-B14F-4D97-AF65-F5344CB8AC3E}">
        <p14:creationId xmlns:p14="http://schemas.microsoft.com/office/powerpoint/2010/main" val="16623658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26928-FC49-CA9F-5A54-C671DB124EAC}"/>
              </a:ext>
            </a:extLst>
          </p:cNvPr>
          <p:cNvSpPr>
            <a:spLocks noGrp="1"/>
          </p:cNvSpPr>
          <p:nvPr>
            <p:ph type="title"/>
          </p:nvPr>
        </p:nvSpPr>
        <p:spPr>
          <a:xfrm>
            <a:off x="256989" y="478671"/>
            <a:ext cx="11653635" cy="712516"/>
          </a:xfrm>
        </p:spPr>
        <p:txBody>
          <a:bodyPr anchor="ctr">
            <a:noAutofit/>
          </a:bodyPr>
          <a:lstStyle/>
          <a:p>
            <a:r>
              <a:rPr lang="en-CH" dirty="0">
                <a:latin typeface="Arial" panose="020B0604020202020204" pitchFamily="34" charset="0"/>
                <a:cs typeface="Arial" panose="020B0604020202020204" pitchFamily="34" charset="0"/>
              </a:rPr>
              <a:t>Assemble a contiguous sequence</a:t>
            </a:r>
          </a:p>
        </p:txBody>
      </p:sp>
      <p:pic>
        <p:nvPicPr>
          <p:cNvPr id="3" name="Picture 2">
            <a:extLst>
              <a:ext uri="{FF2B5EF4-FFF2-40B4-BE49-F238E27FC236}">
                <a16:creationId xmlns:a16="http://schemas.microsoft.com/office/drawing/2014/main" id="{F7F811FD-68B6-1FFD-ABC2-0ECE222FD61F}"/>
              </a:ext>
            </a:extLst>
          </p:cNvPr>
          <p:cNvPicPr/>
          <p:nvPr/>
        </p:nvPicPr>
        <p:blipFill>
          <a:blip r:embed="rId2"/>
          <a:srcRect/>
          <a:stretch/>
        </p:blipFill>
        <p:spPr>
          <a:xfrm>
            <a:off x="6789237" y="3211473"/>
            <a:ext cx="3250800" cy="1522800"/>
          </a:xfrm>
          <a:prstGeom prst="rect">
            <a:avLst/>
          </a:prstGeom>
          <a:ln>
            <a:noFill/>
          </a:ln>
        </p:spPr>
      </p:pic>
      <p:pic>
        <p:nvPicPr>
          <p:cNvPr id="4" name="Picture 3">
            <a:extLst>
              <a:ext uri="{FF2B5EF4-FFF2-40B4-BE49-F238E27FC236}">
                <a16:creationId xmlns:a16="http://schemas.microsoft.com/office/drawing/2014/main" id="{B300C67C-31E3-A4FA-9261-EBEB572F0453}"/>
              </a:ext>
            </a:extLst>
          </p:cNvPr>
          <p:cNvPicPr/>
          <p:nvPr/>
        </p:nvPicPr>
        <p:blipFill>
          <a:blip r:embed="rId3"/>
          <a:srcRect/>
          <a:stretch/>
        </p:blipFill>
        <p:spPr>
          <a:xfrm>
            <a:off x="1635288" y="2962589"/>
            <a:ext cx="3250800" cy="2489220"/>
          </a:xfrm>
          <a:prstGeom prst="rect">
            <a:avLst/>
          </a:prstGeom>
          <a:ln>
            <a:noFill/>
          </a:ln>
        </p:spPr>
      </p:pic>
      <p:sp>
        <p:nvSpPr>
          <p:cNvPr id="5" name="CustomShape 2">
            <a:extLst>
              <a:ext uri="{FF2B5EF4-FFF2-40B4-BE49-F238E27FC236}">
                <a16:creationId xmlns:a16="http://schemas.microsoft.com/office/drawing/2014/main" id="{D5F86920-FE73-5692-8C07-BF9683987F0C}"/>
              </a:ext>
            </a:extLst>
          </p:cNvPr>
          <p:cNvSpPr/>
          <p:nvPr/>
        </p:nvSpPr>
        <p:spPr>
          <a:xfrm>
            <a:off x="2073408" y="1904448"/>
            <a:ext cx="2374560" cy="34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2800" b="1" strike="noStrike" spc="-1" dirty="0">
                <a:solidFill>
                  <a:srgbClr val="000000"/>
                </a:solidFill>
                <a:latin typeface="Cordia New" panose="020B0304020202020204" pitchFamily="34" charset="-34"/>
                <a:ea typeface="DejaVu Sans"/>
                <a:cs typeface="Cordia New" panose="020B0304020202020204" pitchFamily="34" charset="-34"/>
              </a:rPr>
              <a:t>...many sequences</a:t>
            </a:r>
            <a:endParaRPr lang="en-GB" sz="2800" b="0" strike="noStrike" spc="-1" dirty="0">
              <a:latin typeface="Cordia New" panose="020B0304020202020204" pitchFamily="34" charset="-34"/>
              <a:cs typeface="Cordia New" panose="020B0304020202020204" pitchFamily="34" charset="-34"/>
            </a:endParaRPr>
          </a:p>
          <a:p>
            <a:pPr>
              <a:lnSpc>
                <a:spcPct val="100000"/>
              </a:lnSpc>
            </a:pPr>
            <a:r>
              <a:rPr lang="en-GB" sz="2800" b="0" strike="noStrike" spc="-1" dirty="0">
                <a:solidFill>
                  <a:srgbClr val="000000"/>
                </a:solidFill>
                <a:latin typeface="Cordia New" panose="020B0304020202020204" pitchFamily="34" charset="-34"/>
                <a:ea typeface="DejaVu Sans"/>
                <a:cs typeface="Cordia New" panose="020B0304020202020204" pitchFamily="34" charset="-34"/>
              </a:rPr>
              <a:t>(eukaryotes)</a:t>
            </a:r>
            <a:endParaRPr lang="en-GB" sz="2800" b="0" strike="noStrike" spc="-1" dirty="0">
              <a:latin typeface="Cordia New" panose="020B0304020202020204" pitchFamily="34" charset="-34"/>
              <a:cs typeface="Cordia New" panose="020B0304020202020204" pitchFamily="34" charset="-34"/>
            </a:endParaRPr>
          </a:p>
        </p:txBody>
      </p:sp>
      <p:sp>
        <p:nvSpPr>
          <p:cNvPr id="6" name="CustomShape 3">
            <a:extLst>
              <a:ext uri="{FF2B5EF4-FFF2-40B4-BE49-F238E27FC236}">
                <a16:creationId xmlns:a16="http://schemas.microsoft.com/office/drawing/2014/main" id="{D41EAEED-A808-C0E9-3E8F-AEF40C07A7DB}"/>
              </a:ext>
            </a:extLst>
          </p:cNvPr>
          <p:cNvSpPr/>
          <p:nvPr/>
        </p:nvSpPr>
        <p:spPr>
          <a:xfrm>
            <a:off x="7428936" y="1906608"/>
            <a:ext cx="2374560" cy="34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2800" b="1" strike="noStrike" spc="-1">
                <a:solidFill>
                  <a:srgbClr val="000000"/>
                </a:solidFill>
                <a:latin typeface="Cordia New" panose="020B0304020202020204" pitchFamily="34" charset="-34"/>
                <a:ea typeface="DejaVu Sans"/>
                <a:cs typeface="Cordia New" panose="020B0304020202020204" pitchFamily="34" charset="-34"/>
              </a:rPr>
              <a:t>...~one sequence</a:t>
            </a:r>
            <a:endParaRPr lang="en-GB" sz="2800" b="0" strike="noStrike" spc="-1">
              <a:latin typeface="Cordia New" panose="020B0304020202020204" pitchFamily="34" charset="-34"/>
              <a:cs typeface="Cordia New" panose="020B0304020202020204" pitchFamily="34" charset="-34"/>
            </a:endParaRPr>
          </a:p>
          <a:p>
            <a:pPr>
              <a:lnSpc>
                <a:spcPct val="100000"/>
              </a:lnSpc>
            </a:pPr>
            <a:r>
              <a:rPr lang="en-GB" sz="2800" b="0" strike="noStrike" spc="-1">
                <a:solidFill>
                  <a:srgbClr val="000000"/>
                </a:solidFill>
                <a:latin typeface="Cordia New" panose="020B0304020202020204" pitchFamily="34" charset="-34"/>
                <a:ea typeface="DejaVu Sans"/>
                <a:cs typeface="Cordia New" panose="020B0304020202020204" pitchFamily="34" charset="-34"/>
              </a:rPr>
              <a:t>(prokaryotes)</a:t>
            </a:r>
            <a:endParaRPr lang="en-GB" sz="2800" b="0" strike="noStrike" spc="-1">
              <a:latin typeface="Cordia New" panose="020B0304020202020204" pitchFamily="34" charset="-34"/>
              <a:cs typeface="Cordia New" panose="020B0304020202020204" pitchFamily="34" charset="-34"/>
            </a:endParaRPr>
          </a:p>
        </p:txBody>
      </p:sp>
      <p:sp>
        <p:nvSpPr>
          <p:cNvPr id="7" name="CustomShape 4">
            <a:extLst>
              <a:ext uri="{FF2B5EF4-FFF2-40B4-BE49-F238E27FC236}">
                <a16:creationId xmlns:a16="http://schemas.microsoft.com/office/drawing/2014/main" id="{F7FD7081-AAC9-1C62-B78D-EB8A3208AFF4}"/>
              </a:ext>
            </a:extLst>
          </p:cNvPr>
          <p:cNvSpPr/>
          <p:nvPr/>
        </p:nvSpPr>
        <p:spPr>
          <a:xfrm>
            <a:off x="864000" y="5562588"/>
            <a:ext cx="13606920" cy="1112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2800" b="0" strike="noStrike" spc="-1" dirty="0">
                <a:solidFill>
                  <a:srgbClr val="000000"/>
                </a:solidFill>
                <a:latin typeface="Cordia New" panose="020B0304020202020204" pitchFamily="34" charset="-34"/>
                <a:ea typeface="DejaVu Sans"/>
                <a:cs typeface="Cordia New" panose="020B0304020202020204" pitchFamily="34" charset="-34"/>
              </a:rPr>
              <a:t>Essentially the same computational approach for assembling prokaryotic and eukaryotic genomes.</a:t>
            </a:r>
            <a:endParaRPr lang="en-GB" sz="2800" b="0" strike="noStrike" spc="-1" dirty="0">
              <a:latin typeface="Cordia New" panose="020B0304020202020204" pitchFamily="34" charset="-34"/>
              <a:cs typeface="Cordia New" panose="020B0304020202020204" pitchFamily="34" charset="-34"/>
            </a:endParaRPr>
          </a:p>
          <a:p>
            <a:pPr>
              <a:lnSpc>
                <a:spcPct val="100000"/>
              </a:lnSpc>
            </a:pPr>
            <a:r>
              <a:rPr lang="en-GB" sz="2800" b="0" strike="noStrike" spc="-1" dirty="0">
                <a:solidFill>
                  <a:srgbClr val="000000"/>
                </a:solidFill>
                <a:latin typeface="Cordia New" panose="020B0304020202020204" pitchFamily="34" charset="-34"/>
                <a:ea typeface="DejaVu Sans"/>
                <a:cs typeface="Cordia New" panose="020B0304020202020204" pitchFamily="34" charset="-34"/>
              </a:rPr>
              <a:t>...just much more complex for eukaryotes. </a:t>
            </a:r>
            <a:endParaRPr lang="en-GB" sz="2800" b="0" strike="noStrike" spc="-1" dirty="0">
              <a:latin typeface="Cordia New" panose="020B0304020202020204" pitchFamily="34" charset="-34"/>
              <a:cs typeface="Cordia New" panose="020B0304020202020204" pitchFamily="34" charset="-34"/>
            </a:endParaRPr>
          </a:p>
        </p:txBody>
      </p:sp>
      <p:pic>
        <p:nvPicPr>
          <p:cNvPr id="9" name="Graphic 8" descr="Bullseye with solid fill">
            <a:extLst>
              <a:ext uri="{FF2B5EF4-FFF2-40B4-BE49-F238E27FC236}">
                <a16:creationId xmlns:a16="http://schemas.microsoft.com/office/drawing/2014/main" id="{702BC4C2-80DA-2ABA-5E11-05C6593C378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36476" y="377729"/>
            <a:ext cx="914400" cy="914400"/>
          </a:xfrm>
          <a:prstGeom prst="rect">
            <a:avLst/>
          </a:prstGeom>
        </p:spPr>
      </p:pic>
    </p:spTree>
    <p:extLst>
      <p:ext uri="{BB962C8B-B14F-4D97-AF65-F5344CB8AC3E}">
        <p14:creationId xmlns:p14="http://schemas.microsoft.com/office/powerpoint/2010/main" val="19270386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r>
              <a:rPr lang="en-CH" dirty="0"/>
              <a:t>Short (tandem) repeats</a:t>
            </a:r>
          </a:p>
        </p:txBody>
      </p:sp>
      <p:sp>
        <p:nvSpPr>
          <p:cNvPr id="3" name="TextShape 3">
            <a:extLst>
              <a:ext uri="{FF2B5EF4-FFF2-40B4-BE49-F238E27FC236}">
                <a16:creationId xmlns:a16="http://schemas.microsoft.com/office/drawing/2014/main" id="{CDF0AB9E-9A1A-9390-F540-69FDB3714C2E}"/>
              </a:ext>
            </a:extLst>
          </p:cNvPr>
          <p:cNvSpPr txBox="1"/>
          <p:nvPr/>
        </p:nvSpPr>
        <p:spPr>
          <a:xfrm>
            <a:off x="1029099" y="1226283"/>
            <a:ext cx="7452943" cy="5681792"/>
          </a:xfrm>
          <a:prstGeom prst="rect">
            <a:avLst/>
          </a:prstGeom>
          <a:noFill/>
          <a:ln>
            <a:noFill/>
          </a:ln>
        </p:spPr>
        <p:txBody>
          <a:bodyPr lIns="108847" tIns="54423" rIns="108847" bIns="54423"/>
          <a:lstStyle/>
          <a:p>
            <a:r>
              <a:rPr lang="en-GB" sz="1935" i="1" u="sng" spc="-1" dirty="0">
                <a:latin typeface="Arial"/>
              </a:rPr>
              <a:t>Verse 3</a:t>
            </a:r>
            <a:endParaRPr lang="en-GB" sz="1935" spc="-1" dirty="0">
              <a:latin typeface="Arial"/>
            </a:endParaRPr>
          </a:p>
          <a:p>
            <a:r>
              <a:rPr lang="en-GB" sz="1935" spc="-1" dirty="0">
                <a:solidFill>
                  <a:srgbClr val="999999"/>
                </a:solidFill>
                <a:latin typeface="Arial"/>
              </a:rPr>
              <a:t>I see a little </a:t>
            </a:r>
            <a:r>
              <a:rPr lang="en-GB" sz="1935" spc="-1" dirty="0" err="1">
                <a:solidFill>
                  <a:srgbClr val="999999"/>
                </a:solidFill>
                <a:latin typeface="Arial"/>
              </a:rPr>
              <a:t>silhouetto</a:t>
            </a:r>
            <a:r>
              <a:rPr lang="en-GB" sz="1935" spc="-1" dirty="0">
                <a:solidFill>
                  <a:srgbClr val="999999"/>
                </a:solidFill>
                <a:latin typeface="Arial"/>
              </a:rPr>
              <a:t> of a man</a:t>
            </a:r>
            <a:endParaRPr lang="en-GB" sz="1935" spc="-1" dirty="0">
              <a:latin typeface="Arial"/>
            </a:endParaRPr>
          </a:p>
          <a:p>
            <a:r>
              <a:rPr lang="en-GB" sz="1935" spc="-1" dirty="0">
                <a:solidFill>
                  <a:srgbClr val="999999"/>
                </a:solidFill>
                <a:latin typeface="Arial"/>
              </a:rPr>
              <a:t>Scaramouche, Scaramouche, will you do the Fandango?</a:t>
            </a:r>
            <a:endParaRPr lang="en-GB" sz="1935" spc="-1" dirty="0">
              <a:latin typeface="Arial"/>
            </a:endParaRPr>
          </a:p>
          <a:p>
            <a:r>
              <a:rPr lang="en-GB" sz="1935" spc="-1" dirty="0">
                <a:solidFill>
                  <a:srgbClr val="999999"/>
                </a:solidFill>
                <a:latin typeface="Arial"/>
              </a:rPr>
              <a:t>Thunderbolt and lightning, very, very frightening me</a:t>
            </a:r>
            <a:endParaRPr lang="en-GB" sz="1935" spc="-1" dirty="0">
              <a:latin typeface="Arial"/>
            </a:endParaRPr>
          </a:p>
          <a:p>
            <a:r>
              <a:rPr lang="en-GB" sz="1935" spc="-1" dirty="0">
                <a:solidFill>
                  <a:srgbClr val="000000"/>
                </a:solidFill>
                <a:latin typeface="Arial"/>
              </a:rPr>
              <a:t>Galileo, Galileo, Galileo, Galileo, Galileo</a:t>
            </a:r>
            <a:r>
              <a:rPr lang="en-GB" sz="1935" spc="-1" dirty="0">
                <a:solidFill>
                  <a:srgbClr val="999999"/>
                </a:solidFill>
                <a:latin typeface="Arial"/>
              </a:rPr>
              <a:t> Figaro magnifico</a:t>
            </a:r>
            <a:endParaRPr lang="en-GB" sz="1935" spc="-1" dirty="0">
              <a:latin typeface="Arial"/>
            </a:endParaRPr>
          </a:p>
          <a:p>
            <a:r>
              <a:rPr lang="en-GB" sz="1935" spc="-1" dirty="0">
                <a:solidFill>
                  <a:srgbClr val="999999"/>
                </a:solidFill>
                <a:latin typeface="Arial"/>
              </a:rPr>
              <a:t>But I'm just a poor boy, nobody loves me</a:t>
            </a:r>
            <a:endParaRPr lang="en-GB" sz="1935" spc="-1" dirty="0">
              <a:latin typeface="Arial"/>
            </a:endParaRPr>
          </a:p>
          <a:p>
            <a:r>
              <a:rPr lang="en-GB" sz="1935" spc="-1" dirty="0">
                <a:solidFill>
                  <a:srgbClr val="999999"/>
                </a:solidFill>
                <a:latin typeface="Arial"/>
              </a:rPr>
              <a:t>He's just a poor boy from a poor family</a:t>
            </a:r>
            <a:endParaRPr lang="en-GB" sz="1935" spc="-1" dirty="0">
              <a:latin typeface="Arial"/>
            </a:endParaRPr>
          </a:p>
          <a:p>
            <a:r>
              <a:rPr lang="en-GB" sz="1935" spc="-1" dirty="0">
                <a:solidFill>
                  <a:srgbClr val="999999"/>
                </a:solidFill>
                <a:latin typeface="Arial"/>
              </a:rPr>
              <a:t>Spare him his life from this monstrosity</a:t>
            </a:r>
            <a:endParaRPr lang="en-GB" sz="1935" spc="-1" dirty="0">
              <a:latin typeface="Arial"/>
            </a:endParaRPr>
          </a:p>
          <a:p>
            <a:r>
              <a:rPr lang="en-GB" sz="1935" spc="-1" dirty="0">
                <a:solidFill>
                  <a:srgbClr val="999999"/>
                </a:solidFill>
                <a:latin typeface="Arial"/>
              </a:rPr>
              <a:t>Easy come, easy go, will you let me go?</a:t>
            </a:r>
            <a:endParaRPr lang="en-GB" sz="1935" spc="-1" dirty="0">
              <a:latin typeface="Arial"/>
            </a:endParaRPr>
          </a:p>
          <a:p>
            <a:r>
              <a:rPr lang="en-GB" sz="1935" spc="-1" dirty="0">
                <a:solidFill>
                  <a:srgbClr val="999999"/>
                </a:solidFill>
                <a:latin typeface="Arial"/>
              </a:rPr>
              <a:t>Bismillah! No, we will not let you go</a:t>
            </a:r>
            <a:endParaRPr lang="en-GB" sz="1935" spc="-1" dirty="0">
              <a:latin typeface="Arial"/>
            </a:endParaRPr>
          </a:p>
          <a:p>
            <a:r>
              <a:rPr lang="en-GB" sz="1935" spc="-1" dirty="0">
                <a:solidFill>
                  <a:srgbClr val="999999"/>
                </a:solidFill>
                <a:latin typeface="Arial"/>
              </a:rPr>
              <a:t>Let him go, Bismillah! We will not let you go</a:t>
            </a:r>
            <a:endParaRPr lang="en-GB" sz="1935" spc="-1" dirty="0">
              <a:latin typeface="Arial"/>
            </a:endParaRPr>
          </a:p>
          <a:p>
            <a:r>
              <a:rPr lang="en-GB" sz="1935" spc="-1" dirty="0">
                <a:solidFill>
                  <a:srgbClr val="999999"/>
                </a:solidFill>
                <a:latin typeface="Arial"/>
              </a:rPr>
              <a:t>Let him go, Bismillah! We will not let you go</a:t>
            </a:r>
            <a:endParaRPr lang="en-GB" sz="1935" spc="-1" dirty="0">
              <a:latin typeface="Arial"/>
            </a:endParaRPr>
          </a:p>
          <a:p>
            <a:r>
              <a:rPr lang="en-GB" sz="1935" spc="-1" dirty="0">
                <a:solidFill>
                  <a:srgbClr val="999999"/>
                </a:solidFill>
                <a:latin typeface="Arial"/>
              </a:rPr>
              <a:t>Let me go, Will not let you go</a:t>
            </a:r>
            <a:endParaRPr lang="en-GB" sz="1935" spc="-1" dirty="0">
              <a:latin typeface="Arial"/>
            </a:endParaRPr>
          </a:p>
          <a:p>
            <a:r>
              <a:rPr lang="en-GB" sz="1935" spc="-1" dirty="0">
                <a:solidFill>
                  <a:srgbClr val="999999"/>
                </a:solidFill>
                <a:latin typeface="Arial"/>
              </a:rPr>
              <a:t>Let me go, Will not let you go</a:t>
            </a:r>
            <a:endParaRPr lang="en-GB" sz="1935" spc="-1" dirty="0">
              <a:latin typeface="Arial"/>
            </a:endParaRPr>
          </a:p>
          <a:p>
            <a:r>
              <a:rPr lang="en-GB" sz="1935" spc="-1" dirty="0">
                <a:solidFill>
                  <a:srgbClr val="999999"/>
                </a:solidFill>
                <a:latin typeface="Arial"/>
              </a:rPr>
              <a:t>Never, never, never, never let me go, Ah</a:t>
            </a:r>
            <a:endParaRPr lang="en-GB" sz="1935" spc="-1" dirty="0">
              <a:latin typeface="Arial"/>
            </a:endParaRPr>
          </a:p>
          <a:p>
            <a:r>
              <a:rPr lang="en-GB" sz="1935" spc="-1" dirty="0">
                <a:solidFill>
                  <a:srgbClr val="999999"/>
                </a:solidFill>
                <a:latin typeface="Arial"/>
              </a:rPr>
              <a:t>No, no, no, no, no, no, no</a:t>
            </a:r>
            <a:endParaRPr lang="en-GB" sz="1935" spc="-1" dirty="0">
              <a:latin typeface="Arial"/>
            </a:endParaRPr>
          </a:p>
          <a:p>
            <a:r>
              <a:rPr lang="en-GB" sz="1935" spc="-1" dirty="0">
                <a:solidFill>
                  <a:srgbClr val="999999"/>
                </a:solidFill>
                <a:latin typeface="Arial"/>
              </a:rPr>
              <a:t>Oh, mamma </a:t>
            </a:r>
            <a:r>
              <a:rPr lang="en-GB" sz="1935" spc="-1" dirty="0" err="1">
                <a:solidFill>
                  <a:srgbClr val="999999"/>
                </a:solidFill>
                <a:latin typeface="Arial"/>
              </a:rPr>
              <a:t>mia</a:t>
            </a:r>
            <a:r>
              <a:rPr lang="en-GB" sz="1935" spc="-1" dirty="0">
                <a:solidFill>
                  <a:srgbClr val="999999"/>
                </a:solidFill>
                <a:latin typeface="Arial"/>
              </a:rPr>
              <a:t>, mamma </a:t>
            </a:r>
            <a:r>
              <a:rPr lang="en-GB" sz="1935" spc="-1" dirty="0" err="1">
                <a:solidFill>
                  <a:srgbClr val="999999"/>
                </a:solidFill>
                <a:latin typeface="Arial"/>
              </a:rPr>
              <a:t>mia</a:t>
            </a:r>
            <a:r>
              <a:rPr lang="en-GB" sz="1935" spc="-1" dirty="0">
                <a:solidFill>
                  <a:srgbClr val="999999"/>
                </a:solidFill>
                <a:latin typeface="Arial"/>
              </a:rPr>
              <a:t>, Mamma </a:t>
            </a:r>
            <a:r>
              <a:rPr lang="en-GB" sz="1935" spc="-1" dirty="0" err="1">
                <a:solidFill>
                  <a:srgbClr val="999999"/>
                </a:solidFill>
                <a:latin typeface="Arial"/>
              </a:rPr>
              <a:t>mia</a:t>
            </a:r>
            <a:r>
              <a:rPr lang="en-GB" sz="1935" spc="-1" dirty="0">
                <a:solidFill>
                  <a:srgbClr val="999999"/>
                </a:solidFill>
                <a:latin typeface="Arial"/>
              </a:rPr>
              <a:t>, let me go</a:t>
            </a:r>
            <a:endParaRPr lang="en-GB" sz="1935" spc="-1" dirty="0">
              <a:latin typeface="Arial"/>
            </a:endParaRPr>
          </a:p>
          <a:p>
            <a:r>
              <a:rPr lang="en-GB" sz="1935" spc="-1" dirty="0">
                <a:solidFill>
                  <a:srgbClr val="999999"/>
                </a:solidFill>
                <a:latin typeface="Arial"/>
              </a:rPr>
              <a:t>Beelzebub has a devil put aside for me, for me, for me!</a:t>
            </a:r>
            <a:endParaRPr lang="en-GB" sz="1935" spc="-1" dirty="0">
              <a:latin typeface="Arial"/>
            </a:endParaRPr>
          </a:p>
        </p:txBody>
      </p:sp>
      <p:sp>
        <p:nvSpPr>
          <p:cNvPr id="5" name="TextBox 4">
            <a:extLst>
              <a:ext uri="{FF2B5EF4-FFF2-40B4-BE49-F238E27FC236}">
                <a16:creationId xmlns:a16="http://schemas.microsoft.com/office/drawing/2014/main" id="{8C0E5855-C1BD-30D6-7D74-97AA50057148}"/>
              </a:ext>
            </a:extLst>
          </p:cNvPr>
          <p:cNvSpPr txBox="1"/>
          <p:nvPr/>
        </p:nvSpPr>
        <p:spPr>
          <a:xfrm>
            <a:off x="5610725" y="806818"/>
            <a:ext cx="6104020" cy="1200329"/>
          </a:xfrm>
          <a:prstGeom prst="rect">
            <a:avLst/>
          </a:prstGeom>
          <a:noFill/>
        </p:spPr>
        <p:txBody>
          <a:bodyPr wrap="square">
            <a:spAutoFit/>
          </a:bodyPr>
          <a:lstStyle/>
          <a:p>
            <a:pPr algn="r"/>
            <a:r>
              <a:rPr lang="en-GB" sz="3600" b="1" spc="-1" dirty="0">
                <a:solidFill>
                  <a:srgbClr val="000000"/>
                </a:solidFill>
                <a:latin typeface="Cordia New" panose="020B0304020202020204" pitchFamily="34" charset="-34"/>
                <a:ea typeface="AR PL SungtiL GB"/>
                <a:cs typeface="Cordia New" panose="020B0304020202020204" pitchFamily="34" charset="-34"/>
              </a:rPr>
              <a:t>Short segmented that is repeated over and over </a:t>
            </a:r>
            <a:endParaRPr lang="en-GB" sz="3600" b="1"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502649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r>
              <a:rPr lang="en-CH" dirty="0"/>
              <a:t>Short (tandem) repeats</a:t>
            </a:r>
          </a:p>
        </p:txBody>
      </p:sp>
      <p:sp>
        <p:nvSpPr>
          <p:cNvPr id="4" name="CustomShape 3">
            <a:extLst>
              <a:ext uri="{FF2B5EF4-FFF2-40B4-BE49-F238E27FC236}">
                <a16:creationId xmlns:a16="http://schemas.microsoft.com/office/drawing/2014/main" id="{6812C5EE-1D37-00E3-C15D-6A9CDC04E9F9}"/>
              </a:ext>
            </a:extLst>
          </p:cNvPr>
          <p:cNvSpPr/>
          <p:nvPr/>
        </p:nvSpPr>
        <p:spPr>
          <a:xfrm>
            <a:off x="783910" y="4429115"/>
            <a:ext cx="9402603" cy="134577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Not often a problem in prokaryotic genomes</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often a problem in eukaryotic genomes </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(Telomere and centromere are currently still </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not entirely sequenced in human genome)</a:t>
            </a:r>
            <a:endParaRPr lang="en-GB" sz="3200" spc="-1" dirty="0">
              <a:latin typeface="Cordia New" panose="020B0304020202020204" pitchFamily="34" charset="-34"/>
              <a:cs typeface="Cordia New" panose="020B0304020202020204" pitchFamily="34" charset="-34"/>
            </a:endParaRPr>
          </a:p>
        </p:txBody>
      </p:sp>
      <p:pic>
        <p:nvPicPr>
          <p:cNvPr id="6" name="Picture 5">
            <a:extLst>
              <a:ext uri="{FF2B5EF4-FFF2-40B4-BE49-F238E27FC236}">
                <a16:creationId xmlns:a16="http://schemas.microsoft.com/office/drawing/2014/main" id="{D28F3124-D421-E51D-A16E-7504862DE704}"/>
              </a:ext>
            </a:extLst>
          </p:cNvPr>
          <p:cNvPicPr/>
          <p:nvPr/>
        </p:nvPicPr>
        <p:blipFill>
          <a:blip r:embed="rId2"/>
          <a:stretch/>
        </p:blipFill>
        <p:spPr>
          <a:xfrm>
            <a:off x="9491636" y="3502613"/>
            <a:ext cx="2237886" cy="3014615"/>
          </a:xfrm>
          <a:prstGeom prst="rect">
            <a:avLst/>
          </a:prstGeom>
          <a:ln>
            <a:noFill/>
          </a:ln>
        </p:spPr>
      </p:pic>
      <p:pic>
        <p:nvPicPr>
          <p:cNvPr id="7" name="Picture 6">
            <a:extLst>
              <a:ext uri="{FF2B5EF4-FFF2-40B4-BE49-F238E27FC236}">
                <a16:creationId xmlns:a16="http://schemas.microsoft.com/office/drawing/2014/main" id="{556F6F74-4F1E-C4B3-6A4A-8CB5F6FA648D}"/>
              </a:ext>
            </a:extLst>
          </p:cNvPr>
          <p:cNvPicPr/>
          <p:nvPr/>
        </p:nvPicPr>
        <p:blipFill>
          <a:blip r:embed="rId3"/>
          <a:stretch/>
        </p:blipFill>
        <p:spPr>
          <a:xfrm>
            <a:off x="1358184" y="2060706"/>
            <a:ext cx="9350792" cy="1393672"/>
          </a:xfrm>
          <a:prstGeom prst="rect">
            <a:avLst/>
          </a:prstGeom>
          <a:ln>
            <a:noFill/>
          </a:ln>
        </p:spPr>
      </p:pic>
      <p:sp>
        <p:nvSpPr>
          <p:cNvPr id="8" name="CustomShape 2">
            <a:extLst>
              <a:ext uri="{FF2B5EF4-FFF2-40B4-BE49-F238E27FC236}">
                <a16:creationId xmlns:a16="http://schemas.microsoft.com/office/drawing/2014/main" id="{5958732E-4E23-62ED-0A57-D49073448926}"/>
              </a:ext>
            </a:extLst>
          </p:cNvPr>
          <p:cNvSpPr/>
          <p:nvPr/>
        </p:nvSpPr>
        <p:spPr>
          <a:xfrm>
            <a:off x="1567605" y="999867"/>
            <a:ext cx="7661058"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600" spc="-1">
                <a:solidFill>
                  <a:srgbClr val="000000"/>
                </a:solidFill>
                <a:latin typeface="Cordia New" panose="020B0304020202020204" pitchFamily="34" charset="-34"/>
                <a:ea typeface="DejaVu Sans"/>
                <a:cs typeface="Cordia New" panose="020B0304020202020204" pitchFamily="34" charset="-34"/>
              </a:rPr>
              <a:t>- homopolymers</a:t>
            </a:r>
            <a:endParaRPr lang="en-GB" sz="3600" spc="-1">
              <a:latin typeface="Cordia New" panose="020B0304020202020204" pitchFamily="34" charset="-34"/>
              <a:cs typeface="Cordia New" panose="020B0304020202020204" pitchFamily="34" charset="-34"/>
            </a:endParaRPr>
          </a:p>
          <a:p>
            <a:pPr>
              <a:lnSpc>
                <a:spcPct val="100000"/>
              </a:lnSpc>
            </a:pPr>
            <a:r>
              <a:rPr lang="en-GB" sz="3600" spc="-1">
                <a:solidFill>
                  <a:srgbClr val="000000"/>
                </a:solidFill>
                <a:latin typeface="Cordia New" panose="020B0304020202020204" pitchFamily="34" charset="-34"/>
                <a:ea typeface="DejaVu Sans"/>
                <a:cs typeface="Cordia New" panose="020B0304020202020204" pitchFamily="34" charset="-34"/>
              </a:rPr>
              <a:t>- tandem repeats</a:t>
            </a:r>
            <a:endParaRPr lang="en-GB" sz="3600" spc="-1">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130368091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pPr>
              <a:lnSpc>
                <a:spcPct val="100000"/>
              </a:lnSpc>
            </a:pPr>
            <a:r>
              <a:rPr lang="en-GB" sz="4800" spc="-1" dirty="0">
                <a:solidFill>
                  <a:srgbClr val="000000"/>
                </a:solidFill>
                <a:latin typeface="Arial"/>
                <a:ea typeface="DejaVu Sans"/>
              </a:rPr>
              <a:t>Long repeats</a:t>
            </a:r>
            <a:endParaRPr lang="en-GB" sz="4800" spc="-1" dirty="0">
              <a:latin typeface="Arial"/>
            </a:endParaRPr>
          </a:p>
        </p:txBody>
      </p:sp>
      <p:sp>
        <p:nvSpPr>
          <p:cNvPr id="4" name="TextShape 3">
            <a:extLst>
              <a:ext uri="{FF2B5EF4-FFF2-40B4-BE49-F238E27FC236}">
                <a16:creationId xmlns:a16="http://schemas.microsoft.com/office/drawing/2014/main" id="{EC236C40-6866-67CE-0071-469A01EB1714}"/>
              </a:ext>
            </a:extLst>
          </p:cNvPr>
          <p:cNvSpPr txBox="1"/>
          <p:nvPr/>
        </p:nvSpPr>
        <p:spPr>
          <a:xfrm>
            <a:off x="435600" y="1915700"/>
            <a:ext cx="7587478" cy="2586195"/>
          </a:xfrm>
          <a:prstGeom prst="rect">
            <a:avLst/>
          </a:prstGeom>
          <a:noFill/>
          <a:ln>
            <a:noFill/>
          </a:ln>
        </p:spPr>
        <p:txBody>
          <a:bodyPr lIns="108847" tIns="54423" rIns="108847" bIns="54423"/>
          <a:lstStyle/>
          <a:p>
            <a:r>
              <a:rPr lang="en-GB" sz="1935" i="1" spc="-1" dirty="0">
                <a:solidFill>
                  <a:srgbClr val="000000"/>
                </a:solidFill>
                <a:latin typeface="Arial"/>
              </a:rPr>
              <a:t>[Verse 1]</a:t>
            </a:r>
            <a:endParaRPr lang="en-GB" sz="1935" spc="-1" dirty="0">
              <a:latin typeface="Arial"/>
            </a:endParaRPr>
          </a:p>
          <a:p>
            <a:r>
              <a:rPr lang="en-GB" sz="1935" spc="-1" dirty="0">
                <a:solidFill>
                  <a:srgbClr val="000000"/>
                </a:solidFill>
                <a:latin typeface="Arial"/>
              </a:rPr>
              <a:t>Mama,</a:t>
            </a:r>
            <a:r>
              <a:rPr lang="en-GB" sz="1935" spc="-1" dirty="0">
                <a:solidFill>
                  <a:srgbClr val="999999"/>
                </a:solidFill>
                <a:latin typeface="Arial"/>
              </a:rPr>
              <a:t> just killed a man</a:t>
            </a:r>
            <a:endParaRPr lang="en-GB" sz="1935" spc="-1" dirty="0">
              <a:latin typeface="Arial"/>
            </a:endParaRPr>
          </a:p>
          <a:p>
            <a:r>
              <a:rPr lang="en-GB" sz="1935" spc="-1" dirty="0">
                <a:solidFill>
                  <a:srgbClr val="999999"/>
                </a:solidFill>
                <a:latin typeface="Arial"/>
              </a:rPr>
              <a:t>Put a gun against his head, pulled my trigger, now he's dead</a:t>
            </a:r>
            <a:endParaRPr lang="en-GB" sz="1935" spc="-1" dirty="0">
              <a:latin typeface="Arial"/>
            </a:endParaRPr>
          </a:p>
          <a:p>
            <a:r>
              <a:rPr lang="en-GB" sz="1935" spc="-1" dirty="0">
                <a:solidFill>
                  <a:srgbClr val="000000"/>
                </a:solidFill>
                <a:latin typeface="Arial"/>
              </a:rPr>
              <a:t>Mama,</a:t>
            </a:r>
            <a:r>
              <a:rPr lang="en-GB" sz="1935" spc="-1" dirty="0">
                <a:solidFill>
                  <a:srgbClr val="999999"/>
                </a:solidFill>
                <a:latin typeface="Arial"/>
              </a:rPr>
              <a:t> life had just begun</a:t>
            </a:r>
            <a:endParaRPr lang="en-GB" sz="1935" spc="-1" dirty="0">
              <a:latin typeface="Arial"/>
            </a:endParaRPr>
          </a:p>
          <a:p>
            <a:r>
              <a:rPr lang="en-GB" sz="1935" spc="-1" dirty="0">
                <a:solidFill>
                  <a:srgbClr val="999999"/>
                </a:solidFill>
                <a:latin typeface="Arial"/>
              </a:rPr>
              <a:t>But now I've gone and thrown it all away</a:t>
            </a:r>
            <a:endParaRPr lang="en-GB" sz="1935" spc="-1" dirty="0">
              <a:latin typeface="Arial"/>
            </a:endParaRPr>
          </a:p>
          <a:p>
            <a:r>
              <a:rPr lang="en-GB" sz="1935" spc="-1" dirty="0">
                <a:solidFill>
                  <a:srgbClr val="000000"/>
                </a:solidFill>
                <a:latin typeface="Arial"/>
              </a:rPr>
              <a:t>Mama,</a:t>
            </a:r>
            <a:r>
              <a:rPr lang="en-GB" sz="1935" spc="-1" dirty="0">
                <a:solidFill>
                  <a:srgbClr val="999999"/>
                </a:solidFill>
                <a:latin typeface="Arial"/>
              </a:rPr>
              <a:t> ooh, didn't mean to make you cry</a:t>
            </a:r>
            <a:endParaRPr lang="en-GB" sz="1935" spc="-1" dirty="0">
              <a:latin typeface="Arial"/>
            </a:endParaRPr>
          </a:p>
          <a:p>
            <a:r>
              <a:rPr lang="en-GB" sz="1935" spc="-1" dirty="0">
                <a:solidFill>
                  <a:srgbClr val="999999"/>
                </a:solidFill>
                <a:latin typeface="Arial"/>
              </a:rPr>
              <a:t>If I'm not back again this time tomorrow</a:t>
            </a:r>
            <a:endParaRPr lang="en-GB" sz="1935" spc="-1" dirty="0">
              <a:latin typeface="Arial"/>
            </a:endParaRPr>
          </a:p>
          <a:p>
            <a:r>
              <a:rPr lang="en-GB" sz="1935" spc="-1" dirty="0">
                <a:solidFill>
                  <a:srgbClr val="999999"/>
                </a:solidFill>
                <a:latin typeface="Arial"/>
              </a:rPr>
              <a:t>Carry on, carry on as if nothing really matters</a:t>
            </a:r>
            <a:endParaRPr lang="en-GB" sz="1935" spc="-1" dirty="0">
              <a:latin typeface="Arial"/>
            </a:endParaRPr>
          </a:p>
        </p:txBody>
      </p:sp>
      <p:sp>
        <p:nvSpPr>
          <p:cNvPr id="3" name="TextBox 2">
            <a:extLst>
              <a:ext uri="{FF2B5EF4-FFF2-40B4-BE49-F238E27FC236}">
                <a16:creationId xmlns:a16="http://schemas.microsoft.com/office/drawing/2014/main" id="{231D6291-4DC9-D0AE-8909-9FC0A049E6FB}"/>
              </a:ext>
            </a:extLst>
          </p:cNvPr>
          <p:cNvSpPr txBox="1"/>
          <p:nvPr/>
        </p:nvSpPr>
        <p:spPr>
          <a:xfrm>
            <a:off x="269181" y="947282"/>
            <a:ext cx="6104020" cy="707886"/>
          </a:xfrm>
          <a:prstGeom prst="rect">
            <a:avLst/>
          </a:prstGeom>
          <a:noFill/>
        </p:spPr>
        <p:txBody>
          <a:bodyPr wrap="square">
            <a:spAutoFit/>
          </a:bodyPr>
          <a:lstStyle/>
          <a:p>
            <a:r>
              <a:rPr lang="en-GB" sz="4000" b="1" spc="-1" dirty="0">
                <a:solidFill>
                  <a:srgbClr val="000000"/>
                </a:solidFill>
                <a:latin typeface="Cordia New" panose="020B0304020202020204" pitchFamily="34" charset="-34"/>
                <a:ea typeface="AR PL SungtiL GB"/>
                <a:cs typeface="Cordia New" panose="020B0304020202020204" pitchFamily="34" charset="-34"/>
              </a:rPr>
              <a:t>Segment that occurs more than once</a:t>
            </a:r>
            <a:endParaRPr lang="en-GB" sz="4000" b="1"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24384381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pPr>
              <a:lnSpc>
                <a:spcPct val="100000"/>
              </a:lnSpc>
            </a:pPr>
            <a:r>
              <a:rPr lang="en-GB" sz="4800" spc="-1" dirty="0">
                <a:solidFill>
                  <a:srgbClr val="000000"/>
                </a:solidFill>
                <a:latin typeface="Arial"/>
                <a:ea typeface="DejaVu Sans"/>
              </a:rPr>
              <a:t>Long repeats</a:t>
            </a:r>
            <a:endParaRPr lang="en-GB" sz="4800" spc="-1" dirty="0">
              <a:latin typeface="Arial"/>
            </a:endParaRPr>
          </a:p>
        </p:txBody>
      </p:sp>
      <p:sp>
        <p:nvSpPr>
          <p:cNvPr id="5" name="TextBox 4">
            <a:extLst>
              <a:ext uri="{FF2B5EF4-FFF2-40B4-BE49-F238E27FC236}">
                <a16:creationId xmlns:a16="http://schemas.microsoft.com/office/drawing/2014/main" id="{8C0E5855-C1BD-30D6-7D74-97AA50057148}"/>
              </a:ext>
            </a:extLst>
          </p:cNvPr>
          <p:cNvSpPr txBox="1"/>
          <p:nvPr/>
        </p:nvSpPr>
        <p:spPr>
          <a:xfrm>
            <a:off x="269181" y="947282"/>
            <a:ext cx="6104020" cy="707886"/>
          </a:xfrm>
          <a:prstGeom prst="rect">
            <a:avLst/>
          </a:prstGeom>
          <a:noFill/>
        </p:spPr>
        <p:txBody>
          <a:bodyPr wrap="square">
            <a:spAutoFit/>
          </a:bodyPr>
          <a:lstStyle/>
          <a:p>
            <a:r>
              <a:rPr lang="en-GB" sz="4000" b="1" spc="-1" dirty="0">
                <a:solidFill>
                  <a:srgbClr val="000000"/>
                </a:solidFill>
                <a:latin typeface="Cordia New" panose="020B0304020202020204" pitchFamily="34" charset="-34"/>
                <a:ea typeface="AR PL SungtiL GB"/>
                <a:cs typeface="Cordia New" panose="020B0304020202020204" pitchFamily="34" charset="-34"/>
              </a:rPr>
              <a:t>Segment that occurs more than once</a:t>
            </a:r>
            <a:endParaRPr lang="en-GB" sz="4000" b="1" spc="-1" dirty="0">
              <a:latin typeface="Cordia New" panose="020B0304020202020204" pitchFamily="34" charset="-34"/>
              <a:cs typeface="Cordia New" panose="020B0304020202020204" pitchFamily="34" charset="-34"/>
            </a:endParaRPr>
          </a:p>
        </p:txBody>
      </p:sp>
      <p:pic>
        <p:nvPicPr>
          <p:cNvPr id="3" name="Picture 2">
            <a:extLst>
              <a:ext uri="{FF2B5EF4-FFF2-40B4-BE49-F238E27FC236}">
                <a16:creationId xmlns:a16="http://schemas.microsoft.com/office/drawing/2014/main" id="{9025C0A4-DB19-9523-A0CA-7F2A6806F5D9}"/>
              </a:ext>
            </a:extLst>
          </p:cNvPr>
          <p:cNvPicPr/>
          <p:nvPr/>
        </p:nvPicPr>
        <p:blipFill>
          <a:blip r:embed="rId2"/>
          <a:stretch/>
        </p:blipFill>
        <p:spPr>
          <a:xfrm>
            <a:off x="1676887" y="4005554"/>
            <a:ext cx="8509626" cy="700101"/>
          </a:xfrm>
          <a:prstGeom prst="rect">
            <a:avLst/>
          </a:prstGeom>
          <a:ln>
            <a:noFill/>
          </a:ln>
        </p:spPr>
      </p:pic>
      <p:sp>
        <p:nvSpPr>
          <p:cNvPr id="6" name="CustomShape 3">
            <a:extLst>
              <a:ext uri="{FF2B5EF4-FFF2-40B4-BE49-F238E27FC236}">
                <a16:creationId xmlns:a16="http://schemas.microsoft.com/office/drawing/2014/main" id="{4C30E419-E1B1-BD94-4CF3-78D97DD66EE5}"/>
              </a:ext>
            </a:extLst>
          </p:cNvPr>
          <p:cNvSpPr/>
          <p:nvPr/>
        </p:nvSpPr>
        <p:spPr>
          <a:xfrm>
            <a:off x="1480527" y="1630439"/>
            <a:ext cx="9489681" cy="165533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600" spc="-1" dirty="0">
                <a:solidFill>
                  <a:srgbClr val="000000"/>
                </a:solidFill>
                <a:latin typeface="Cordia New" panose="020B0304020202020204" pitchFamily="34" charset="-34"/>
                <a:ea typeface="AR PL SungtiL GB"/>
                <a:cs typeface="Cordia New" panose="020B0304020202020204" pitchFamily="34" charset="-34"/>
              </a:rPr>
              <a:t>	- multicopy genes (most prominent rRNA)</a:t>
            </a:r>
            <a:endParaRPr lang="en-GB" sz="3600" spc="-1" dirty="0">
              <a:latin typeface="Cordia New" panose="020B0304020202020204" pitchFamily="34" charset="-34"/>
              <a:cs typeface="Cordia New" panose="020B0304020202020204" pitchFamily="34" charset="-34"/>
            </a:endParaRPr>
          </a:p>
          <a:p>
            <a:pPr>
              <a:lnSpc>
                <a:spcPct val="100000"/>
              </a:lnSpc>
            </a:pPr>
            <a:r>
              <a:rPr lang="en-GB" sz="3600" spc="-1" dirty="0">
                <a:solidFill>
                  <a:srgbClr val="000000"/>
                </a:solidFill>
                <a:latin typeface="Cordia New" panose="020B0304020202020204" pitchFamily="34" charset="-34"/>
                <a:ea typeface="AR PL SungtiL GB"/>
                <a:cs typeface="Cordia New" panose="020B0304020202020204" pitchFamily="34" charset="-34"/>
              </a:rPr>
              <a:t>	- mobile elements (transposable elements (Ctrl +C/V))</a:t>
            </a:r>
            <a:endParaRPr lang="en-GB" sz="3600" spc="-1" dirty="0">
              <a:latin typeface="Cordia New" panose="020B0304020202020204" pitchFamily="34" charset="-34"/>
              <a:cs typeface="Cordia New" panose="020B0304020202020204" pitchFamily="34" charset="-34"/>
            </a:endParaRPr>
          </a:p>
          <a:p>
            <a:pPr>
              <a:lnSpc>
                <a:spcPct val="100000"/>
              </a:lnSpc>
            </a:pPr>
            <a:r>
              <a:rPr lang="en-GB" sz="3600" spc="-1" dirty="0">
                <a:solidFill>
                  <a:srgbClr val="000000"/>
                </a:solidFill>
                <a:latin typeface="Cordia New" panose="020B0304020202020204" pitchFamily="34" charset="-34"/>
                <a:ea typeface="AR PL SungtiL GB"/>
                <a:cs typeface="Cordia New" panose="020B0304020202020204" pitchFamily="34" charset="-34"/>
              </a:rPr>
              <a:t>	- tandem gene duplications</a:t>
            </a:r>
            <a:endParaRPr lang="en-GB" sz="36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40555030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pPr>
              <a:lnSpc>
                <a:spcPct val="100000"/>
              </a:lnSpc>
            </a:pPr>
            <a:r>
              <a:rPr lang="en-GB" sz="4800" spc="-1" dirty="0">
                <a:solidFill>
                  <a:srgbClr val="000000"/>
                </a:solidFill>
                <a:latin typeface="Arial"/>
                <a:ea typeface="DejaVu Sans"/>
              </a:rPr>
              <a:t>What do repeats do to assemblies?</a:t>
            </a:r>
            <a:endParaRPr lang="en-GB" sz="4800" spc="-1" dirty="0">
              <a:latin typeface="Arial"/>
            </a:endParaRPr>
          </a:p>
        </p:txBody>
      </p:sp>
      <p:pic>
        <p:nvPicPr>
          <p:cNvPr id="4" name="Picture 3">
            <a:extLst>
              <a:ext uri="{FF2B5EF4-FFF2-40B4-BE49-F238E27FC236}">
                <a16:creationId xmlns:a16="http://schemas.microsoft.com/office/drawing/2014/main" id="{4EF0609F-3EEB-3CEF-C351-259508A94670}"/>
              </a:ext>
            </a:extLst>
          </p:cNvPr>
          <p:cNvPicPr>
            <a:picLocks noChangeAspect="1"/>
          </p:cNvPicPr>
          <p:nvPr/>
        </p:nvPicPr>
        <p:blipFill>
          <a:blip r:embed="rId2"/>
          <a:srcRect b="71039"/>
          <a:stretch/>
        </p:blipFill>
        <p:spPr>
          <a:xfrm>
            <a:off x="1699123" y="1001389"/>
            <a:ext cx="8793754" cy="1302185"/>
          </a:xfrm>
          <a:prstGeom prst="rect">
            <a:avLst/>
          </a:prstGeom>
          <a:ln>
            <a:noFill/>
          </a:ln>
        </p:spPr>
      </p:pic>
      <p:pic>
        <p:nvPicPr>
          <p:cNvPr id="7" name="Picture 6">
            <a:extLst>
              <a:ext uri="{FF2B5EF4-FFF2-40B4-BE49-F238E27FC236}">
                <a16:creationId xmlns:a16="http://schemas.microsoft.com/office/drawing/2014/main" id="{8E5F0E9E-431F-BEF2-F2E9-9C741171FEAD}"/>
              </a:ext>
            </a:extLst>
          </p:cNvPr>
          <p:cNvPicPr/>
          <p:nvPr/>
        </p:nvPicPr>
        <p:blipFill>
          <a:blip r:embed="rId3"/>
          <a:stretch/>
        </p:blipFill>
        <p:spPr>
          <a:xfrm>
            <a:off x="7824960" y="3138535"/>
            <a:ext cx="4097856" cy="1540832"/>
          </a:xfrm>
          <a:prstGeom prst="rect">
            <a:avLst/>
          </a:prstGeom>
          <a:ln>
            <a:noFill/>
          </a:ln>
        </p:spPr>
      </p:pic>
      <p:pic>
        <p:nvPicPr>
          <p:cNvPr id="8" name="Picture 7">
            <a:extLst>
              <a:ext uri="{FF2B5EF4-FFF2-40B4-BE49-F238E27FC236}">
                <a16:creationId xmlns:a16="http://schemas.microsoft.com/office/drawing/2014/main" id="{6B75C065-5CEB-EF1E-EAF7-42381AFCDE25}"/>
              </a:ext>
            </a:extLst>
          </p:cNvPr>
          <p:cNvPicPr/>
          <p:nvPr/>
        </p:nvPicPr>
        <p:blipFill>
          <a:blip r:embed="rId2"/>
          <a:srcRect t="49967" r="17" b="30276"/>
          <a:stretch/>
        </p:blipFill>
        <p:spPr>
          <a:xfrm>
            <a:off x="298018" y="3830341"/>
            <a:ext cx="6452426" cy="650903"/>
          </a:xfrm>
          <a:prstGeom prst="rect">
            <a:avLst/>
          </a:prstGeom>
          <a:ln>
            <a:noFill/>
          </a:ln>
        </p:spPr>
      </p:pic>
      <p:sp>
        <p:nvSpPr>
          <p:cNvPr id="9" name="CustomShape 3">
            <a:extLst>
              <a:ext uri="{FF2B5EF4-FFF2-40B4-BE49-F238E27FC236}">
                <a16:creationId xmlns:a16="http://schemas.microsoft.com/office/drawing/2014/main" id="{81A44B9B-290F-038F-B973-E7DDF629ACA3}"/>
              </a:ext>
            </a:extLst>
          </p:cNvPr>
          <p:cNvSpPr/>
          <p:nvPr/>
        </p:nvSpPr>
        <p:spPr>
          <a:xfrm>
            <a:off x="301626" y="4611183"/>
            <a:ext cx="6180744" cy="103621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Not assembly of the repeat</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a:t>
            </a:r>
            <a:r>
              <a:rPr lang="en-GB" sz="2800" spc="-1" dirty="0">
                <a:solidFill>
                  <a:srgbClr val="FF0000"/>
                </a:solidFill>
                <a:latin typeface="Cordia New" panose="020B0304020202020204" pitchFamily="34" charset="-34"/>
                <a:ea typeface="DejaVu Sans"/>
                <a:cs typeface="Cordia New" panose="020B0304020202020204" pitchFamily="34" charset="-34"/>
              </a:rPr>
              <a:t>contig edges</a:t>
            </a:r>
            <a:r>
              <a:rPr lang="en-GB" sz="2800" spc="-1" dirty="0">
                <a:solidFill>
                  <a:srgbClr val="000000"/>
                </a:solidFill>
                <a:latin typeface="Cordia New" panose="020B0304020202020204" pitchFamily="34" charset="-34"/>
                <a:ea typeface="DejaVu Sans"/>
                <a:cs typeface="Cordia New" panose="020B0304020202020204" pitchFamily="34" charset="-34"/>
              </a:rPr>
              <a:t> are often </a:t>
            </a:r>
            <a:r>
              <a:rPr lang="en-GB" sz="2800" b="1" spc="-1" dirty="0">
                <a:solidFill>
                  <a:srgbClr val="000000"/>
                </a:solidFill>
                <a:latin typeface="Cordia New" panose="020B0304020202020204" pitchFamily="34" charset="-34"/>
                <a:ea typeface="DejaVu Sans"/>
                <a:cs typeface="Cordia New" panose="020B0304020202020204" pitchFamily="34" charset="-34"/>
              </a:rPr>
              <a:t>caused by repeats</a:t>
            </a:r>
            <a:r>
              <a:rPr lang="en-GB" sz="2800" spc="-1" dirty="0">
                <a:solidFill>
                  <a:srgbClr val="000000"/>
                </a:solidFill>
                <a:latin typeface="Cordia New" panose="020B0304020202020204" pitchFamily="34" charset="-34"/>
                <a:ea typeface="DejaVu Sans"/>
                <a:cs typeface="Cordia New" panose="020B0304020202020204" pitchFamily="34" charset="-34"/>
              </a:rPr>
              <a:t> 	and are </a:t>
            </a:r>
            <a:r>
              <a:rPr lang="en-GB" sz="2800" spc="-1" dirty="0">
                <a:solidFill>
                  <a:srgbClr val="FF0000"/>
                </a:solidFill>
                <a:latin typeface="Cordia New" panose="020B0304020202020204" pitchFamily="34" charset="-34"/>
                <a:ea typeface="DejaVu Sans"/>
                <a:cs typeface="Cordia New" panose="020B0304020202020204" pitchFamily="34" charset="-34"/>
              </a:rPr>
              <a:t>error prone</a:t>
            </a:r>
            <a:endParaRPr lang="en-GB" sz="2800" spc="-1" dirty="0">
              <a:solidFill>
                <a:srgbClr val="FF0000"/>
              </a:solidFill>
              <a:latin typeface="Cordia New" panose="020B0304020202020204" pitchFamily="34" charset="-34"/>
              <a:cs typeface="Cordia New" panose="020B0304020202020204" pitchFamily="34" charset="-34"/>
            </a:endParaRPr>
          </a:p>
        </p:txBody>
      </p:sp>
      <p:sp>
        <p:nvSpPr>
          <p:cNvPr id="10" name="CustomShape 4">
            <a:extLst>
              <a:ext uri="{FF2B5EF4-FFF2-40B4-BE49-F238E27FC236}">
                <a16:creationId xmlns:a16="http://schemas.microsoft.com/office/drawing/2014/main" id="{365338B4-9562-77EC-74B0-1601C90D67C9}"/>
              </a:ext>
            </a:extLst>
          </p:cNvPr>
          <p:cNvSpPr/>
          <p:nvPr/>
        </p:nvSpPr>
        <p:spPr>
          <a:xfrm>
            <a:off x="298018" y="2926622"/>
            <a:ext cx="4177967"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600" b="1" spc="-1" dirty="0">
                <a:solidFill>
                  <a:srgbClr val="000000"/>
                </a:solidFill>
                <a:latin typeface="Cordia New" panose="020B0304020202020204" pitchFamily="34" charset="-34"/>
                <a:ea typeface="DejaVu Sans"/>
                <a:cs typeface="Cordia New" panose="020B0304020202020204" pitchFamily="34" charset="-34"/>
              </a:rPr>
              <a:t>Fragmentation</a:t>
            </a:r>
            <a:endParaRPr lang="en-GB" sz="3600" spc="-1" dirty="0">
              <a:latin typeface="Cordia New" panose="020B0304020202020204" pitchFamily="34" charset="-34"/>
              <a:cs typeface="Cordia New" panose="020B0304020202020204" pitchFamily="34" charset="-34"/>
            </a:endParaRPr>
          </a:p>
        </p:txBody>
      </p:sp>
      <p:sp>
        <p:nvSpPr>
          <p:cNvPr id="11" name="CustomShape 6">
            <a:extLst>
              <a:ext uri="{FF2B5EF4-FFF2-40B4-BE49-F238E27FC236}">
                <a16:creationId xmlns:a16="http://schemas.microsoft.com/office/drawing/2014/main" id="{A447F164-5799-3CC6-FA26-FC26D261B21D}"/>
              </a:ext>
            </a:extLst>
          </p:cNvPr>
          <p:cNvSpPr/>
          <p:nvPr/>
        </p:nvSpPr>
        <p:spPr>
          <a:xfrm>
            <a:off x="7019628" y="4611183"/>
            <a:ext cx="5172372" cy="103621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Repeats are assembled together (hybrid)</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 check high coverage regions</a:t>
            </a:r>
            <a:endParaRPr lang="en-GB" sz="2800" spc="-1" dirty="0">
              <a:latin typeface="Cordia New" panose="020B0304020202020204" pitchFamily="34" charset="-34"/>
              <a:cs typeface="Cordia New" panose="020B0304020202020204" pitchFamily="34" charset="-34"/>
            </a:endParaRPr>
          </a:p>
        </p:txBody>
      </p:sp>
      <p:sp>
        <p:nvSpPr>
          <p:cNvPr id="12" name="CustomShape 5">
            <a:extLst>
              <a:ext uri="{FF2B5EF4-FFF2-40B4-BE49-F238E27FC236}">
                <a16:creationId xmlns:a16="http://schemas.microsoft.com/office/drawing/2014/main" id="{F26F0D55-7502-76F6-7772-DB4FA8889AEA}"/>
              </a:ext>
            </a:extLst>
          </p:cNvPr>
          <p:cNvSpPr/>
          <p:nvPr/>
        </p:nvSpPr>
        <p:spPr>
          <a:xfrm>
            <a:off x="7637307" y="2926622"/>
            <a:ext cx="4177967" cy="552505"/>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600" b="1" spc="-1" dirty="0">
                <a:solidFill>
                  <a:srgbClr val="000000"/>
                </a:solidFill>
                <a:latin typeface="Cordia New" panose="020B0304020202020204" pitchFamily="34" charset="-34"/>
                <a:ea typeface="DejaVu Sans"/>
                <a:cs typeface="Cordia New" panose="020B0304020202020204" pitchFamily="34" charset="-34"/>
              </a:rPr>
              <a:t>Repeat collapse</a:t>
            </a:r>
            <a:endParaRPr lang="en-GB" sz="3600" spc="-1" dirty="0">
              <a:latin typeface="Cordia New" panose="020B0304020202020204" pitchFamily="34" charset="-34"/>
              <a:cs typeface="Cordia New" panose="020B0304020202020204" pitchFamily="34" charset="-34"/>
            </a:endParaRPr>
          </a:p>
        </p:txBody>
      </p:sp>
      <p:sp>
        <p:nvSpPr>
          <p:cNvPr id="13" name="CustomShape 1">
            <a:extLst>
              <a:ext uri="{FF2B5EF4-FFF2-40B4-BE49-F238E27FC236}">
                <a16:creationId xmlns:a16="http://schemas.microsoft.com/office/drawing/2014/main" id="{694178FF-112C-7D77-4764-C951EC6F457B}"/>
              </a:ext>
            </a:extLst>
          </p:cNvPr>
          <p:cNvSpPr/>
          <p:nvPr/>
        </p:nvSpPr>
        <p:spPr>
          <a:xfrm rot="2173800">
            <a:off x="5549836" y="2519787"/>
            <a:ext cx="1130263" cy="607799"/>
          </a:xfrm>
          <a:custGeom>
            <a:avLst/>
            <a:gdLst/>
            <a:ahLst/>
            <a:cxnLst/>
            <a:rect l="l" t="t" r="r" b="b"/>
            <a:pathLst>
              <a:path w="2603" h="1401">
                <a:moveTo>
                  <a:pt x="0" y="352"/>
                </a:moveTo>
                <a:lnTo>
                  <a:pt x="1951" y="350"/>
                </a:lnTo>
                <a:lnTo>
                  <a:pt x="1951" y="0"/>
                </a:lnTo>
                <a:lnTo>
                  <a:pt x="2602" y="699"/>
                </a:lnTo>
                <a:lnTo>
                  <a:pt x="1952" y="1400"/>
                </a:lnTo>
                <a:lnTo>
                  <a:pt x="1951" y="1049"/>
                </a:lnTo>
                <a:lnTo>
                  <a:pt x="1" y="1052"/>
                </a:lnTo>
                <a:lnTo>
                  <a:pt x="0" y="352"/>
                </a:lnTo>
              </a:path>
            </a:pathLst>
          </a:custGeom>
          <a:solidFill>
            <a:schemeClr val="tx1"/>
          </a:solidFill>
          <a:ln>
            <a:noFill/>
          </a:ln>
        </p:spPr>
        <p:style>
          <a:lnRef idx="0">
            <a:scrgbClr r="0" g="0" b="0"/>
          </a:lnRef>
          <a:fillRef idx="0">
            <a:scrgbClr r="0" g="0" b="0"/>
          </a:fillRef>
          <a:effectRef idx="0">
            <a:scrgbClr r="0" g="0" b="0"/>
          </a:effectRef>
          <a:fontRef idx="minor"/>
        </p:style>
      </p:sp>
      <p:sp>
        <p:nvSpPr>
          <p:cNvPr id="14" name="CustomShape 2">
            <a:extLst>
              <a:ext uri="{FF2B5EF4-FFF2-40B4-BE49-F238E27FC236}">
                <a16:creationId xmlns:a16="http://schemas.microsoft.com/office/drawing/2014/main" id="{3D2A045E-67D3-CDAE-1E70-639469280928}"/>
              </a:ext>
            </a:extLst>
          </p:cNvPr>
          <p:cNvSpPr/>
          <p:nvPr/>
        </p:nvSpPr>
        <p:spPr>
          <a:xfrm rot="8434800">
            <a:off x="3009792" y="2505311"/>
            <a:ext cx="1130263" cy="607799"/>
          </a:xfrm>
          <a:custGeom>
            <a:avLst/>
            <a:gdLst/>
            <a:ahLst/>
            <a:cxnLst/>
            <a:rect l="l" t="t" r="r" b="b"/>
            <a:pathLst>
              <a:path w="2603" h="1402">
                <a:moveTo>
                  <a:pt x="0" y="351"/>
                </a:moveTo>
                <a:lnTo>
                  <a:pt x="1951" y="351"/>
                </a:lnTo>
                <a:lnTo>
                  <a:pt x="1951" y="0"/>
                </a:lnTo>
                <a:lnTo>
                  <a:pt x="2602" y="700"/>
                </a:lnTo>
                <a:lnTo>
                  <a:pt x="1951" y="1401"/>
                </a:lnTo>
                <a:lnTo>
                  <a:pt x="1950" y="1050"/>
                </a:lnTo>
                <a:lnTo>
                  <a:pt x="1" y="1051"/>
                </a:lnTo>
                <a:lnTo>
                  <a:pt x="0" y="351"/>
                </a:lnTo>
              </a:path>
            </a:pathLst>
          </a:custGeom>
          <a:solidFill>
            <a:schemeClr val="tx1"/>
          </a:solid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05047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74FB4-836A-04A6-BB4F-FB7012846F60}"/>
              </a:ext>
            </a:extLst>
          </p:cNvPr>
          <p:cNvSpPr>
            <a:spLocks noGrp="1"/>
          </p:cNvSpPr>
          <p:nvPr>
            <p:ph type="title"/>
          </p:nvPr>
        </p:nvSpPr>
        <p:spPr/>
        <p:txBody>
          <a:bodyPr/>
          <a:lstStyle/>
          <a:p>
            <a:pPr>
              <a:lnSpc>
                <a:spcPct val="100000"/>
              </a:lnSpc>
            </a:pPr>
            <a:r>
              <a:rPr lang="en-GB" sz="4800" spc="-1" dirty="0">
                <a:solidFill>
                  <a:srgbClr val="000000"/>
                </a:solidFill>
                <a:latin typeface="Arial"/>
                <a:ea typeface="DejaVu Sans"/>
              </a:rPr>
              <a:t>How do we deal with repeats?</a:t>
            </a:r>
            <a:endParaRPr lang="en-GB" sz="4800" spc="-1" dirty="0">
              <a:latin typeface="Arial"/>
            </a:endParaRPr>
          </a:p>
        </p:txBody>
      </p:sp>
      <p:pic>
        <p:nvPicPr>
          <p:cNvPr id="3" name="Picture 2">
            <a:extLst>
              <a:ext uri="{FF2B5EF4-FFF2-40B4-BE49-F238E27FC236}">
                <a16:creationId xmlns:a16="http://schemas.microsoft.com/office/drawing/2014/main" id="{DDE6A67B-7320-089A-9172-26DE5970F86C}"/>
              </a:ext>
            </a:extLst>
          </p:cNvPr>
          <p:cNvPicPr/>
          <p:nvPr/>
        </p:nvPicPr>
        <p:blipFill>
          <a:blip r:embed="rId2"/>
          <a:stretch/>
        </p:blipFill>
        <p:spPr>
          <a:xfrm>
            <a:off x="2766223" y="3744322"/>
            <a:ext cx="6288285" cy="2843944"/>
          </a:xfrm>
          <a:prstGeom prst="rect">
            <a:avLst/>
          </a:prstGeom>
          <a:ln>
            <a:noFill/>
          </a:ln>
        </p:spPr>
      </p:pic>
      <p:sp>
        <p:nvSpPr>
          <p:cNvPr id="5" name="CustomShape 1">
            <a:extLst>
              <a:ext uri="{FF2B5EF4-FFF2-40B4-BE49-F238E27FC236}">
                <a16:creationId xmlns:a16="http://schemas.microsoft.com/office/drawing/2014/main" id="{95E1AE1D-729D-94AC-D6EC-E4D83D1F983F}"/>
              </a:ext>
            </a:extLst>
          </p:cNvPr>
          <p:cNvSpPr/>
          <p:nvPr/>
        </p:nvSpPr>
        <p:spPr>
          <a:xfrm>
            <a:off x="611496" y="827689"/>
            <a:ext cx="10969559" cy="1142889"/>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GB" sz="5321" b="1" spc="-1" dirty="0">
                <a:solidFill>
                  <a:srgbClr val="000000"/>
                </a:solidFill>
                <a:latin typeface="Cordia New" panose="020B0304020202020204" pitchFamily="34" charset="-34"/>
                <a:ea typeface="DejaVu Sans"/>
                <a:cs typeface="Cordia New" panose="020B0304020202020204" pitchFamily="34" charset="-34"/>
              </a:rPr>
              <a:t>The law of repeats</a:t>
            </a:r>
            <a:endParaRPr lang="en-GB" sz="5321" b="1" spc="-1" dirty="0">
              <a:latin typeface="Cordia New" panose="020B0304020202020204" pitchFamily="34" charset="-34"/>
              <a:cs typeface="Cordia New" panose="020B0304020202020204" pitchFamily="34" charset="-34"/>
            </a:endParaRPr>
          </a:p>
        </p:txBody>
      </p:sp>
      <p:sp>
        <p:nvSpPr>
          <p:cNvPr id="6" name="CustomShape 3">
            <a:extLst>
              <a:ext uri="{FF2B5EF4-FFF2-40B4-BE49-F238E27FC236}">
                <a16:creationId xmlns:a16="http://schemas.microsoft.com/office/drawing/2014/main" id="{2E25631F-2DB6-9B74-D4FE-34BE77ADACF1}"/>
              </a:ext>
            </a:extLst>
          </p:cNvPr>
          <p:cNvSpPr/>
          <p:nvPr/>
        </p:nvSpPr>
        <p:spPr>
          <a:xfrm>
            <a:off x="1654682" y="1793954"/>
            <a:ext cx="9141372" cy="224224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386" spc="-1" dirty="0">
                <a:solidFill>
                  <a:srgbClr val="000000"/>
                </a:solidFill>
                <a:latin typeface="Cordia New" panose="020B0304020202020204" pitchFamily="34" charset="-34"/>
                <a:ea typeface="DejaVu Sans"/>
                <a:cs typeface="Cordia New" panose="020B0304020202020204" pitchFamily="34" charset="-34"/>
              </a:rPr>
              <a:t>It is impossible to resolve </a:t>
            </a:r>
            <a:r>
              <a:rPr lang="en-GB" sz="3386" b="1" spc="-1" dirty="0">
                <a:solidFill>
                  <a:srgbClr val="000000"/>
                </a:solidFill>
                <a:latin typeface="Cordia New" panose="020B0304020202020204" pitchFamily="34" charset="-34"/>
                <a:ea typeface="DejaVu Sans"/>
                <a:cs typeface="Cordia New" panose="020B0304020202020204" pitchFamily="34" charset="-34"/>
              </a:rPr>
              <a:t>repeats of length X</a:t>
            </a:r>
            <a:r>
              <a:rPr lang="en-GB" sz="3386" spc="-1" dirty="0">
                <a:solidFill>
                  <a:srgbClr val="000000"/>
                </a:solidFill>
                <a:latin typeface="Cordia New" panose="020B0304020202020204" pitchFamily="34" charset="-34"/>
                <a:ea typeface="DejaVu Sans"/>
                <a:cs typeface="Cordia New" panose="020B0304020202020204" pitchFamily="34" charset="-34"/>
              </a:rPr>
              <a:t> unless you have </a:t>
            </a:r>
            <a:r>
              <a:rPr lang="en-GB" sz="3386" b="1" spc="-1" dirty="0">
                <a:solidFill>
                  <a:srgbClr val="000000"/>
                </a:solidFill>
                <a:latin typeface="Cordia New" panose="020B0304020202020204" pitchFamily="34" charset="-34"/>
                <a:ea typeface="DejaVu Sans"/>
                <a:cs typeface="Cordia New" panose="020B0304020202020204" pitchFamily="34" charset="-34"/>
              </a:rPr>
              <a:t>reads longer than X</a:t>
            </a:r>
            <a:endParaRPr lang="en-GB" sz="3386" spc="-1" dirty="0">
              <a:latin typeface="Cordia New" panose="020B0304020202020204" pitchFamily="34" charset="-34"/>
              <a:cs typeface="Cordia New" panose="020B0304020202020204" pitchFamily="34" charset="-34"/>
            </a:endParaRPr>
          </a:p>
          <a:p>
            <a:pPr>
              <a:lnSpc>
                <a:spcPct val="100000"/>
              </a:lnSpc>
            </a:pPr>
            <a:r>
              <a:rPr lang="en-GB" sz="3386" spc="-1" dirty="0">
                <a:solidFill>
                  <a:srgbClr val="000000"/>
                </a:solidFill>
                <a:latin typeface="Cordia New" panose="020B0304020202020204" pitchFamily="34" charset="-34"/>
                <a:ea typeface="DejaVu Sans"/>
                <a:cs typeface="Cordia New" panose="020B0304020202020204" pitchFamily="34" charset="-34"/>
              </a:rPr>
              <a:t>	→ long reads (Oxford Nanopore, </a:t>
            </a:r>
            <a:r>
              <a:rPr lang="en-GB" sz="3386" spc="-1" dirty="0" err="1">
                <a:solidFill>
                  <a:srgbClr val="000000"/>
                </a:solidFill>
                <a:latin typeface="Cordia New" panose="020B0304020202020204" pitchFamily="34" charset="-34"/>
                <a:ea typeface="DejaVu Sans"/>
                <a:cs typeface="Cordia New" panose="020B0304020202020204" pitchFamily="34" charset="-34"/>
              </a:rPr>
              <a:t>Pacbio</a:t>
            </a:r>
            <a:r>
              <a:rPr lang="en-GB" sz="3386" spc="-1" dirty="0">
                <a:solidFill>
                  <a:srgbClr val="000000"/>
                </a:solidFill>
                <a:latin typeface="Cordia New" panose="020B0304020202020204" pitchFamily="34" charset="-34"/>
                <a:ea typeface="DejaVu Sans"/>
                <a:cs typeface="Cordia New" panose="020B0304020202020204" pitchFamily="34" charset="-34"/>
              </a:rPr>
              <a:t>)</a:t>
            </a:r>
            <a:endParaRPr lang="en-GB" sz="3386" spc="-1" dirty="0">
              <a:latin typeface="Cordia New" panose="020B0304020202020204" pitchFamily="34" charset="-34"/>
              <a:cs typeface="Cordia New" panose="020B0304020202020204" pitchFamily="34" charset="-34"/>
            </a:endParaRPr>
          </a:p>
        </p:txBody>
      </p:sp>
      <p:sp>
        <p:nvSpPr>
          <p:cNvPr id="15" name="CustomShape 4">
            <a:extLst>
              <a:ext uri="{FF2B5EF4-FFF2-40B4-BE49-F238E27FC236}">
                <a16:creationId xmlns:a16="http://schemas.microsoft.com/office/drawing/2014/main" id="{A0083A0B-859D-ABB4-0BB1-815146D6CF56}"/>
              </a:ext>
            </a:extLst>
          </p:cNvPr>
          <p:cNvSpPr/>
          <p:nvPr/>
        </p:nvSpPr>
        <p:spPr>
          <a:xfrm>
            <a:off x="349691" y="4999012"/>
            <a:ext cx="2179979" cy="103621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Anchor read on </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either side of</a:t>
            </a:r>
            <a:endParaRPr lang="en-GB" sz="2800" spc="-1" dirty="0">
              <a:latin typeface="Cordia New" panose="020B0304020202020204" pitchFamily="34" charset="-34"/>
              <a:cs typeface="Cordia New" panose="020B0304020202020204" pitchFamily="34" charset="-34"/>
            </a:endParaRPr>
          </a:p>
          <a:p>
            <a:pPr>
              <a:lnSpc>
                <a:spcPct val="100000"/>
              </a:lnSpc>
            </a:pPr>
            <a:r>
              <a:rPr lang="en-GB" sz="2800" spc="-1" dirty="0">
                <a:solidFill>
                  <a:srgbClr val="000000"/>
                </a:solidFill>
                <a:latin typeface="Cordia New" panose="020B0304020202020204" pitchFamily="34" charset="-34"/>
                <a:ea typeface="DejaVu Sans"/>
                <a:cs typeface="Cordia New" panose="020B0304020202020204" pitchFamily="34" charset="-34"/>
              </a:rPr>
              <a:t>the repeat</a:t>
            </a:r>
            <a:endParaRPr lang="en-GB" sz="2800" spc="-1" dirty="0">
              <a:latin typeface="Cordia New" panose="020B0304020202020204" pitchFamily="34" charset="-34"/>
              <a:cs typeface="Cordia New" panose="020B0304020202020204" pitchFamily="34" charset="-34"/>
            </a:endParaRPr>
          </a:p>
        </p:txBody>
      </p:sp>
      <p:sp>
        <p:nvSpPr>
          <p:cNvPr id="16" name="Line 5">
            <a:extLst>
              <a:ext uri="{FF2B5EF4-FFF2-40B4-BE49-F238E27FC236}">
                <a16:creationId xmlns:a16="http://schemas.microsoft.com/office/drawing/2014/main" id="{2B81C777-1384-2FE1-6A70-4FAF9246A657}"/>
              </a:ext>
            </a:extLst>
          </p:cNvPr>
          <p:cNvSpPr/>
          <p:nvPr/>
        </p:nvSpPr>
        <p:spPr>
          <a:xfrm flipV="1">
            <a:off x="2002991" y="4963404"/>
            <a:ext cx="1132004"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7" name="Line 6">
            <a:extLst>
              <a:ext uri="{FF2B5EF4-FFF2-40B4-BE49-F238E27FC236}">
                <a16:creationId xmlns:a16="http://schemas.microsoft.com/office/drawing/2014/main" id="{B53B9C83-D967-3F7F-7884-C8F88ED1BAD1}"/>
              </a:ext>
            </a:extLst>
          </p:cNvPr>
          <p:cNvSpPr/>
          <p:nvPr/>
        </p:nvSpPr>
        <p:spPr>
          <a:xfrm flipV="1">
            <a:off x="2002991" y="4963404"/>
            <a:ext cx="2699395"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207774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C45C44-6DBE-2F1E-68F0-25CB095A86AA}"/>
              </a:ext>
            </a:extLst>
          </p:cNvPr>
          <p:cNvSpPr txBox="1"/>
          <p:nvPr/>
        </p:nvSpPr>
        <p:spPr>
          <a:xfrm>
            <a:off x="1078839" y="2644170"/>
            <a:ext cx="10034321" cy="1569660"/>
          </a:xfrm>
          <a:prstGeom prst="rect">
            <a:avLst/>
          </a:prstGeom>
          <a:solidFill>
            <a:schemeClr val="tx1"/>
          </a:solidFill>
          <a:ln>
            <a:noFill/>
          </a:ln>
        </p:spPr>
        <p:txBody>
          <a:bodyPr wrap="square">
            <a:spAutoFit/>
          </a:bodyPr>
          <a:lstStyle/>
          <a:p>
            <a:pPr marL="914400" indent="-914400">
              <a:lnSpc>
                <a:spcPct val="100000"/>
              </a:lnSpc>
              <a:buAutoNum type="arabicPeriod"/>
            </a:pPr>
            <a:r>
              <a:rPr lang="en-GB" sz="3200" spc="-1" dirty="0">
                <a:solidFill>
                  <a:schemeClr val="bg1">
                    <a:lumMod val="65000"/>
                  </a:schemeClr>
                </a:solidFill>
                <a:latin typeface="Arial"/>
                <a:ea typeface="DejaVu Sans"/>
              </a:rPr>
              <a:t> </a:t>
            </a:r>
            <a:r>
              <a:rPr lang="en-GB" sz="3200" b="1" spc="-1" dirty="0">
                <a:solidFill>
                  <a:schemeClr val="bg1">
                    <a:lumMod val="65000"/>
                  </a:schemeClr>
                </a:solidFill>
                <a:latin typeface="Arial"/>
                <a:ea typeface="DejaVu Sans"/>
              </a:rPr>
              <a:t>How</a:t>
            </a:r>
            <a:r>
              <a:rPr lang="en-GB" sz="3200" spc="-1" dirty="0">
                <a:solidFill>
                  <a:schemeClr val="bg1">
                    <a:lumMod val="65000"/>
                  </a:schemeClr>
                </a:solidFill>
                <a:latin typeface="Arial"/>
                <a:ea typeface="DejaVu Sans"/>
              </a:rPr>
              <a:t> can we assemble a genome?</a:t>
            </a:r>
          </a:p>
          <a:p>
            <a:pPr marL="914400" indent="-914400">
              <a:buFontTx/>
              <a:buAutoNum type="arabicPeriod"/>
            </a:pPr>
            <a:r>
              <a:rPr lang="en-GB" sz="3200" spc="-1" dirty="0">
                <a:solidFill>
                  <a:schemeClr val="bg1"/>
                </a:solidFill>
                <a:latin typeface="Arial"/>
                <a:ea typeface="DejaVu Sans"/>
              </a:rPr>
              <a:t> </a:t>
            </a:r>
            <a:r>
              <a:rPr lang="en-GB" sz="3200" b="1" spc="-1" dirty="0">
                <a:solidFill>
                  <a:schemeClr val="bg1">
                    <a:lumMod val="65000"/>
                  </a:schemeClr>
                </a:solidFill>
                <a:latin typeface="Arial"/>
              </a:rPr>
              <a:t>Why can’t we assemble a genome? </a:t>
            </a:r>
          </a:p>
          <a:p>
            <a:pPr marL="914400" indent="-914400">
              <a:buFontTx/>
              <a:buAutoNum type="arabicPeriod"/>
            </a:pPr>
            <a:r>
              <a:rPr lang="en-GB" sz="3200" spc="-1" dirty="0">
                <a:solidFill>
                  <a:schemeClr val="bg1"/>
                </a:solidFill>
                <a:latin typeface="Arial"/>
                <a:ea typeface="DejaVu Sans"/>
              </a:rPr>
              <a:t> How can </a:t>
            </a:r>
            <a:r>
              <a:rPr lang="en-GB" sz="3200" b="1" spc="-1" dirty="0">
                <a:solidFill>
                  <a:srgbClr val="FF0000"/>
                </a:solidFill>
                <a:latin typeface="Arial"/>
                <a:ea typeface="DejaVu Sans"/>
              </a:rPr>
              <a:t>check</a:t>
            </a:r>
            <a:r>
              <a:rPr lang="en-GB" sz="3200" spc="-1" dirty="0">
                <a:solidFill>
                  <a:schemeClr val="bg1"/>
                </a:solidFill>
                <a:latin typeface="Arial"/>
                <a:ea typeface="DejaVu Sans"/>
              </a:rPr>
              <a:t> our assembly?</a:t>
            </a:r>
            <a:endParaRPr lang="en-GB" sz="3200" spc="-1" dirty="0">
              <a:solidFill>
                <a:schemeClr val="bg1"/>
              </a:solidFill>
              <a:latin typeface="Arial"/>
            </a:endParaRPr>
          </a:p>
        </p:txBody>
      </p:sp>
    </p:spTree>
    <p:extLst>
      <p:ext uri="{BB962C8B-B14F-4D97-AF65-F5344CB8AC3E}">
        <p14:creationId xmlns:p14="http://schemas.microsoft.com/office/powerpoint/2010/main" val="38830877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2F9A6-E9FD-E64B-BE6E-2B52D31811B0}"/>
              </a:ext>
            </a:extLst>
          </p:cNvPr>
          <p:cNvSpPr>
            <a:spLocks noGrp="1"/>
          </p:cNvSpPr>
          <p:nvPr>
            <p:ph type="title"/>
          </p:nvPr>
        </p:nvSpPr>
        <p:spPr/>
        <p:txBody>
          <a:bodyPr/>
          <a:lstStyle/>
          <a:p>
            <a:r>
              <a:rPr lang="en-GB" dirty="0"/>
              <a:t>3.  How can we </a:t>
            </a:r>
            <a:r>
              <a:rPr lang="en-GB" dirty="0">
                <a:solidFill>
                  <a:srgbClr val="FF0000"/>
                </a:solidFill>
              </a:rPr>
              <a:t>check </a:t>
            </a:r>
            <a:r>
              <a:rPr lang="en-GB" dirty="0"/>
              <a:t>our assembly?</a:t>
            </a:r>
            <a:endParaRPr lang="en-CH" dirty="0"/>
          </a:p>
        </p:txBody>
      </p:sp>
      <p:sp>
        <p:nvSpPr>
          <p:cNvPr id="3" name="CustomShape 1">
            <a:extLst>
              <a:ext uri="{FF2B5EF4-FFF2-40B4-BE49-F238E27FC236}">
                <a16:creationId xmlns:a16="http://schemas.microsoft.com/office/drawing/2014/main" id="{736FAD2A-B470-66CE-E1B5-AFD1729A37B4}"/>
              </a:ext>
            </a:extLst>
          </p:cNvPr>
          <p:cNvSpPr/>
          <p:nvPr/>
        </p:nvSpPr>
        <p:spPr>
          <a:xfrm>
            <a:off x="611218" y="481241"/>
            <a:ext cx="10969559" cy="5305618"/>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GB" sz="6531" b="1" spc="-1" dirty="0">
                <a:solidFill>
                  <a:srgbClr val="000000"/>
                </a:solidFill>
                <a:latin typeface="Arial"/>
                <a:ea typeface="DejaVu Sans"/>
              </a:rPr>
              <a:t>C</a:t>
            </a:r>
            <a:r>
              <a:rPr lang="en-GB" sz="6531" spc="-1" dirty="0">
                <a:solidFill>
                  <a:srgbClr val="000000"/>
                </a:solidFill>
                <a:latin typeface="Arial"/>
                <a:ea typeface="DejaVu Sans"/>
              </a:rPr>
              <a:t>ontiguity </a:t>
            </a:r>
            <a:endParaRPr lang="en-GB" sz="6531" spc="-1" dirty="0">
              <a:latin typeface="Arial"/>
            </a:endParaRPr>
          </a:p>
          <a:p>
            <a:pPr algn="ctr">
              <a:lnSpc>
                <a:spcPct val="100000"/>
              </a:lnSpc>
            </a:pPr>
            <a:r>
              <a:rPr lang="en-GB" sz="6531" b="1" spc="-1" dirty="0">
                <a:solidFill>
                  <a:srgbClr val="000000"/>
                </a:solidFill>
                <a:latin typeface="Arial"/>
                <a:ea typeface="DejaVu Sans"/>
              </a:rPr>
              <a:t>C</a:t>
            </a:r>
            <a:r>
              <a:rPr lang="en-GB" sz="6531" spc="-1" dirty="0">
                <a:solidFill>
                  <a:srgbClr val="000000"/>
                </a:solidFill>
                <a:latin typeface="Arial"/>
                <a:ea typeface="DejaVu Sans"/>
              </a:rPr>
              <a:t>ompleteness</a:t>
            </a:r>
            <a:endParaRPr lang="en-GB" sz="6531" spc="-1" dirty="0">
              <a:latin typeface="Arial"/>
            </a:endParaRPr>
          </a:p>
          <a:p>
            <a:pPr algn="ctr">
              <a:lnSpc>
                <a:spcPct val="100000"/>
              </a:lnSpc>
            </a:pPr>
            <a:r>
              <a:rPr lang="en-GB" sz="6531" b="1" spc="-1" dirty="0">
                <a:solidFill>
                  <a:srgbClr val="000000"/>
                </a:solidFill>
                <a:latin typeface="Arial"/>
                <a:ea typeface="DejaVu Sans"/>
              </a:rPr>
              <a:t>C</a:t>
            </a:r>
            <a:r>
              <a:rPr lang="en-GB" sz="6531" spc="-1" dirty="0">
                <a:solidFill>
                  <a:srgbClr val="000000"/>
                </a:solidFill>
                <a:latin typeface="Arial"/>
                <a:ea typeface="DejaVu Sans"/>
              </a:rPr>
              <a:t>orrectness</a:t>
            </a:r>
            <a:endParaRPr lang="en-GB" sz="6531" spc="-1" dirty="0">
              <a:latin typeface="Arial"/>
            </a:endParaRPr>
          </a:p>
        </p:txBody>
      </p:sp>
    </p:spTree>
    <p:extLst>
      <p:ext uri="{BB962C8B-B14F-4D97-AF65-F5344CB8AC3E}">
        <p14:creationId xmlns:p14="http://schemas.microsoft.com/office/powerpoint/2010/main" val="147549004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F3F42-D841-9A64-1769-BD50F95A7164}"/>
              </a:ext>
            </a:extLst>
          </p:cNvPr>
          <p:cNvSpPr>
            <a:spLocks noGrp="1"/>
          </p:cNvSpPr>
          <p:nvPr>
            <p:ph type="title"/>
          </p:nvPr>
        </p:nvSpPr>
        <p:spPr/>
        <p:txBody>
          <a:bodyPr/>
          <a:lstStyle/>
          <a:p>
            <a:r>
              <a:rPr lang="en-CH" dirty="0"/>
              <a:t>C</a:t>
            </a:r>
            <a:r>
              <a:rPr lang="en-CH" b="0" dirty="0"/>
              <a:t>ontiguity</a:t>
            </a:r>
          </a:p>
        </p:txBody>
      </p:sp>
      <p:sp>
        <p:nvSpPr>
          <p:cNvPr id="4" name="CustomShape 2">
            <a:extLst>
              <a:ext uri="{FF2B5EF4-FFF2-40B4-BE49-F238E27FC236}">
                <a16:creationId xmlns:a16="http://schemas.microsoft.com/office/drawing/2014/main" id="{DB415638-0954-46D9-BC53-2B5F60722B31}"/>
              </a:ext>
            </a:extLst>
          </p:cNvPr>
          <p:cNvSpPr/>
          <p:nvPr/>
        </p:nvSpPr>
        <p:spPr>
          <a:xfrm>
            <a:off x="527032" y="1146038"/>
            <a:ext cx="5352204" cy="3975077"/>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522461" indent="-390104">
              <a:spcBef>
                <a:spcPts val="1714"/>
              </a:spcBef>
              <a:buClr>
                <a:srgbClr val="000000"/>
              </a:buClr>
              <a:buSzPct val="45000"/>
              <a:buFont typeface="Wingdings" charset="2"/>
              <a:buChar char=""/>
            </a:pPr>
            <a:r>
              <a:rPr lang="en-GB" sz="3870" u="sng" spc="-1" dirty="0">
                <a:solidFill>
                  <a:srgbClr val="000000"/>
                </a:solidFill>
                <a:latin typeface="Cordia New" panose="020B0304020202020204" pitchFamily="34" charset="-34"/>
                <a:ea typeface="DejaVu Sans"/>
                <a:cs typeface="Cordia New" panose="020B0304020202020204" pitchFamily="34" charset="-34"/>
              </a:rPr>
              <a:t>Desire</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spc="-1" dirty="0">
                <a:solidFill>
                  <a:srgbClr val="000000"/>
                </a:solidFill>
                <a:latin typeface="Cordia New" panose="020B0304020202020204" pitchFamily="34" charset="-34"/>
                <a:ea typeface="DejaVu Sans"/>
                <a:cs typeface="Cordia New" panose="020B0304020202020204" pitchFamily="34" charset="-34"/>
              </a:rPr>
              <a:t>Fewer contigs</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spc="-1" dirty="0">
                <a:solidFill>
                  <a:srgbClr val="000000"/>
                </a:solidFill>
                <a:latin typeface="Cordia New" panose="020B0304020202020204" pitchFamily="34" charset="-34"/>
                <a:ea typeface="DejaVu Sans"/>
                <a:cs typeface="Cordia New" panose="020B0304020202020204" pitchFamily="34" charset="-34"/>
              </a:rPr>
              <a:t>Longer contigs</a:t>
            </a:r>
            <a:endParaRPr lang="en-GB" sz="3870" spc="-1" dirty="0">
              <a:latin typeface="Cordia New" panose="020B0304020202020204" pitchFamily="34" charset="-34"/>
              <a:cs typeface="Cordia New" panose="020B0304020202020204" pitchFamily="34" charset="-34"/>
            </a:endParaRPr>
          </a:p>
        </p:txBody>
      </p:sp>
      <p:sp>
        <p:nvSpPr>
          <p:cNvPr id="5" name="CustomShape 3">
            <a:extLst>
              <a:ext uri="{FF2B5EF4-FFF2-40B4-BE49-F238E27FC236}">
                <a16:creationId xmlns:a16="http://schemas.microsoft.com/office/drawing/2014/main" id="{E5875085-0BD4-CF07-A824-E0CC97900A2A}"/>
              </a:ext>
            </a:extLst>
          </p:cNvPr>
          <p:cNvSpPr/>
          <p:nvPr/>
        </p:nvSpPr>
        <p:spPr>
          <a:xfrm>
            <a:off x="6675243" y="2170401"/>
            <a:ext cx="5352204" cy="3975077"/>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lnSpcReduction="10000"/>
          </a:bodyPr>
          <a:lstStyle/>
          <a:p>
            <a:pPr marL="522461" indent="-390104">
              <a:spcBef>
                <a:spcPts val="1714"/>
              </a:spcBef>
              <a:buClr>
                <a:srgbClr val="000000"/>
              </a:buClr>
              <a:buSzPct val="45000"/>
              <a:buFont typeface="Wingdings" charset="2"/>
              <a:buChar char=""/>
            </a:pPr>
            <a:r>
              <a:rPr lang="en-GB" sz="3870" u="sng" spc="-1" dirty="0">
                <a:solidFill>
                  <a:srgbClr val="000000"/>
                </a:solidFill>
                <a:latin typeface="Cordia New" panose="020B0304020202020204" pitchFamily="34" charset="-34"/>
                <a:ea typeface="DejaVu Sans"/>
                <a:cs typeface="Cordia New" panose="020B0304020202020204" pitchFamily="34" charset="-34"/>
              </a:rPr>
              <a:t>Metrics</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spc="-1" dirty="0">
                <a:solidFill>
                  <a:srgbClr val="000000"/>
                </a:solidFill>
                <a:latin typeface="Cordia New" panose="020B0304020202020204" pitchFamily="34" charset="-34"/>
                <a:ea typeface="DejaVu Sans"/>
                <a:cs typeface="Cordia New" panose="020B0304020202020204" pitchFamily="34" charset="-34"/>
              </a:rPr>
              <a:t>Number of contigs</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spc="-1" dirty="0">
                <a:solidFill>
                  <a:srgbClr val="000000"/>
                </a:solidFill>
                <a:latin typeface="Cordia New" panose="020B0304020202020204" pitchFamily="34" charset="-34"/>
                <a:ea typeface="DejaVu Sans"/>
                <a:cs typeface="Cordia New" panose="020B0304020202020204" pitchFamily="34" charset="-34"/>
              </a:rPr>
              <a:t>Mean contig length</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spc="-1" dirty="0">
                <a:solidFill>
                  <a:srgbClr val="000000"/>
                </a:solidFill>
                <a:latin typeface="Cordia New" panose="020B0304020202020204" pitchFamily="34" charset="-34"/>
                <a:ea typeface="DejaVu Sans"/>
                <a:cs typeface="Cordia New" panose="020B0304020202020204" pitchFamily="34" charset="-34"/>
              </a:rPr>
              <a:t>Max. contig length</a:t>
            </a:r>
            <a:endParaRPr lang="en-GB" sz="3870" spc="-1" dirty="0">
              <a:latin typeface="Cordia New" panose="020B0304020202020204" pitchFamily="34" charset="-34"/>
              <a:cs typeface="Cordia New" panose="020B0304020202020204" pitchFamily="34" charset="-34"/>
            </a:endParaRPr>
          </a:p>
          <a:p>
            <a:pPr marL="522461" indent="-390104">
              <a:spcBef>
                <a:spcPts val="1714"/>
              </a:spcBef>
              <a:buClr>
                <a:srgbClr val="000000"/>
              </a:buClr>
              <a:buSzPct val="45000"/>
              <a:buFont typeface="Wingdings" charset="2"/>
              <a:buChar char=""/>
            </a:pPr>
            <a:r>
              <a:rPr lang="en-GB" sz="3870" b="1" spc="-1" dirty="0">
                <a:solidFill>
                  <a:srgbClr val="000000"/>
                </a:solidFill>
                <a:latin typeface="Cordia New" panose="020B0304020202020204" pitchFamily="34" charset="-34"/>
                <a:ea typeface="AR PL SungtiL GB"/>
                <a:cs typeface="Cordia New" panose="020B0304020202020204" pitchFamily="34" charset="-34"/>
              </a:rPr>
              <a:t>N50 </a:t>
            </a:r>
            <a:r>
              <a:rPr lang="en-GB" sz="1693" spc="-1" dirty="0">
                <a:solidFill>
                  <a:srgbClr val="000000"/>
                </a:solidFill>
                <a:latin typeface="Cordia New" panose="020B0304020202020204" pitchFamily="34" charset="-34"/>
                <a:ea typeface="AR PL SungtiL GB"/>
                <a:cs typeface="Cordia New" panose="020B0304020202020204" pitchFamily="34" charset="-34"/>
              </a:rPr>
              <a:t>(The N50 is the size of the smallest of all the large contigs covering 50% of the genome)</a:t>
            </a:r>
            <a:endParaRPr lang="en-GB" sz="1693" spc="-1" dirty="0">
              <a:latin typeface="Cordia New" panose="020B0304020202020204" pitchFamily="34" charset="-34"/>
              <a:cs typeface="Cordia New" panose="020B0304020202020204" pitchFamily="34" charset="-34"/>
            </a:endParaRPr>
          </a:p>
        </p:txBody>
      </p:sp>
      <p:pic>
        <p:nvPicPr>
          <p:cNvPr id="6" name="Picture 2">
            <a:extLst>
              <a:ext uri="{FF2B5EF4-FFF2-40B4-BE49-F238E27FC236}">
                <a16:creationId xmlns:a16="http://schemas.microsoft.com/office/drawing/2014/main" id="{D8C8578D-B22C-628B-4D11-46F3AF4142DD}"/>
              </a:ext>
            </a:extLst>
          </p:cNvPr>
          <p:cNvPicPr>
            <a:picLocks noChangeAspect="1"/>
          </p:cNvPicPr>
          <p:nvPr/>
        </p:nvPicPr>
        <p:blipFill>
          <a:blip r:embed="rId2"/>
          <a:stretch/>
        </p:blipFill>
        <p:spPr>
          <a:xfrm>
            <a:off x="8271573" y="578897"/>
            <a:ext cx="2980192" cy="2282962"/>
          </a:xfrm>
          <a:prstGeom prst="rect">
            <a:avLst/>
          </a:prstGeom>
          <a:ln w="9360">
            <a:noFill/>
          </a:ln>
        </p:spPr>
      </p:pic>
      <p:grpSp>
        <p:nvGrpSpPr>
          <p:cNvPr id="9" name="Group 8">
            <a:extLst>
              <a:ext uri="{FF2B5EF4-FFF2-40B4-BE49-F238E27FC236}">
                <a16:creationId xmlns:a16="http://schemas.microsoft.com/office/drawing/2014/main" id="{F5707F26-2BEF-4845-BD0B-24C84BBB2C57}"/>
              </a:ext>
            </a:extLst>
          </p:cNvPr>
          <p:cNvGrpSpPr/>
          <p:nvPr/>
        </p:nvGrpSpPr>
        <p:grpSpPr>
          <a:xfrm>
            <a:off x="368331" y="3598625"/>
            <a:ext cx="6354899" cy="2757736"/>
            <a:chOff x="174368" y="4032549"/>
            <a:chExt cx="6354899" cy="2757736"/>
          </a:xfrm>
        </p:grpSpPr>
        <p:pic>
          <p:nvPicPr>
            <p:cNvPr id="3" name="Picture 2">
              <a:extLst>
                <a:ext uri="{FF2B5EF4-FFF2-40B4-BE49-F238E27FC236}">
                  <a16:creationId xmlns:a16="http://schemas.microsoft.com/office/drawing/2014/main" id="{DD90A845-8FD9-FDF9-6432-72F75D7ED6E5}"/>
                </a:ext>
              </a:extLst>
            </p:cNvPr>
            <p:cNvPicPr/>
            <p:nvPr/>
          </p:nvPicPr>
          <p:blipFill>
            <a:blip r:embed="rId3"/>
            <a:stretch/>
          </p:blipFill>
          <p:spPr>
            <a:xfrm>
              <a:off x="174368" y="4032549"/>
              <a:ext cx="6354899" cy="2533948"/>
            </a:xfrm>
            <a:prstGeom prst="rect">
              <a:avLst/>
            </a:prstGeom>
            <a:ln>
              <a:noFill/>
            </a:ln>
          </p:spPr>
        </p:pic>
        <p:pic>
          <p:nvPicPr>
            <p:cNvPr id="7" name="Picture 6">
              <a:extLst>
                <a:ext uri="{FF2B5EF4-FFF2-40B4-BE49-F238E27FC236}">
                  <a16:creationId xmlns:a16="http://schemas.microsoft.com/office/drawing/2014/main" id="{35F2FA33-3AB9-7F90-4721-D10233932F7B}"/>
                </a:ext>
              </a:extLst>
            </p:cNvPr>
            <p:cNvPicPr/>
            <p:nvPr/>
          </p:nvPicPr>
          <p:blipFill>
            <a:blip r:embed="rId4"/>
            <a:srcRect r="77322" b="74946"/>
            <a:stretch/>
          </p:blipFill>
          <p:spPr>
            <a:xfrm>
              <a:off x="5766470" y="5985691"/>
              <a:ext cx="675720" cy="804594"/>
            </a:xfrm>
            <a:prstGeom prst="rect">
              <a:avLst/>
            </a:prstGeom>
            <a:ln>
              <a:noFill/>
            </a:ln>
          </p:spPr>
        </p:pic>
        <p:pic>
          <p:nvPicPr>
            <p:cNvPr id="8" name="Picture 7">
              <a:extLst>
                <a:ext uri="{FF2B5EF4-FFF2-40B4-BE49-F238E27FC236}">
                  <a16:creationId xmlns:a16="http://schemas.microsoft.com/office/drawing/2014/main" id="{B418F7F0-B590-52DA-6243-5E3B3029F07B}"/>
                </a:ext>
              </a:extLst>
            </p:cNvPr>
            <p:cNvPicPr/>
            <p:nvPr/>
          </p:nvPicPr>
          <p:blipFill>
            <a:blip r:embed="rId4"/>
            <a:srcRect l="75549" b="75567"/>
            <a:stretch/>
          </p:blipFill>
          <p:spPr>
            <a:xfrm>
              <a:off x="2665649" y="5918642"/>
              <a:ext cx="728837" cy="784566"/>
            </a:xfrm>
            <a:prstGeom prst="rect">
              <a:avLst/>
            </a:prstGeom>
            <a:ln>
              <a:noFill/>
            </a:ln>
          </p:spPr>
        </p:pic>
      </p:grpSp>
    </p:spTree>
    <p:extLst>
      <p:ext uri="{BB962C8B-B14F-4D97-AF65-F5344CB8AC3E}">
        <p14:creationId xmlns:p14="http://schemas.microsoft.com/office/powerpoint/2010/main" val="31215992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CD919-6EDB-D6A4-1C8C-C8A5F0912D4D}"/>
              </a:ext>
            </a:extLst>
          </p:cNvPr>
          <p:cNvSpPr>
            <a:spLocks noGrp="1"/>
          </p:cNvSpPr>
          <p:nvPr>
            <p:ph type="title"/>
          </p:nvPr>
        </p:nvSpPr>
        <p:spPr/>
        <p:txBody>
          <a:bodyPr/>
          <a:lstStyle/>
          <a:p>
            <a:r>
              <a:rPr lang="en-CH" dirty="0"/>
              <a:t>C</a:t>
            </a:r>
            <a:r>
              <a:rPr lang="en-CH" b="0" dirty="0"/>
              <a:t>ompleteness</a:t>
            </a:r>
          </a:p>
        </p:txBody>
      </p:sp>
      <p:sp>
        <p:nvSpPr>
          <p:cNvPr id="3" name="CustomShape 2">
            <a:extLst>
              <a:ext uri="{FF2B5EF4-FFF2-40B4-BE49-F238E27FC236}">
                <a16:creationId xmlns:a16="http://schemas.microsoft.com/office/drawing/2014/main" id="{B4D02F2C-DDFD-C054-7045-DD6963C61778}"/>
              </a:ext>
            </a:extLst>
          </p:cNvPr>
          <p:cNvSpPr/>
          <p:nvPr/>
        </p:nvSpPr>
        <p:spPr>
          <a:xfrm>
            <a:off x="1483238" y="1383272"/>
            <a:ext cx="10708762"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Proportion of original/reference genome represented by the assembly</a:t>
            </a:r>
            <a:endParaRPr lang="en-GB" sz="3200" spc="-1">
              <a:latin typeface="Cordia New" panose="020B0304020202020204" pitchFamily="34" charset="-34"/>
              <a:cs typeface="Cordia New" panose="020B0304020202020204" pitchFamily="34" charset="-34"/>
            </a:endParaRPr>
          </a:p>
        </p:txBody>
      </p:sp>
      <p:grpSp>
        <p:nvGrpSpPr>
          <p:cNvPr id="4" name="Group 3">
            <a:extLst>
              <a:ext uri="{FF2B5EF4-FFF2-40B4-BE49-F238E27FC236}">
                <a16:creationId xmlns:a16="http://schemas.microsoft.com/office/drawing/2014/main" id="{E3E39A23-42F8-20C4-7482-732F701A3769}"/>
              </a:ext>
            </a:extLst>
          </p:cNvPr>
          <p:cNvGrpSpPr/>
          <p:nvPr/>
        </p:nvGrpSpPr>
        <p:grpSpPr>
          <a:xfrm>
            <a:off x="3311861" y="3005958"/>
            <a:ext cx="10708762" cy="1249123"/>
            <a:chOff x="2808000" y="3069720"/>
            <a:chExt cx="8854560" cy="1032840"/>
          </a:xfrm>
        </p:grpSpPr>
        <p:sp>
          <p:nvSpPr>
            <p:cNvPr id="5" name="CustomShape 4">
              <a:extLst>
                <a:ext uri="{FF2B5EF4-FFF2-40B4-BE49-F238E27FC236}">
                  <a16:creationId xmlns:a16="http://schemas.microsoft.com/office/drawing/2014/main" id="{C1567667-E7CB-55B7-0918-FD86C8927DAF}"/>
                </a:ext>
              </a:extLst>
            </p:cNvPr>
            <p:cNvSpPr/>
            <p:nvPr/>
          </p:nvSpPr>
          <p:spPr>
            <a:xfrm>
              <a:off x="2808000" y="3069720"/>
              <a:ext cx="8854560" cy="60084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Assembled Genome Size</a:t>
              </a:r>
              <a:endParaRPr lang="en-GB" sz="3200" spc="-1">
                <a:latin typeface="Cordia New" panose="020B0304020202020204" pitchFamily="34" charset="-34"/>
                <a:cs typeface="Cordia New" panose="020B0304020202020204" pitchFamily="34" charset="-34"/>
              </a:endParaRPr>
            </a:p>
          </p:txBody>
        </p:sp>
        <p:sp>
          <p:nvSpPr>
            <p:cNvPr id="6" name="CustomShape 5">
              <a:extLst>
                <a:ext uri="{FF2B5EF4-FFF2-40B4-BE49-F238E27FC236}">
                  <a16:creationId xmlns:a16="http://schemas.microsoft.com/office/drawing/2014/main" id="{4989CCBC-FB11-2FC5-1236-A4CC0B25BA0D}"/>
                </a:ext>
              </a:extLst>
            </p:cNvPr>
            <p:cNvSpPr/>
            <p:nvPr/>
          </p:nvSpPr>
          <p:spPr>
            <a:xfrm>
              <a:off x="2808000" y="3501720"/>
              <a:ext cx="8854560" cy="60084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Estimated Genome Size</a:t>
              </a:r>
              <a:endParaRPr lang="en-GB" sz="3200" spc="-1">
                <a:latin typeface="Cordia New" panose="020B0304020202020204" pitchFamily="34" charset="-34"/>
                <a:cs typeface="Cordia New" panose="020B0304020202020204" pitchFamily="34" charset="-34"/>
              </a:endParaRPr>
            </a:p>
          </p:txBody>
        </p:sp>
        <p:sp>
          <p:nvSpPr>
            <p:cNvPr id="7" name="Line 6">
              <a:extLst>
                <a:ext uri="{FF2B5EF4-FFF2-40B4-BE49-F238E27FC236}">
                  <a16:creationId xmlns:a16="http://schemas.microsoft.com/office/drawing/2014/main" id="{BF465877-BD8D-6073-CB07-B1C6D9228422}"/>
                </a:ext>
              </a:extLst>
            </p:cNvPr>
            <p:cNvSpPr/>
            <p:nvPr/>
          </p:nvSpPr>
          <p:spPr>
            <a:xfrm>
              <a:off x="2808000" y="3455640"/>
              <a:ext cx="2808000" cy="360"/>
            </a:xfrm>
            <a:prstGeom prst="line">
              <a:avLst/>
            </a:prstGeom>
            <a:ln w="29160">
              <a:solidFill>
                <a:srgbClr val="000000"/>
              </a:solidFill>
              <a:round/>
            </a:ln>
          </p:spPr>
          <p:style>
            <a:lnRef idx="0">
              <a:scrgbClr r="0" g="0" b="0"/>
            </a:lnRef>
            <a:fillRef idx="0">
              <a:scrgbClr r="0" g="0" b="0"/>
            </a:fillRef>
            <a:effectRef idx="0">
              <a:scrgbClr r="0" g="0" b="0"/>
            </a:effectRef>
            <a:fontRef idx="minor"/>
          </p:style>
        </p:sp>
      </p:grpSp>
      <p:sp>
        <p:nvSpPr>
          <p:cNvPr id="8" name="CustomShape 8">
            <a:extLst>
              <a:ext uri="{FF2B5EF4-FFF2-40B4-BE49-F238E27FC236}">
                <a16:creationId xmlns:a16="http://schemas.microsoft.com/office/drawing/2014/main" id="{147E528F-D678-64F9-6B0E-E6483B8657E4}"/>
              </a:ext>
            </a:extLst>
          </p:cNvPr>
          <p:cNvSpPr/>
          <p:nvPr/>
        </p:nvSpPr>
        <p:spPr>
          <a:xfrm>
            <a:off x="438311" y="5127595"/>
            <a:ext cx="1157953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Disclaimer:</a:t>
            </a:r>
            <a:endParaRPr lang="en-GB" sz="3200" spc="-1">
              <a:latin typeface="Cordia New" panose="020B0304020202020204" pitchFamily="34" charset="-34"/>
              <a:cs typeface="Cordia New" panose="020B0304020202020204" pitchFamily="34" charset="-34"/>
            </a:endParaRPr>
          </a:p>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Very crude method and restricted to “model” systems were you already have references</a:t>
            </a:r>
            <a:endParaRPr lang="en-GB" sz="3200" spc="-1">
              <a:latin typeface="Cordia New" panose="020B0304020202020204" pitchFamily="34" charset="-34"/>
              <a:cs typeface="Cordia New" panose="020B0304020202020204" pitchFamily="34" charset="-34"/>
            </a:endParaRPr>
          </a:p>
        </p:txBody>
      </p:sp>
      <p:sp>
        <p:nvSpPr>
          <p:cNvPr id="9" name="CustomShape 7">
            <a:extLst>
              <a:ext uri="{FF2B5EF4-FFF2-40B4-BE49-F238E27FC236}">
                <a16:creationId xmlns:a16="http://schemas.microsoft.com/office/drawing/2014/main" id="{9BB0331E-50DF-6CF6-1201-DA11BF27D031}"/>
              </a:ext>
            </a:extLst>
          </p:cNvPr>
          <p:cNvSpPr/>
          <p:nvPr/>
        </p:nvSpPr>
        <p:spPr>
          <a:xfrm>
            <a:off x="7437390" y="3267190"/>
            <a:ext cx="309206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Between 0 and 1</a:t>
            </a:r>
            <a:endParaRPr lang="en-GB" sz="3200" spc="-1">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1766059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3111E-89F4-B6BD-0B4A-3B722758012F}"/>
              </a:ext>
            </a:extLst>
          </p:cNvPr>
          <p:cNvSpPr>
            <a:spLocks noGrp="1"/>
          </p:cNvSpPr>
          <p:nvPr>
            <p:ph type="title"/>
          </p:nvPr>
        </p:nvSpPr>
        <p:spPr/>
        <p:txBody>
          <a:bodyPr anchor="ctr">
            <a:noAutofit/>
          </a:bodyPr>
          <a:lstStyle/>
          <a:p>
            <a:r>
              <a:rPr lang="en-CH" dirty="0">
                <a:latin typeface="Arial" panose="020B0604020202020204" pitchFamily="34" charset="0"/>
                <a:cs typeface="Arial" panose="020B0604020202020204" pitchFamily="34" charset="0"/>
              </a:rPr>
              <a:t>Ideally…</a:t>
            </a:r>
          </a:p>
        </p:txBody>
      </p:sp>
      <p:pic>
        <p:nvPicPr>
          <p:cNvPr id="3" name="Picture 2">
            <a:extLst>
              <a:ext uri="{FF2B5EF4-FFF2-40B4-BE49-F238E27FC236}">
                <a16:creationId xmlns:a16="http://schemas.microsoft.com/office/drawing/2014/main" id="{F315CD2F-4B58-7C5B-3A6F-5F6DB0CC605C}"/>
              </a:ext>
            </a:extLst>
          </p:cNvPr>
          <p:cNvPicPr/>
          <p:nvPr/>
        </p:nvPicPr>
        <p:blipFill>
          <a:blip r:embed="rId2"/>
          <a:srcRect r="36531"/>
          <a:stretch/>
        </p:blipFill>
        <p:spPr>
          <a:xfrm>
            <a:off x="348523" y="2873550"/>
            <a:ext cx="1478137" cy="2314949"/>
          </a:xfrm>
          <a:prstGeom prst="rect">
            <a:avLst/>
          </a:prstGeom>
          <a:ln>
            <a:noFill/>
          </a:ln>
        </p:spPr>
      </p:pic>
      <p:sp>
        <p:nvSpPr>
          <p:cNvPr id="4" name="CustomShape 2">
            <a:extLst>
              <a:ext uri="{FF2B5EF4-FFF2-40B4-BE49-F238E27FC236}">
                <a16:creationId xmlns:a16="http://schemas.microsoft.com/office/drawing/2014/main" id="{5DA1953D-9D89-9D00-EDA7-C6E4F5714C6E}"/>
              </a:ext>
            </a:extLst>
          </p:cNvPr>
          <p:cNvSpPr/>
          <p:nvPr/>
        </p:nvSpPr>
        <p:spPr>
          <a:xfrm>
            <a:off x="2177146" y="3918477"/>
            <a:ext cx="781954" cy="694877"/>
          </a:xfrm>
          <a:custGeom>
            <a:avLst/>
            <a:gdLst/>
            <a:ahLst/>
            <a:cxnLst/>
            <a:rect l="l" t="t" r="r" b="b"/>
            <a:pathLst>
              <a:path w="1801" h="1601">
                <a:moveTo>
                  <a:pt x="0" y="400"/>
                </a:moveTo>
                <a:lnTo>
                  <a:pt x="1350" y="400"/>
                </a:lnTo>
                <a:lnTo>
                  <a:pt x="1350" y="0"/>
                </a:lnTo>
                <a:lnTo>
                  <a:pt x="1800" y="800"/>
                </a:lnTo>
                <a:lnTo>
                  <a:pt x="1350" y="1600"/>
                </a:lnTo>
                <a:lnTo>
                  <a:pt x="1350" y="1200"/>
                </a:lnTo>
                <a:lnTo>
                  <a:pt x="0" y="1200"/>
                </a:lnTo>
                <a:lnTo>
                  <a:pt x="0" y="40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5" name="CustomShape 3">
            <a:extLst>
              <a:ext uri="{FF2B5EF4-FFF2-40B4-BE49-F238E27FC236}">
                <a16:creationId xmlns:a16="http://schemas.microsoft.com/office/drawing/2014/main" id="{0A3245E6-FC58-AF26-A938-D74FA2E2B4E8}"/>
              </a:ext>
            </a:extLst>
          </p:cNvPr>
          <p:cNvSpPr/>
          <p:nvPr/>
        </p:nvSpPr>
        <p:spPr>
          <a:xfrm>
            <a:off x="6269777" y="3918477"/>
            <a:ext cx="781954" cy="694877"/>
          </a:xfrm>
          <a:custGeom>
            <a:avLst/>
            <a:gdLst/>
            <a:ahLst/>
            <a:cxnLst/>
            <a:rect l="l" t="t" r="r" b="b"/>
            <a:pathLst>
              <a:path w="1801" h="1601">
                <a:moveTo>
                  <a:pt x="0" y="400"/>
                </a:moveTo>
                <a:lnTo>
                  <a:pt x="1350" y="400"/>
                </a:lnTo>
                <a:lnTo>
                  <a:pt x="1350" y="0"/>
                </a:lnTo>
                <a:lnTo>
                  <a:pt x="1800" y="800"/>
                </a:lnTo>
                <a:lnTo>
                  <a:pt x="1350" y="1600"/>
                </a:lnTo>
                <a:lnTo>
                  <a:pt x="1350" y="1200"/>
                </a:lnTo>
                <a:lnTo>
                  <a:pt x="0" y="1200"/>
                </a:lnTo>
                <a:lnTo>
                  <a:pt x="0" y="40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pic>
        <p:nvPicPr>
          <p:cNvPr id="6" name="Picture 5">
            <a:extLst>
              <a:ext uri="{FF2B5EF4-FFF2-40B4-BE49-F238E27FC236}">
                <a16:creationId xmlns:a16="http://schemas.microsoft.com/office/drawing/2014/main" id="{6CB3FA99-4C74-0E78-A981-30ABC2CBDA00}"/>
              </a:ext>
            </a:extLst>
          </p:cNvPr>
          <p:cNvPicPr/>
          <p:nvPr/>
        </p:nvPicPr>
        <p:blipFill>
          <a:blip r:embed="rId3"/>
          <a:stretch/>
        </p:blipFill>
        <p:spPr>
          <a:xfrm>
            <a:off x="8197670" y="222638"/>
            <a:ext cx="3777848" cy="6412723"/>
          </a:xfrm>
          <a:prstGeom prst="rect">
            <a:avLst/>
          </a:prstGeom>
          <a:ln>
            <a:noFill/>
          </a:ln>
        </p:spPr>
      </p:pic>
      <p:pic>
        <p:nvPicPr>
          <p:cNvPr id="7" name="Picture 6">
            <a:extLst>
              <a:ext uri="{FF2B5EF4-FFF2-40B4-BE49-F238E27FC236}">
                <a16:creationId xmlns:a16="http://schemas.microsoft.com/office/drawing/2014/main" id="{E113FFBE-8BC2-5C09-5E93-CBAA63EB4613}"/>
              </a:ext>
            </a:extLst>
          </p:cNvPr>
          <p:cNvPicPr/>
          <p:nvPr/>
        </p:nvPicPr>
        <p:blipFill>
          <a:blip r:embed="rId4"/>
          <a:stretch/>
        </p:blipFill>
        <p:spPr>
          <a:xfrm>
            <a:off x="7051731" y="4353863"/>
            <a:ext cx="2699395" cy="2071321"/>
          </a:xfrm>
          <a:prstGeom prst="rect">
            <a:avLst/>
          </a:prstGeom>
          <a:ln>
            <a:noFill/>
          </a:ln>
        </p:spPr>
      </p:pic>
      <p:sp>
        <p:nvSpPr>
          <p:cNvPr id="8" name="Line 5">
            <a:extLst>
              <a:ext uri="{FF2B5EF4-FFF2-40B4-BE49-F238E27FC236}">
                <a16:creationId xmlns:a16="http://schemas.microsoft.com/office/drawing/2014/main" id="{3A13E253-2FF3-9759-39AE-B29E89193259}"/>
              </a:ext>
            </a:extLst>
          </p:cNvPr>
          <p:cNvSpPr/>
          <p:nvPr/>
        </p:nvSpPr>
        <p:spPr>
          <a:xfrm flipV="1">
            <a:off x="7053473" y="3657245"/>
            <a:ext cx="2699395" cy="696618"/>
          </a:xfrm>
          <a:prstGeom prst="line">
            <a:avLst/>
          </a:prstGeom>
          <a:ln w="29160">
            <a:solidFill>
              <a:srgbClr val="000000"/>
            </a:solidFill>
            <a:round/>
          </a:ln>
        </p:spPr>
        <p:style>
          <a:lnRef idx="0">
            <a:scrgbClr r="0" g="0" b="0"/>
          </a:lnRef>
          <a:fillRef idx="0">
            <a:scrgbClr r="0" g="0" b="0"/>
          </a:fillRef>
          <a:effectRef idx="0">
            <a:scrgbClr r="0" g="0" b="0"/>
          </a:effectRef>
          <a:fontRef idx="minor"/>
        </p:style>
      </p:sp>
      <p:sp>
        <p:nvSpPr>
          <p:cNvPr id="9" name="Line 6">
            <a:extLst>
              <a:ext uri="{FF2B5EF4-FFF2-40B4-BE49-F238E27FC236}">
                <a16:creationId xmlns:a16="http://schemas.microsoft.com/office/drawing/2014/main" id="{0D77F0B4-75E0-5F85-0936-BC509A162730}"/>
              </a:ext>
            </a:extLst>
          </p:cNvPr>
          <p:cNvSpPr/>
          <p:nvPr/>
        </p:nvSpPr>
        <p:spPr>
          <a:xfrm flipV="1">
            <a:off x="9751125" y="3918477"/>
            <a:ext cx="785437" cy="2506707"/>
          </a:xfrm>
          <a:prstGeom prst="line">
            <a:avLst/>
          </a:prstGeom>
          <a:ln w="29160">
            <a:solidFill>
              <a:srgbClr val="000000"/>
            </a:solidFill>
            <a:round/>
          </a:ln>
        </p:spPr>
        <p:style>
          <a:lnRef idx="0">
            <a:scrgbClr r="0" g="0" b="0"/>
          </a:lnRef>
          <a:fillRef idx="0">
            <a:scrgbClr r="0" g="0" b="0"/>
          </a:fillRef>
          <a:effectRef idx="0">
            <a:scrgbClr r="0" g="0" b="0"/>
          </a:effectRef>
          <a:fontRef idx="minor"/>
        </p:style>
      </p:sp>
      <mc:AlternateContent xmlns:mc="http://schemas.openxmlformats.org/markup-compatibility/2006">
        <mc:Choice xmlns:am3d="http://schemas.microsoft.com/office/drawing/2017/model3d" Requires="am3d">
          <p:graphicFrame>
            <p:nvGraphicFramePr>
              <p:cNvPr id="10" name="3D Model 9" descr="Wooden crate">
                <a:extLst>
                  <a:ext uri="{FF2B5EF4-FFF2-40B4-BE49-F238E27FC236}">
                    <a16:creationId xmlns:a16="http://schemas.microsoft.com/office/drawing/2014/main" id="{97D2BBF4-5951-3C2A-AE8A-9A79FB818226}"/>
                  </a:ext>
                </a:extLst>
              </p:cNvPr>
              <p:cNvGraphicFramePr>
                <a:graphicFrameLocks noChangeAspect="1"/>
              </p:cNvGraphicFramePr>
              <p:nvPr>
                <p:extLst>
                  <p:ext uri="{D42A27DB-BD31-4B8C-83A1-F6EECF244321}">
                    <p14:modId xmlns:p14="http://schemas.microsoft.com/office/powerpoint/2010/main" val="4291668723"/>
                  </p:ext>
                </p:extLst>
              </p:nvPr>
            </p:nvGraphicFramePr>
            <p:xfrm>
              <a:off x="3071688" y="2671404"/>
              <a:ext cx="3157580" cy="3233666"/>
            </p:xfrm>
            <a:graphic>
              <a:graphicData uri="http://schemas.microsoft.com/office/drawing/2017/model3d">
                <am3d:model3d r:embed="rId5">
                  <am3d:spPr>
                    <a:xfrm>
                      <a:off x="0" y="0"/>
                      <a:ext cx="3157580" cy="3233666"/>
                    </a:xfrm>
                    <a:prstGeom prst="rect">
                      <a:avLst/>
                    </a:prstGeom>
                  </am3d:spPr>
                  <am3d:camera>
                    <am3d:pos x="0" y="0" z="73269178"/>
                    <am3d:up dx="0" dy="36000000" dz="0"/>
                    <am3d:lookAt x="0" y="0" z="0"/>
                    <am3d:perspective fov="2700000"/>
                  </am3d:camera>
                  <am3d:trans>
                    <am3d:meterPerModelUnit n="196999" d="1000000"/>
                    <am3d:preTrans dx="0" dy="-14968726" dz="14844"/>
                    <am3d:scale>
                      <am3d:sx n="1000000" d="1000000"/>
                      <am3d:sy n="1000000" d="1000000"/>
                      <am3d:sz n="1000000" d="1000000"/>
                    </am3d:scale>
                    <am3d:rot ax="1626773" ay="1760720" az="845162"/>
                    <am3d:postTrans dx="0" dy="0" dz="0"/>
                  </am3d:trans>
                  <am3d:raster rName="Office3DRenderer" rVer="16.0.8326">
                    <am3d:blip r:embed="rId6"/>
                  </am3d:raster>
                  <am3d:objViewport viewportSz="379163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Wooden crate">
                <a:extLst>
                  <a:ext uri="{FF2B5EF4-FFF2-40B4-BE49-F238E27FC236}">
                    <a16:creationId xmlns:a16="http://schemas.microsoft.com/office/drawing/2014/main" id="{97D2BBF4-5951-3C2A-AE8A-9A79FB818226}"/>
                  </a:ext>
                </a:extLst>
              </p:cNvPr>
              <p:cNvPicPr>
                <a:picLocks noGrp="1" noRot="1" noChangeAspect="1" noMove="1" noResize="1" noEditPoints="1" noAdjustHandles="1" noChangeArrowheads="1" noChangeShapeType="1" noCrop="1"/>
              </p:cNvPicPr>
              <p:nvPr/>
            </p:nvPicPr>
            <p:blipFill>
              <a:blip r:embed="rId6"/>
              <a:stretch>
                <a:fillRect/>
              </a:stretch>
            </p:blipFill>
            <p:spPr>
              <a:xfrm>
                <a:off x="3071688" y="2671404"/>
                <a:ext cx="3157580" cy="3233666"/>
              </a:xfrm>
              <a:prstGeom prst="rect">
                <a:avLst/>
              </a:prstGeom>
            </p:spPr>
          </p:pic>
        </mc:Fallback>
      </mc:AlternateContent>
    </p:spTree>
    <p:extLst>
      <p:ext uri="{BB962C8B-B14F-4D97-AF65-F5344CB8AC3E}">
        <p14:creationId xmlns:p14="http://schemas.microsoft.com/office/powerpoint/2010/main" val="29006793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CA590-78D1-ED12-62EA-376BD3AF25BA}"/>
              </a:ext>
            </a:extLst>
          </p:cNvPr>
          <p:cNvSpPr>
            <a:spLocks noGrp="1"/>
          </p:cNvSpPr>
          <p:nvPr>
            <p:ph type="title"/>
          </p:nvPr>
        </p:nvSpPr>
        <p:spPr/>
        <p:txBody>
          <a:bodyPr/>
          <a:lstStyle/>
          <a:p>
            <a:r>
              <a:rPr lang="en-CH" dirty="0"/>
              <a:t>C</a:t>
            </a:r>
            <a:r>
              <a:rPr lang="en-CH" b="0" dirty="0"/>
              <a:t>ompleteness: core genes</a:t>
            </a:r>
          </a:p>
        </p:txBody>
      </p:sp>
      <p:pic>
        <p:nvPicPr>
          <p:cNvPr id="3" name="Picture 2">
            <a:extLst>
              <a:ext uri="{FF2B5EF4-FFF2-40B4-BE49-F238E27FC236}">
                <a16:creationId xmlns:a16="http://schemas.microsoft.com/office/drawing/2014/main" id="{1315C17C-2372-A77C-1CE6-059C2B11FA7E}"/>
              </a:ext>
            </a:extLst>
          </p:cNvPr>
          <p:cNvPicPr>
            <a:picLocks noChangeAspect="1"/>
          </p:cNvPicPr>
          <p:nvPr/>
        </p:nvPicPr>
        <p:blipFill>
          <a:blip r:embed="rId2"/>
          <a:stretch/>
        </p:blipFill>
        <p:spPr>
          <a:xfrm>
            <a:off x="3898026" y="5595384"/>
            <a:ext cx="2655856" cy="860323"/>
          </a:xfrm>
          <a:prstGeom prst="rect">
            <a:avLst/>
          </a:prstGeom>
          <a:ln>
            <a:noFill/>
          </a:ln>
        </p:spPr>
      </p:pic>
      <p:pic>
        <p:nvPicPr>
          <p:cNvPr id="4" name="Picture 3">
            <a:extLst>
              <a:ext uri="{FF2B5EF4-FFF2-40B4-BE49-F238E27FC236}">
                <a16:creationId xmlns:a16="http://schemas.microsoft.com/office/drawing/2014/main" id="{7143F4A4-3399-BA76-5E44-430E65FD2236}"/>
              </a:ext>
            </a:extLst>
          </p:cNvPr>
          <p:cNvPicPr>
            <a:picLocks noChangeAspect="1"/>
          </p:cNvPicPr>
          <p:nvPr/>
        </p:nvPicPr>
        <p:blipFill>
          <a:blip r:embed="rId3"/>
          <a:stretch/>
        </p:blipFill>
        <p:spPr>
          <a:xfrm>
            <a:off x="6749170" y="5726291"/>
            <a:ext cx="3276868" cy="697059"/>
          </a:xfrm>
          <a:prstGeom prst="rect">
            <a:avLst/>
          </a:prstGeom>
          <a:ln>
            <a:noFill/>
          </a:ln>
        </p:spPr>
      </p:pic>
      <p:grpSp>
        <p:nvGrpSpPr>
          <p:cNvPr id="37" name="Group 36">
            <a:extLst>
              <a:ext uri="{FF2B5EF4-FFF2-40B4-BE49-F238E27FC236}">
                <a16:creationId xmlns:a16="http://schemas.microsoft.com/office/drawing/2014/main" id="{C8B44B16-FB1D-12ED-D54D-B56E22BB6577}"/>
              </a:ext>
            </a:extLst>
          </p:cNvPr>
          <p:cNvGrpSpPr/>
          <p:nvPr/>
        </p:nvGrpSpPr>
        <p:grpSpPr>
          <a:xfrm>
            <a:off x="1264810" y="3168758"/>
            <a:ext cx="5745358" cy="2523499"/>
            <a:chOff x="1306373" y="3353781"/>
            <a:chExt cx="5745358" cy="2523499"/>
          </a:xfrm>
        </p:grpSpPr>
        <p:pic>
          <p:nvPicPr>
            <p:cNvPr id="25" name="Picture 24">
              <a:extLst>
                <a:ext uri="{FF2B5EF4-FFF2-40B4-BE49-F238E27FC236}">
                  <a16:creationId xmlns:a16="http://schemas.microsoft.com/office/drawing/2014/main" id="{6EBBE236-7A7A-3892-552E-0B8CCB5C8C0E}"/>
                </a:ext>
              </a:extLst>
            </p:cNvPr>
            <p:cNvPicPr/>
            <p:nvPr/>
          </p:nvPicPr>
          <p:blipFill>
            <a:blip r:embed="rId4"/>
            <a:stretch/>
          </p:blipFill>
          <p:spPr>
            <a:xfrm>
              <a:off x="1609402" y="3353781"/>
              <a:ext cx="3787861" cy="2523499"/>
            </a:xfrm>
            <a:prstGeom prst="rect">
              <a:avLst/>
            </a:prstGeom>
            <a:ln>
              <a:noFill/>
            </a:ln>
          </p:spPr>
        </p:pic>
        <p:sp>
          <p:nvSpPr>
            <p:cNvPr id="26" name="CustomShape 3">
              <a:extLst>
                <a:ext uri="{FF2B5EF4-FFF2-40B4-BE49-F238E27FC236}">
                  <a16:creationId xmlns:a16="http://schemas.microsoft.com/office/drawing/2014/main" id="{D838BA28-7B03-D682-30D6-BECD607DF528}"/>
                </a:ext>
              </a:extLst>
            </p:cNvPr>
            <p:cNvSpPr/>
            <p:nvPr/>
          </p:nvSpPr>
          <p:spPr>
            <a:xfrm>
              <a:off x="1393450" y="348309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Pointy ears</a:t>
              </a:r>
              <a:endParaRPr lang="en-GB" sz="1451" spc="-1">
                <a:latin typeface="Arial"/>
              </a:endParaRPr>
            </a:p>
          </p:txBody>
        </p:sp>
        <p:sp>
          <p:nvSpPr>
            <p:cNvPr id="27" name="CustomShape 4">
              <a:extLst>
                <a:ext uri="{FF2B5EF4-FFF2-40B4-BE49-F238E27FC236}">
                  <a16:creationId xmlns:a16="http://schemas.microsoft.com/office/drawing/2014/main" id="{A160917F-3AC6-A758-1DE2-8E0925629617}"/>
                </a:ext>
              </a:extLst>
            </p:cNvPr>
            <p:cNvSpPr/>
            <p:nvPr/>
          </p:nvSpPr>
          <p:spPr>
            <a:xfrm>
              <a:off x="1306373" y="397377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whiskers</a:t>
              </a:r>
              <a:endParaRPr lang="en-GB" sz="1451" spc="-1">
                <a:latin typeface="Arial"/>
              </a:endParaRPr>
            </a:p>
          </p:txBody>
        </p:sp>
        <p:sp>
          <p:nvSpPr>
            <p:cNvPr id="28" name="CustomShape 5">
              <a:extLst>
                <a:ext uri="{FF2B5EF4-FFF2-40B4-BE49-F238E27FC236}">
                  <a16:creationId xmlns:a16="http://schemas.microsoft.com/office/drawing/2014/main" id="{341745D5-FB92-8A2D-068B-BEE4019ACD0F}"/>
                </a:ext>
              </a:extLst>
            </p:cNvPr>
            <p:cNvSpPr/>
            <p:nvPr/>
          </p:nvSpPr>
          <p:spPr>
            <a:xfrm>
              <a:off x="4702386" y="4757466"/>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tail</a:t>
              </a:r>
              <a:endParaRPr lang="en-GB" sz="1451" spc="-1">
                <a:latin typeface="Arial"/>
              </a:endParaRPr>
            </a:p>
          </p:txBody>
        </p:sp>
        <p:sp>
          <p:nvSpPr>
            <p:cNvPr id="29" name="Line 8">
              <a:extLst>
                <a:ext uri="{FF2B5EF4-FFF2-40B4-BE49-F238E27FC236}">
                  <a16:creationId xmlns:a16="http://schemas.microsoft.com/office/drawing/2014/main" id="{4D6A852B-FFF7-26C4-7CEC-301476E64F39}"/>
                </a:ext>
              </a:extLst>
            </p:cNvPr>
            <p:cNvSpPr/>
            <p:nvPr/>
          </p:nvSpPr>
          <p:spPr>
            <a:xfrm flipV="1">
              <a:off x="2438377" y="3483090"/>
              <a:ext cx="348309"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0" name="Line 9">
              <a:extLst>
                <a:ext uri="{FF2B5EF4-FFF2-40B4-BE49-F238E27FC236}">
                  <a16:creationId xmlns:a16="http://schemas.microsoft.com/office/drawing/2014/main" id="{6640E447-2D5D-CD16-4A45-8D28B84FFCEF}"/>
                </a:ext>
              </a:extLst>
            </p:cNvPr>
            <p:cNvSpPr/>
            <p:nvPr/>
          </p:nvSpPr>
          <p:spPr>
            <a:xfrm flipV="1">
              <a:off x="2220684" y="4005554"/>
              <a:ext cx="348309" cy="13105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1" name="Line 10">
              <a:extLst>
                <a:ext uri="{FF2B5EF4-FFF2-40B4-BE49-F238E27FC236}">
                  <a16:creationId xmlns:a16="http://schemas.microsoft.com/office/drawing/2014/main" id="{F7571423-847F-BC62-ED1E-DD2988BB4E60}"/>
                </a:ext>
              </a:extLst>
            </p:cNvPr>
            <p:cNvSpPr/>
            <p:nvPr/>
          </p:nvSpPr>
          <p:spPr>
            <a:xfrm flipV="1">
              <a:off x="2438377" y="4876327"/>
              <a:ext cx="348309" cy="13105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2" name="Line 11">
              <a:extLst>
                <a:ext uri="{FF2B5EF4-FFF2-40B4-BE49-F238E27FC236}">
                  <a16:creationId xmlns:a16="http://schemas.microsoft.com/office/drawing/2014/main" id="{56470626-2957-E0ED-067A-B857052FDF5D}"/>
                </a:ext>
              </a:extLst>
            </p:cNvPr>
            <p:cNvSpPr/>
            <p:nvPr/>
          </p:nvSpPr>
          <p:spPr>
            <a:xfrm flipH="1">
              <a:off x="4267000"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3" name="Line 12">
              <a:extLst>
                <a:ext uri="{FF2B5EF4-FFF2-40B4-BE49-F238E27FC236}">
                  <a16:creationId xmlns:a16="http://schemas.microsoft.com/office/drawing/2014/main" id="{1E985CB5-E1B2-E467-F939-3354135AA0CA}"/>
                </a:ext>
              </a:extLst>
            </p:cNvPr>
            <p:cNvSpPr/>
            <p:nvPr/>
          </p:nvSpPr>
          <p:spPr>
            <a:xfrm flipH="1">
              <a:off x="4267436"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4" name="Line 13">
              <a:extLst>
                <a:ext uri="{FF2B5EF4-FFF2-40B4-BE49-F238E27FC236}">
                  <a16:creationId xmlns:a16="http://schemas.microsoft.com/office/drawing/2014/main" id="{630E0E8A-7B6F-2519-F15F-CAF342A2E67E}"/>
                </a:ext>
              </a:extLst>
            </p:cNvPr>
            <p:cNvSpPr/>
            <p:nvPr/>
          </p:nvSpPr>
          <p:spPr>
            <a:xfrm flipH="1">
              <a:off x="4267871"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 name="Line 14">
              <a:extLst>
                <a:ext uri="{FF2B5EF4-FFF2-40B4-BE49-F238E27FC236}">
                  <a16:creationId xmlns:a16="http://schemas.microsoft.com/office/drawing/2014/main" id="{C66340EE-4848-55FB-0B5E-1DD1FA691EA3}"/>
                </a:ext>
              </a:extLst>
            </p:cNvPr>
            <p:cNvSpPr/>
            <p:nvPr/>
          </p:nvSpPr>
          <p:spPr>
            <a:xfrm flipH="1">
              <a:off x="3744536" y="3744323"/>
              <a:ext cx="348309"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6" name="CustomShape 6">
              <a:extLst>
                <a:ext uri="{FF2B5EF4-FFF2-40B4-BE49-F238E27FC236}">
                  <a16:creationId xmlns:a16="http://schemas.microsoft.com/office/drawing/2014/main" id="{ED097FDF-63CF-8129-A2FD-F1E9C09E53F4}"/>
                </a:ext>
              </a:extLst>
            </p:cNvPr>
            <p:cNvSpPr/>
            <p:nvPr/>
          </p:nvSpPr>
          <p:spPr>
            <a:xfrm>
              <a:off x="2002991" y="493162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dirty="0">
                  <a:solidFill>
                    <a:srgbClr val="000000"/>
                  </a:solidFill>
                  <a:latin typeface="Arial"/>
                  <a:ea typeface="DejaVu Sans"/>
                </a:rPr>
                <a:t>fur</a:t>
              </a:r>
              <a:endParaRPr lang="en-GB" sz="1451" spc="-1" dirty="0">
                <a:latin typeface="Arial"/>
              </a:endParaRPr>
            </a:p>
          </p:txBody>
        </p:sp>
        <p:sp>
          <p:nvSpPr>
            <p:cNvPr id="24" name="CustomShape 7">
              <a:extLst>
                <a:ext uri="{FF2B5EF4-FFF2-40B4-BE49-F238E27FC236}">
                  <a16:creationId xmlns:a16="http://schemas.microsoft.com/office/drawing/2014/main" id="{22C8813D-6D03-A384-D763-078470024976}"/>
                </a:ext>
              </a:extLst>
            </p:cNvPr>
            <p:cNvSpPr/>
            <p:nvPr/>
          </p:nvSpPr>
          <p:spPr>
            <a:xfrm>
              <a:off x="4092845" y="3538385"/>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cute</a:t>
              </a:r>
              <a:endParaRPr lang="en-GB" sz="1451" spc="-1">
                <a:latin typeface="Arial"/>
              </a:endParaRPr>
            </a:p>
          </p:txBody>
        </p:sp>
      </p:grpSp>
      <p:sp>
        <p:nvSpPr>
          <p:cNvPr id="52" name="CustomShape 2">
            <a:extLst>
              <a:ext uri="{FF2B5EF4-FFF2-40B4-BE49-F238E27FC236}">
                <a16:creationId xmlns:a16="http://schemas.microsoft.com/office/drawing/2014/main" id="{359A392B-F314-6A89-7B4D-71B5290E41D8}"/>
              </a:ext>
            </a:extLst>
          </p:cNvPr>
          <p:cNvSpPr/>
          <p:nvPr/>
        </p:nvSpPr>
        <p:spPr>
          <a:xfrm>
            <a:off x="176343" y="1176648"/>
            <a:ext cx="11318303" cy="227445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Looking for core genes in the assembly.</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Core genes are genes that are assumed to be present in every Genome.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32975168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CA590-78D1-ED12-62EA-376BD3AF25BA}"/>
              </a:ext>
            </a:extLst>
          </p:cNvPr>
          <p:cNvSpPr>
            <a:spLocks noGrp="1"/>
          </p:cNvSpPr>
          <p:nvPr>
            <p:ph type="title"/>
          </p:nvPr>
        </p:nvSpPr>
        <p:spPr/>
        <p:txBody>
          <a:bodyPr/>
          <a:lstStyle/>
          <a:p>
            <a:r>
              <a:rPr lang="en-CH" dirty="0"/>
              <a:t>C</a:t>
            </a:r>
            <a:r>
              <a:rPr lang="en-CH" b="0" dirty="0"/>
              <a:t>ompleteness: core genes</a:t>
            </a:r>
          </a:p>
        </p:txBody>
      </p:sp>
      <p:sp>
        <p:nvSpPr>
          <p:cNvPr id="5" name="CustomShape 2">
            <a:extLst>
              <a:ext uri="{FF2B5EF4-FFF2-40B4-BE49-F238E27FC236}">
                <a16:creationId xmlns:a16="http://schemas.microsoft.com/office/drawing/2014/main" id="{B9970565-6179-EC33-3C9D-966B03AFAC70}"/>
              </a:ext>
            </a:extLst>
          </p:cNvPr>
          <p:cNvSpPr/>
          <p:nvPr/>
        </p:nvSpPr>
        <p:spPr>
          <a:xfrm>
            <a:off x="176343" y="1176648"/>
            <a:ext cx="11318303" cy="227445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Looking for core genes in the assembly.</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Core genes are genes that are assumed to be present in every Genome.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grpSp>
        <p:nvGrpSpPr>
          <p:cNvPr id="37" name="Group 36">
            <a:extLst>
              <a:ext uri="{FF2B5EF4-FFF2-40B4-BE49-F238E27FC236}">
                <a16:creationId xmlns:a16="http://schemas.microsoft.com/office/drawing/2014/main" id="{C8B44B16-FB1D-12ED-D54D-B56E22BB6577}"/>
              </a:ext>
            </a:extLst>
          </p:cNvPr>
          <p:cNvGrpSpPr/>
          <p:nvPr/>
        </p:nvGrpSpPr>
        <p:grpSpPr>
          <a:xfrm>
            <a:off x="1264810" y="3168758"/>
            <a:ext cx="5745358" cy="2523499"/>
            <a:chOff x="1306373" y="3353781"/>
            <a:chExt cx="5745358" cy="2523499"/>
          </a:xfrm>
        </p:grpSpPr>
        <p:pic>
          <p:nvPicPr>
            <p:cNvPr id="25" name="Picture 24">
              <a:extLst>
                <a:ext uri="{FF2B5EF4-FFF2-40B4-BE49-F238E27FC236}">
                  <a16:creationId xmlns:a16="http://schemas.microsoft.com/office/drawing/2014/main" id="{6EBBE236-7A7A-3892-552E-0B8CCB5C8C0E}"/>
                </a:ext>
              </a:extLst>
            </p:cNvPr>
            <p:cNvPicPr/>
            <p:nvPr/>
          </p:nvPicPr>
          <p:blipFill>
            <a:blip r:embed="rId2"/>
            <a:stretch/>
          </p:blipFill>
          <p:spPr>
            <a:xfrm>
              <a:off x="1609402" y="3353781"/>
              <a:ext cx="3787861" cy="2523499"/>
            </a:xfrm>
            <a:prstGeom prst="rect">
              <a:avLst/>
            </a:prstGeom>
            <a:ln>
              <a:noFill/>
            </a:ln>
          </p:spPr>
        </p:pic>
        <p:sp>
          <p:nvSpPr>
            <p:cNvPr id="26" name="CustomShape 3">
              <a:extLst>
                <a:ext uri="{FF2B5EF4-FFF2-40B4-BE49-F238E27FC236}">
                  <a16:creationId xmlns:a16="http://schemas.microsoft.com/office/drawing/2014/main" id="{D838BA28-7B03-D682-30D6-BECD607DF528}"/>
                </a:ext>
              </a:extLst>
            </p:cNvPr>
            <p:cNvSpPr/>
            <p:nvPr/>
          </p:nvSpPr>
          <p:spPr>
            <a:xfrm>
              <a:off x="1393450" y="348309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Pointy ears</a:t>
              </a:r>
              <a:endParaRPr lang="en-GB" sz="1451" spc="-1">
                <a:latin typeface="Arial"/>
              </a:endParaRPr>
            </a:p>
          </p:txBody>
        </p:sp>
        <p:sp>
          <p:nvSpPr>
            <p:cNvPr id="27" name="CustomShape 4">
              <a:extLst>
                <a:ext uri="{FF2B5EF4-FFF2-40B4-BE49-F238E27FC236}">
                  <a16:creationId xmlns:a16="http://schemas.microsoft.com/office/drawing/2014/main" id="{A160917F-3AC6-A758-1DE2-8E0925629617}"/>
                </a:ext>
              </a:extLst>
            </p:cNvPr>
            <p:cNvSpPr/>
            <p:nvPr/>
          </p:nvSpPr>
          <p:spPr>
            <a:xfrm>
              <a:off x="1306373" y="397377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whiskers</a:t>
              </a:r>
              <a:endParaRPr lang="en-GB" sz="1451" spc="-1">
                <a:latin typeface="Arial"/>
              </a:endParaRPr>
            </a:p>
          </p:txBody>
        </p:sp>
        <p:sp>
          <p:nvSpPr>
            <p:cNvPr id="28" name="CustomShape 5">
              <a:extLst>
                <a:ext uri="{FF2B5EF4-FFF2-40B4-BE49-F238E27FC236}">
                  <a16:creationId xmlns:a16="http://schemas.microsoft.com/office/drawing/2014/main" id="{341745D5-FB92-8A2D-068B-BEE4019ACD0F}"/>
                </a:ext>
              </a:extLst>
            </p:cNvPr>
            <p:cNvSpPr/>
            <p:nvPr/>
          </p:nvSpPr>
          <p:spPr>
            <a:xfrm>
              <a:off x="4702386" y="4757466"/>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tail</a:t>
              </a:r>
              <a:endParaRPr lang="en-GB" sz="1451" spc="-1">
                <a:latin typeface="Arial"/>
              </a:endParaRPr>
            </a:p>
          </p:txBody>
        </p:sp>
        <p:sp>
          <p:nvSpPr>
            <p:cNvPr id="29" name="Line 8">
              <a:extLst>
                <a:ext uri="{FF2B5EF4-FFF2-40B4-BE49-F238E27FC236}">
                  <a16:creationId xmlns:a16="http://schemas.microsoft.com/office/drawing/2014/main" id="{4D6A852B-FFF7-26C4-7CEC-301476E64F39}"/>
                </a:ext>
              </a:extLst>
            </p:cNvPr>
            <p:cNvSpPr/>
            <p:nvPr/>
          </p:nvSpPr>
          <p:spPr>
            <a:xfrm flipV="1">
              <a:off x="2438377" y="3483090"/>
              <a:ext cx="348309"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0" name="Line 9">
              <a:extLst>
                <a:ext uri="{FF2B5EF4-FFF2-40B4-BE49-F238E27FC236}">
                  <a16:creationId xmlns:a16="http://schemas.microsoft.com/office/drawing/2014/main" id="{6640E447-2D5D-CD16-4A45-8D28B84FFCEF}"/>
                </a:ext>
              </a:extLst>
            </p:cNvPr>
            <p:cNvSpPr/>
            <p:nvPr/>
          </p:nvSpPr>
          <p:spPr>
            <a:xfrm flipV="1">
              <a:off x="2220684" y="4005554"/>
              <a:ext cx="348309" cy="13105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1" name="Line 10">
              <a:extLst>
                <a:ext uri="{FF2B5EF4-FFF2-40B4-BE49-F238E27FC236}">
                  <a16:creationId xmlns:a16="http://schemas.microsoft.com/office/drawing/2014/main" id="{F7571423-847F-BC62-ED1E-DD2988BB4E60}"/>
                </a:ext>
              </a:extLst>
            </p:cNvPr>
            <p:cNvSpPr/>
            <p:nvPr/>
          </p:nvSpPr>
          <p:spPr>
            <a:xfrm flipV="1">
              <a:off x="2438377" y="4876327"/>
              <a:ext cx="348309" cy="13105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2" name="Line 11">
              <a:extLst>
                <a:ext uri="{FF2B5EF4-FFF2-40B4-BE49-F238E27FC236}">
                  <a16:creationId xmlns:a16="http://schemas.microsoft.com/office/drawing/2014/main" id="{56470626-2957-E0ED-067A-B857052FDF5D}"/>
                </a:ext>
              </a:extLst>
            </p:cNvPr>
            <p:cNvSpPr/>
            <p:nvPr/>
          </p:nvSpPr>
          <p:spPr>
            <a:xfrm flipH="1">
              <a:off x="4267000"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3" name="Line 12">
              <a:extLst>
                <a:ext uri="{FF2B5EF4-FFF2-40B4-BE49-F238E27FC236}">
                  <a16:creationId xmlns:a16="http://schemas.microsoft.com/office/drawing/2014/main" id="{1E985CB5-E1B2-E467-F939-3354135AA0CA}"/>
                </a:ext>
              </a:extLst>
            </p:cNvPr>
            <p:cNvSpPr/>
            <p:nvPr/>
          </p:nvSpPr>
          <p:spPr>
            <a:xfrm flipH="1">
              <a:off x="4267436"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4" name="Line 13">
              <a:extLst>
                <a:ext uri="{FF2B5EF4-FFF2-40B4-BE49-F238E27FC236}">
                  <a16:creationId xmlns:a16="http://schemas.microsoft.com/office/drawing/2014/main" id="{630E0E8A-7B6F-2519-F15F-CAF342A2E67E}"/>
                </a:ext>
              </a:extLst>
            </p:cNvPr>
            <p:cNvSpPr/>
            <p:nvPr/>
          </p:nvSpPr>
          <p:spPr>
            <a:xfrm flipH="1">
              <a:off x="4267871" y="4789250"/>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 name="Line 14">
              <a:extLst>
                <a:ext uri="{FF2B5EF4-FFF2-40B4-BE49-F238E27FC236}">
                  <a16:creationId xmlns:a16="http://schemas.microsoft.com/office/drawing/2014/main" id="{C66340EE-4848-55FB-0B5E-1DD1FA691EA3}"/>
                </a:ext>
              </a:extLst>
            </p:cNvPr>
            <p:cNvSpPr/>
            <p:nvPr/>
          </p:nvSpPr>
          <p:spPr>
            <a:xfrm flipH="1">
              <a:off x="3744536" y="3744323"/>
              <a:ext cx="348309"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6" name="CustomShape 6">
              <a:extLst>
                <a:ext uri="{FF2B5EF4-FFF2-40B4-BE49-F238E27FC236}">
                  <a16:creationId xmlns:a16="http://schemas.microsoft.com/office/drawing/2014/main" id="{ED097FDF-63CF-8129-A2FD-F1E9C09E53F4}"/>
                </a:ext>
              </a:extLst>
            </p:cNvPr>
            <p:cNvSpPr/>
            <p:nvPr/>
          </p:nvSpPr>
          <p:spPr>
            <a:xfrm>
              <a:off x="2002991" y="4931621"/>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dirty="0">
                  <a:solidFill>
                    <a:srgbClr val="000000"/>
                  </a:solidFill>
                  <a:latin typeface="Arial"/>
                  <a:ea typeface="DejaVu Sans"/>
                </a:rPr>
                <a:t>fur</a:t>
              </a:r>
              <a:endParaRPr lang="en-GB" sz="1451" spc="-1" dirty="0">
                <a:latin typeface="Arial"/>
              </a:endParaRPr>
            </a:p>
          </p:txBody>
        </p:sp>
        <p:sp>
          <p:nvSpPr>
            <p:cNvPr id="24" name="CustomShape 7">
              <a:extLst>
                <a:ext uri="{FF2B5EF4-FFF2-40B4-BE49-F238E27FC236}">
                  <a16:creationId xmlns:a16="http://schemas.microsoft.com/office/drawing/2014/main" id="{22C8813D-6D03-A384-D763-078470024976}"/>
                </a:ext>
              </a:extLst>
            </p:cNvPr>
            <p:cNvSpPr/>
            <p:nvPr/>
          </p:nvSpPr>
          <p:spPr>
            <a:xfrm>
              <a:off x="4092845" y="3538385"/>
              <a:ext cx="2349345"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1451" spc="-1">
                  <a:solidFill>
                    <a:srgbClr val="000000"/>
                  </a:solidFill>
                  <a:latin typeface="Arial"/>
                  <a:ea typeface="DejaVu Sans"/>
                </a:rPr>
                <a:t>cute</a:t>
              </a:r>
              <a:endParaRPr lang="en-GB" sz="1451" spc="-1">
                <a:latin typeface="Arial"/>
              </a:endParaRPr>
            </a:p>
          </p:txBody>
        </p:sp>
      </p:grpSp>
      <p:pic>
        <p:nvPicPr>
          <p:cNvPr id="6" name="Picture 5">
            <a:extLst>
              <a:ext uri="{FF2B5EF4-FFF2-40B4-BE49-F238E27FC236}">
                <a16:creationId xmlns:a16="http://schemas.microsoft.com/office/drawing/2014/main" id="{D81F7434-1F73-FB4D-7434-54E983F819B8}"/>
              </a:ext>
            </a:extLst>
          </p:cNvPr>
          <p:cNvPicPr/>
          <p:nvPr/>
        </p:nvPicPr>
        <p:blipFill>
          <a:blip r:embed="rId3"/>
          <a:srcRect l="2368" t="1006" r="8495" b="3456"/>
          <a:stretch/>
        </p:blipFill>
        <p:spPr>
          <a:xfrm>
            <a:off x="6204587" y="3075142"/>
            <a:ext cx="3397320" cy="2425973"/>
          </a:xfrm>
          <a:prstGeom prst="rect">
            <a:avLst/>
          </a:prstGeom>
          <a:ln>
            <a:noFill/>
          </a:ln>
        </p:spPr>
      </p:pic>
      <p:sp>
        <p:nvSpPr>
          <p:cNvPr id="7" name="CustomShape 15">
            <a:extLst>
              <a:ext uri="{FF2B5EF4-FFF2-40B4-BE49-F238E27FC236}">
                <a16:creationId xmlns:a16="http://schemas.microsoft.com/office/drawing/2014/main" id="{DC9506D6-5C9B-F753-F9F2-67587CDB20D8}"/>
              </a:ext>
            </a:extLst>
          </p:cNvPr>
          <p:cNvSpPr/>
          <p:nvPr/>
        </p:nvSpPr>
        <p:spPr>
          <a:xfrm>
            <a:off x="9600600" y="3771761"/>
            <a:ext cx="2088113" cy="103621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spc="-1">
                <a:solidFill>
                  <a:srgbClr val="000000"/>
                </a:solidFill>
                <a:latin typeface="Arial"/>
                <a:ea typeface="DejaVu Sans"/>
              </a:rPr>
              <a:t>60% complete cat</a:t>
            </a:r>
            <a:endParaRPr lang="en-GB" sz="2177" spc="-1">
              <a:latin typeface="Arial"/>
            </a:endParaRPr>
          </a:p>
        </p:txBody>
      </p:sp>
      <p:pic>
        <p:nvPicPr>
          <p:cNvPr id="8" name="Picture 7">
            <a:extLst>
              <a:ext uri="{FF2B5EF4-FFF2-40B4-BE49-F238E27FC236}">
                <a16:creationId xmlns:a16="http://schemas.microsoft.com/office/drawing/2014/main" id="{0697F7E5-655B-1B63-8B30-CDCB0E548A7D}"/>
              </a:ext>
            </a:extLst>
          </p:cNvPr>
          <p:cNvPicPr>
            <a:picLocks noChangeAspect="1"/>
          </p:cNvPicPr>
          <p:nvPr/>
        </p:nvPicPr>
        <p:blipFill>
          <a:blip r:embed="rId4"/>
          <a:stretch/>
        </p:blipFill>
        <p:spPr>
          <a:xfrm>
            <a:off x="3898026" y="5595384"/>
            <a:ext cx="2655856" cy="860323"/>
          </a:xfrm>
          <a:prstGeom prst="rect">
            <a:avLst/>
          </a:prstGeom>
          <a:ln>
            <a:noFill/>
          </a:ln>
        </p:spPr>
      </p:pic>
      <p:pic>
        <p:nvPicPr>
          <p:cNvPr id="9" name="Picture 8">
            <a:extLst>
              <a:ext uri="{FF2B5EF4-FFF2-40B4-BE49-F238E27FC236}">
                <a16:creationId xmlns:a16="http://schemas.microsoft.com/office/drawing/2014/main" id="{81AC2A05-A7DB-242B-B3CA-D0300E0AF95B}"/>
              </a:ext>
            </a:extLst>
          </p:cNvPr>
          <p:cNvPicPr>
            <a:picLocks noChangeAspect="1"/>
          </p:cNvPicPr>
          <p:nvPr/>
        </p:nvPicPr>
        <p:blipFill>
          <a:blip r:embed="rId5"/>
          <a:stretch/>
        </p:blipFill>
        <p:spPr>
          <a:xfrm>
            <a:off x="6749170" y="5726291"/>
            <a:ext cx="3276868" cy="697059"/>
          </a:xfrm>
          <a:prstGeom prst="rect">
            <a:avLst/>
          </a:prstGeom>
          <a:ln>
            <a:noFill/>
          </a:ln>
        </p:spPr>
      </p:pic>
    </p:spTree>
    <p:extLst>
      <p:ext uri="{BB962C8B-B14F-4D97-AF65-F5344CB8AC3E}">
        <p14:creationId xmlns:p14="http://schemas.microsoft.com/office/powerpoint/2010/main" val="30882820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F05AD-73A9-AAB4-5189-7D4489DC2D41}"/>
              </a:ext>
            </a:extLst>
          </p:cNvPr>
          <p:cNvSpPr>
            <a:spLocks noGrp="1"/>
          </p:cNvSpPr>
          <p:nvPr>
            <p:ph type="title"/>
          </p:nvPr>
        </p:nvSpPr>
        <p:spPr/>
        <p:txBody>
          <a:bodyPr/>
          <a:lstStyle/>
          <a:p>
            <a:r>
              <a:rPr lang="en-CH" dirty="0"/>
              <a:t>C</a:t>
            </a:r>
            <a:r>
              <a:rPr lang="en-CH" b="0" dirty="0"/>
              <a:t>orrectness : How to check?</a:t>
            </a:r>
          </a:p>
        </p:txBody>
      </p:sp>
      <p:sp>
        <p:nvSpPr>
          <p:cNvPr id="3" name="CustomShape 2">
            <a:extLst>
              <a:ext uri="{FF2B5EF4-FFF2-40B4-BE49-F238E27FC236}">
                <a16:creationId xmlns:a16="http://schemas.microsoft.com/office/drawing/2014/main" id="{9A456073-B8EA-C20D-03A5-14B7D7B8D5C4}"/>
              </a:ext>
            </a:extLst>
          </p:cNvPr>
          <p:cNvSpPr/>
          <p:nvPr/>
        </p:nvSpPr>
        <p:spPr>
          <a:xfrm>
            <a:off x="184275" y="1420910"/>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Map all reads back against the genome and look for:</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sp>
        <p:nvSpPr>
          <p:cNvPr id="4" name="CustomShape 34">
            <a:extLst>
              <a:ext uri="{FF2B5EF4-FFF2-40B4-BE49-F238E27FC236}">
                <a16:creationId xmlns:a16="http://schemas.microsoft.com/office/drawing/2014/main" id="{02D9BE33-6A7C-FB52-949F-A91B0B3FECA1}"/>
              </a:ext>
            </a:extLst>
          </p:cNvPr>
          <p:cNvSpPr/>
          <p:nvPr/>
        </p:nvSpPr>
        <p:spPr>
          <a:xfrm>
            <a:off x="522678" y="615961"/>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Proportion of the assembly that is free from mistakes (hard to assess)</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pic>
        <p:nvPicPr>
          <p:cNvPr id="5" name="Picture 4">
            <a:extLst>
              <a:ext uri="{FF2B5EF4-FFF2-40B4-BE49-F238E27FC236}">
                <a16:creationId xmlns:a16="http://schemas.microsoft.com/office/drawing/2014/main" id="{0ABE2726-9D96-6A42-9291-2D734FF9C7C7}"/>
              </a:ext>
            </a:extLst>
          </p:cNvPr>
          <p:cNvPicPr/>
          <p:nvPr/>
        </p:nvPicPr>
        <p:blipFill>
          <a:blip r:embed="rId3"/>
          <a:srcRect r="77322" b="74946"/>
          <a:stretch/>
        </p:blipFill>
        <p:spPr>
          <a:xfrm>
            <a:off x="4876540" y="2786473"/>
            <a:ext cx="675720" cy="804594"/>
          </a:xfrm>
          <a:prstGeom prst="rect">
            <a:avLst/>
          </a:prstGeom>
          <a:ln>
            <a:noFill/>
          </a:ln>
        </p:spPr>
      </p:pic>
      <p:grpSp>
        <p:nvGrpSpPr>
          <p:cNvPr id="6" name="Group 3">
            <a:extLst>
              <a:ext uri="{FF2B5EF4-FFF2-40B4-BE49-F238E27FC236}">
                <a16:creationId xmlns:a16="http://schemas.microsoft.com/office/drawing/2014/main" id="{39BB7C8B-88BA-6A63-8F74-E4CBA0825871}"/>
              </a:ext>
            </a:extLst>
          </p:cNvPr>
          <p:cNvGrpSpPr/>
          <p:nvPr/>
        </p:nvGrpSpPr>
        <p:grpSpPr>
          <a:xfrm>
            <a:off x="263187" y="2438164"/>
            <a:ext cx="5289073" cy="1393236"/>
            <a:chOff x="217440" y="2016000"/>
            <a:chExt cx="4373280" cy="1152000"/>
          </a:xfrm>
        </p:grpSpPr>
        <p:sp>
          <p:nvSpPr>
            <p:cNvPr id="7" name="CustomShape 4">
              <a:extLst>
                <a:ext uri="{FF2B5EF4-FFF2-40B4-BE49-F238E27FC236}">
                  <a16:creationId xmlns:a16="http://schemas.microsoft.com/office/drawing/2014/main" id="{99DFBC33-139D-C999-02EE-F6B90D5EC5A9}"/>
                </a:ext>
              </a:extLst>
            </p:cNvPr>
            <p:cNvSpPr/>
            <p:nvPr/>
          </p:nvSpPr>
          <p:spPr>
            <a:xfrm>
              <a:off x="648000" y="2376000"/>
              <a:ext cx="3310560" cy="70560"/>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8" name="CustomShape 5">
              <a:extLst>
                <a:ext uri="{FF2B5EF4-FFF2-40B4-BE49-F238E27FC236}">
                  <a16:creationId xmlns:a16="http://schemas.microsoft.com/office/drawing/2014/main" id="{B5170EB4-8698-B7BB-88BB-57673B5ED92C}"/>
                </a:ext>
              </a:extLst>
            </p:cNvPr>
            <p:cNvSpPr/>
            <p:nvPr/>
          </p:nvSpPr>
          <p:spPr>
            <a:xfrm rot="16200000">
              <a:off x="-3600" y="2601720"/>
              <a:ext cx="787320" cy="344880"/>
            </a:xfrm>
            <a:prstGeom prst="rect">
              <a:avLst/>
            </a:prstGeom>
            <a:noFill/>
            <a:ln>
              <a:noFill/>
            </a:ln>
          </p:spPr>
          <p:style>
            <a:lnRef idx="0">
              <a:scrgbClr r="0" g="0" b="0"/>
            </a:lnRef>
            <a:fillRef idx="0">
              <a:scrgbClr r="0" g="0" b="0"/>
            </a:fillRef>
            <a:effectRef idx="0">
              <a:scrgbClr r="0" g="0" b="0"/>
            </a:effectRef>
            <a:fontRef idx="minor"/>
          </p:style>
        </p:sp>
        <p:sp>
          <p:nvSpPr>
            <p:cNvPr id="9" name="CustomShape 6">
              <a:extLst>
                <a:ext uri="{FF2B5EF4-FFF2-40B4-BE49-F238E27FC236}">
                  <a16:creationId xmlns:a16="http://schemas.microsoft.com/office/drawing/2014/main" id="{E6926A15-7646-9C1F-A17E-3DD83F969633}"/>
                </a:ext>
              </a:extLst>
            </p:cNvPr>
            <p:cNvSpPr/>
            <p:nvPr/>
          </p:nvSpPr>
          <p:spPr>
            <a:xfrm>
              <a:off x="684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 name="CustomShape 7">
              <a:extLst>
                <a:ext uri="{FF2B5EF4-FFF2-40B4-BE49-F238E27FC236}">
                  <a16:creationId xmlns:a16="http://schemas.microsoft.com/office/drawing/2014/main" id="{DC9F963E-C8F2-7764-9BC2-EF980A2C4B8E}"/>
                </a:ext>
              </a:extLst>
            </p:cNvPr>
            <p:cNvSpPr/>
            <p:nvPr/>
          </p:nvSpPr>
          <p:spPr>
            <a:xfrm>
              <a:off x="864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 name="CustomShape 8">
              <a:extLst>
                <a:ext uri="{FF2B5EF4-FFF2-40B4-BE49-F238E27FC236}">
                  <a16:creationId xmlns:a16="http://schemas.microsoft.com/office/drawing/2014/main" id="{F51CF7C4-4F3D-D072-3919-5F426C711497}"/>
                </a:ext>
              </a:extLst>
            </p:cNvPr>
            <p:cNvSpPr/>
            <p:nvPr/>
          </p:nvSpPr>
          <p:spPr>
            <a:xfrm>
              <a:off x="118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 name="CustomShape 9">
              <a:extLst>
                <a:ext uri="{FF2B5EF4-FFF2-40B4-BE49-F238E27FC236}">
                  <a16:creationId xmlns:a16="http://schemas.microsoft.com/office/drawing/2014/main" id="{67CE44AC-E08B-9820-3A12-E5E1F8BB65C9}"/>
                </a:ext>
              </a:extLst>
            </p:cNvPr>
            <p:cNvSpPr/>
            <p:nvPr/>
          </p:nvSpPr>
          <p:spPr>
            <a:xfrm>
              <a:off x="828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 name="CustomShape 10">
              <a:extLst>
                <a:ext uri="{FF2B5EF4-FFF2-40B4-BE49-F238E27FC236}">
                  <a16:creationId xmlns:a16="http://schemas.microsoft.com/office/drawing/2014/main" id="{15514AC4-BE28-BC9C-718E-546C88544E6F}"/>
                </a:ext>
              </a:extLst>
            </p:cNvPr>
            <p:cNvSpPr/>
            <p:nvPr/>
          </p:nvSpPr>
          <p:spPr>
            <a:xfrm>
              <a:off x="1296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 name="CustomShape 11">
              <a:extLst>
                <a:ext uri="{FF2B5EF4-FFF2-40B4-BE49-F238E27FC236}">
                  <a16:creationId xmlns:a16="http://schemas.microsoft.com/office/drawing/2014/main" id="{BDBE7EB6-8093-F05B-F583-C175DD2988C4}"/>
                </a:ext>
              </a:extLst>
            </p:cNvPr>
            <p:cNvSpPr/>
            <p:nvPr/>
          </p:nvSpPr>
          <p:spPr>
            <a:xfrm>
              <a:off x="1584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 name="CustomShape 12">
              <a:extLst>
                <a:ext uri="{FF2B5EF4-FFF2-40B4-BE49-F238E27FC236}">
                  <a16:creationId xmlns:a16="http://schemas.microsoft.com/office/drawing/2014/main" id="{F7CCBFBA-CC0B-2CE3-6329-C5923059669E}"/>
                </a:ext>
              </a:extLst>
            </p:cNvPr>
            <p:cNvSpPr/>
            <p:nvPr/>
          </p:nvSpPr>
          <p:spPr>
            <a:xfrm>
              <a:off x="1692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6" name="CustomShape 13">
              <a:extLst>
                <a:ext uri="{FF2B5EF4-FFF2-40B4-BE49-F238E27FC236}">
                  <a16:creationId xmlns:a16="http://schemas.microsoft.com/office/drawing/2014/main" id="{96DED7B8-F266-DBC8-4B63-A97672582FB9}"/>
                </a:ext>
              </a:extLst>
            </p:cNvPr>
            <p:cNvSpPr/>
            <p:nvPr/>
          </p:nvSpPr>
          <p:spPr>
            <a:xfrm>
              <a:off x="1980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7" name="CustomShape 14">
              <a:extLst>
                <a:ext uri="{FF2B5EF4-FFF2-40B4-BE49-F238E27FC236}">
                  <a16:creationId xmlns:a16="http://schemas.microsoft.com/office/drawing/2014/main" id="{D5034FCA-04C3-4711-1A9D-38ED944FA7A7}"/>
                </a:ext>
              </a:extLst>
            </p:cNvPr>
            <p:cNvSpPr/>
            <p:nvPr/>
          </p:nvSpPr>
          <p:spPr>
            <a:xfrm>
              <a:off x="684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8" name="CustomShape 15">
              <a:extLst>
                <a:ext uri="{FF2B5EF4-FFF2-40B4-BE49-F238E27FC236}">
                  <a16:creationId xmlns:a16="http://schemas.microsoft.com/office/drawing/2014/main" id="{3F05418C-7341-FC7B-8491-FF8949DBCE59}"/>
                </a:ext>
              </a:extLst>
            </p:cNvPr>
            <p:cNvSpPr/>
            <p:nvPr/>
          </p:nvSpPr>
          <p:spPr>
            <a:xfrm>
              <a:off x="684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9" name="CustomShape 16">
              <a:extLst>
                <a:ext uri="{FF2B5EF4-FFF2-40B4-BE49-F238E27FC236}">
                  <a16:creationId xmlns:a16="http://schemas.microsoft.com/office/drawing/2014/main" id="{BB4A205F-FF3D-2956-35D4-0AEA61B45110}"/>
                </a:ext>
              </a:extLst>
            </p:cNvPr>
            <p:cNvSpPr/>
            <p:nvPr/>
          </p:nvSpPr>
          <p:spPr>
            <a:xfrm>
              <a:off x="1332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0" name="CustomShape 17">
              <a:extLst>
                <a:ext uri="{FF2B5EF4-FFF2-40B4-BE49-F238E27FC236}">
                  <a16:creationId xmlns:a16="http://schemas.microsoft.com/office/drawing/2014/main" id="{0E6B5EF8-4D46-5DC5-7652-94EADB1C13D9}"/>
                </a:ext>
              </a:extLst>
            </p:cNvPr>
            <p:cNvSpPr/>
            <p:nvPr/>
          </p:nvSpPr>
          <p:spPr>
            <a:xfrm>
              <a:off x="226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1" name="CustomShape 18">
              <a:extLst>
                <a:ext uri="{FF2B5EF4-FFF2-40B4-BE49-F238E27FC236}">
                  <a16:creationId xmlns:a16="http://schemas.microsoft.com/office/drawing/2014/main" id="{A2E67C45-3CB4-BACC-C53E-03D0D3F80B7D}"/>
                </a:ext>
              </a:extLst>
            </p:cNvPr>
            <p:cNvSpPr/>
            <p:nvPr/>
          </p:nvSpPr>
          <p:spPr>
            <a:xfrm>
              <a:off x="2196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2" name="CustomShape 19">
              <a:extLst>
                <a:ext uri="{FF2B5EF4-FFF2-40B4-BE49-F238E27FC236}">
                  <a16:creationId xmlns:a16="http://schemas.microsoft.com/office/drawing/2014/main" id="{751EADD6-86AF-A50D-7ECD-2D4A0F3A8751}"/>
                </a:ext>
              </a:extLst>
            </p:cNvPr>
            <p:cNvSpPr/>
            <p:nvPr/>
          </p:nvSpPr>
          <p:spPr>
            <a:xfrm>
              <a:off x="2592000" y="255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3" name="CustomShape 20">
              <a:extLst>
                <a:ext uri="{FF2B5EF4-FFF2-40B4-BE49-F238E27FC236}">
                  <a16:creationId xmlns:a16="http://schemas.microsoft.com/office/drawing/2014/main" id="{2D8A3216-5ECC-0F49-EC52-8B11BF89C1CC}"/>
                </a:ext>
              </a:extLst>
            </p:cNvPr>
            <p:cNvSpPr/>
            <p:nvPr/>
          </p:nvSpPr>
          <p:spPr>
            <a:xfrm>
              <a:off x="2448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4" name="CustomShape 21">
              <a:extLst>
                <a:ext uri="{FF2B5EF4-FFF2-40B4-BE49-F238E27FC236}">
                  <a16:creationId xmlns:a16="http://schemas.microsoft.com/office/drawing/2014/main" id="{8EE85BDF-66DE-D959-5058-5C44D1422A7D}"/>
                </a:ext>
              </a:extLst>
            </p:cNvPr>
            <p:cNvSpPr/>
            <p:nvPr/>
          </p:nvSpPr>
          <p:spPr>
            <a:xfrm>
              <a:off x="291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5" name="CustomShape 22">
              <a:extLst>
                <a:ext uri="{FF2B5EF4-FFF2-40B4-BE49-F238E27FC236}">
                  <a16:creationId xmlns:a16="http://schemas.microsoft.com/office/drawing/2014/main" id="{1D73E581-8753-3A0C-59AC-813A7621B92A}"/>
                </a:ext>
              </a:extLst>
            </p:cNvPr>
            <p:cNvSpPr/>
            <p:nvPr/>
          </p:nvSpPr>
          <p:spPr>
            <a:xfrm>
              <a:off x="2772000" y="266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6" name="CustomShape 23">
              <a:extLst>
                <a:ext uri="{FF2B5EF4-FFF2-40B4-BE49-F238E27FC236}">
                  <a16:creationId xmlns:a16="http://schemas.microsoft.com/office/drawing/2014/main" id="{841AEDA0-CEC9-9C4D-8EEA-EDC5783FFD7B}"/>
                </a:ext>
              </a:extLst>
            </p:cNvPr>
            <p:cNvSpPr/>
            <p:nvPr/>
          </p:nvSpPr>
          <p:spPr>
            <a:xfrm>
              <a:off x="3240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7" name="CustomShape 24">
              <a:extLst>
                <a:ext uri="{FF2B5EF4-FFF2-40B4-BE49-F238E27FC236}">
                  <a16:creationId xmlns:a16="http://schemas.microsoft.com/office/drawing/2014/main" id="{9394329C-E30E-3E64-AFB6-3192D1A6C145}"/>
                </a:ext>
              </a:extLst>
            </p:cNvPr>
            <p:cNvSpPr/>
            <p:nvPr/>
          </p:nvSpPr>
          <p:spPr>
            <a:xfrm>
              <a:off x="345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8" name="CustomShape 25">
              <a:extLst>
                <a:ext uri="{FF2B5EF4-FFF2-40B4-BE49-F238E27FC236}">
                  <a16:creationId xmlns:a16="http://schemas.microsoft.com/office/drawing/2014/main" id="{D70FF8F7-4E3F-D680-C2F6-D2A0574E5878}"/>
                </a:ext>
              </a:extLst>
            </p:cNvPr>
            <p:cNvSpPr/>
            <p:nvPr/>
          </p:nvSpPr>
          <p:spPr>
            <a:xfrm>
              <a:off x="3492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9" name="CustomShape 26">
              <a:extLst>
                <a:ext uri="{FF2B5EF4-FFF2-40B4-BE49-F238E27FC236}">
                  <a16:creationId xmlns:a16="http://schemas.microsoft.com/office/drawing/2014/main" id="{2CF0228C-175E-06AB-FC1E-DFF2990CB39D}"/>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0" name="CustomShape 27">
              <a:extLst>
                <a:ext uri="{FF2B5EF4-FFF2-40B4-BE49-F238E27FC236}">
                  <a16:creationId xmlns:a16="http://schemas.microsoft.com/office/drawing/2014/main" id="{D60855D8-9B6D-60CF-EEA2-DB7D12116921}"/>
                </a:ext>
              </a:extLst>
            </p:cNvPr>
            <p:cNvSpPr/>
            <p:nvPr/>
          </p:nvSpPr>
          <p:spPr>
            <a:xfrm>
              <a:off x="2952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1" name="CustomShape 28">
              <a:extLst>
                <a:ext uri="{FF2B5EF4-FFF2-40B4-BE49-F238E27FC236}">
                  <a16:creationId xmlns:a16="http://schemas.microsoft.com/office/drawing/2014/main" id="{70B0E837-B30D-C55D-C8B9-05A13F193A6B}"/>
                </a:ext>
              </a:extLst>
            </p:cNvPr>
            <p:cNvSpPr/>
            <p:nvPr/>
          </p:nvSpPr>
          <p:spPr>
            <a:xfrm>
              <a:off x="3600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2" name="CustomShape 29">
              <a:extLst>
                <a:ext uri="{FF2B5EF4-FFF2-40B4-BE49-F238E27FC236}">
                  <a16:creationId xmlns:a16="http://schemas.microsoft.com/office/drawing/2014/main" id="{30907BBE-A704-8F4C-DE16-724EF6A6A4BD}"/>
                </a:ext>
              </a:extLst>
            </p:cNvPr>
            <p:cNvSpPr/>
            <p:nvPr/>
          </p:nvSpPr>
          <p:spPr>
            <a:xfrm>
              <a:off x="1836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3" name="CustomShape 30">
              <a:extLst>
                <a:ext uri="{FF2B5EF4-FFF2-40B4-BE49-F238E27FC236}">
                  <a16:creationId xmlns:a16="http://schemas.microsoft.com/office/drawing/2014/main" id="{8D1ADFE7-03DA-A501-19E4-D31702A24730}"/>
                </a:ext>
              </a:extLst>
            </p:cNvPr>
            <p:cNvSpPr/>
            <p:nvPr/>
          </p:nvSpPr>
          <p:spPr>
            <a:xfrm>
              <a:off x="2160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4" name="CustomShape 31">
              <a:extLst>
                <a:ext uri="{FF2B5EF4-FFF2-40B4-BE49-F238E27FC236}">
                  <a16:creationId xmlns:a16="http://schemas.microsoft.com/office/drawing/2014/main" id="{BB106D06-F744-18BD-0528-F04797E7E793}"/>
                </a:ext>
              </a:extLst>
            </p:cNvPr>
            <p:cNvSpPr/>
            <p:nvPr/>
          </p:nvSpPr>
          <p:spPr>
            <a:xfrm>
              <a:off x="1152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5" name="CustomShape 32">
              <a:extLst>
                <a:ext uri="{FF2B5EF4-FFF2-40B4-BE49-F238E27FC236}">
                  <a16:creationId xmlns:a16="http://schemas.microsoft.com/office/drawing/2014/main" id="{28C68662-C27D-52E5-2C3A-DBBCAF7094B1}"/>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pic>
          <p:nvPicPr>
            <p:cNvPr id="36" name="Picture 35">
              <a:extLst>
                <a:ext uri="{FF2B5EF4-FFF2-40B4-BE49-F238E27FC236}">
                  <a16:creationId xmlns:a16="http://schemas.microsoft.com/office/drawing/2014/main" id="{D29FE7A1-99FA-1D67-8B45-5682D749707C}"/>
                </a:ext>
              </a:extLst>
            </p:cNvPr>
            <p:cNvPicPr/>
            <p:nvPr/>
          </p:nvPicPr>
          <p:blipFill>
            <a:blip r:embed="rId3"/>
            <a:srcRect r="77322" b="74946"/>
            <a:stretch/>
          </p:blipFill>
          <p:spPr>
            <a:xfrm>
              <a:off x="4032000" y="2304000"/>
              <a:ext cx="558720" cy="665280"/>
            </a:xfrm>
            <a:prstGeom prst="rect">
              <a:avLst/>
            </a:prstGeom>
            <a:ln>
              <a:noFill/>
            </a:ln>
          </p:spPr>
        </p:pic>
        <p:sp>
          <p:nvSpPr>
            <p:cNvPr id="37" name="CustomShape 33">
              <a:extLst>
                <a:ext uri="{FF2B5EF4-FFF2-40B4-BE49-F238E27FC236}">
                  <a16:creationId xmlns:a16="http://schemas.microsoft.com/office/drawing/2014/main" id="{048F73CC-3AC7-49A1-D189-59F20F22D21B}"/>
                </a:ext>
              </a:extLst>
            </p:cNvPr>
            <p:cNvSpPr/>
            <p:nvPr/>
          </p:nvSpPr>
          <p:spPr>
            <a:xfrm>
              <a:off x="1800000" y="2016000"/>
              <a:ext cx="1055520" cy="344880"/>
            </a:xfrm>
            <a:prstGeom prst="rect">
              <a:avLst/>
            </a:prstGeom>
            <a:noFill/>
            <a:ln>
              <a:noFill/>
            </a:ln>
          </p:spPr>
          <p:style>
            <a:lnRef idx="0">
              <a:scrgbClr r="0" g="0" b="0"/>
            </a:lnRef>
            <a:fillRef idx="0">
              <a:scrgbClr r="0" g="0" b="0"/>
            </a:fillRef>
            <a:effectRef idx="0">
              <a:scrgbClr r="0" g="0" b="0"/>
            </a:effectRef>
            <a:fontRef idx="minor"/>
          </p:style>
        </p:sp>
      </p:grpSp>
      <p:sp>
        <p:nvSpPr>
          <p:cNvPr id="38" name="TextShape 79">
            <a:extLst>
              <a:ext uri="{FF2B5EF4-FFF2-40B4-BE49-F238E27FC236}">
                <a16:creationId xmlns:a16="http://schemas.microsoft.com/office/drawing/2014/main" id="{2B3D5A83-9BC9-B2D8-F3FB-8072B95E1241}"/>
              </a:ext>
            </a:extLst>
          </p:cNvPr>
          <p:cNvSpPr txBox="1"/>
          <p:nvPr/>
        </p:nvSpPr>
        <p:spPr>
          <a:xfrm>
            <a:off x="1915914" y="2454273"/>
            <a:ext cx="1278294" cy="419277"/>
          </a:xfrm>
          <a:prstGeom prst="rect">
            <a:avLst/>
          </a:prstGeom>
          <a:noFill/>
          <a:ln>
            <a:noFill/>
          </a:ln>
        </p:spPr>
        <p:txBody>
          <a:bodyPr lIns="108847" tIns="54423" rIns="108847" bIns="54423"/>
          <a:lstStyle/>
          <a:p>
            <a:r>
              <a:rPr lang="en-GB" sz="2177" b="1" spc="-1">
                <a:solidFill>
                  <a:srgbClr val="999999"/>
                </a:solidFill>
                <a:latin typeface="Arial"/>
                <a:ea typeface="DejaVu Sans"/>
              </a:rPr>
              <a:t>genome</a:t>
            </a:r>
            <a:endParaRPr lang="en-GB" sz="2177" spc="-1">
              <a:latin typeface="Arial"/>
            </a:endParaRPr>
          </a:p>
        </p:txBody>
      </p:sp>
      <p:sp>
        <p:nvSpPr>
          <p:cNvPr id="39" name="CustomShape 81">
            <a:extLst>
              <a:ext uri="{FF2B5EF4-FFF2-40B4-BE49-F238E27FC236}">
                <a16:creationId xmlns:a16="http://schemas.microsoft.com/office/drawing/2014/main" id="{A3E8C283-D014-246C-442A-DF055821492F}"/>
              </a:ext>
            </a:extLst>
          </p:cNvPr>
          <p:cNvSpPr/>
          <p:nvPr/>
        </p:nvSpPr>
        <p:spPr>
          <a:xfrm rot="16200000">
            <a:off x="-71189" y="2994152"/>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ED1C24"/>
                </a:solidFill>
                <a:latin typeface="Arial"/>
                <a:ea typeface="DejaVu Sans"/>
              </a:rPr>
              <a:t>reads</a:t>
            </a:r>
            <a:endParaRPr lang="en-GB" sz="2177" spc="-1" dirty="0">
              <a:latin typeface="Arial"/>
            </a:endParaRPr>
          </a:p>
        </p:txBody>
      </p:sp>
    </p:spTree>
    <p:extLst>
      <p:ext uri="{BB962C8B-B14F-4D97-AF65-F5344CB8AC3E}">
        <p14:creationId xmlns:p14="http://schemas.microsoft.com/office/powerpoint/2010/main" val="40196972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F05AD-73A9-AAB4-5189-7D4489DC2D41}"/>
              </a:ext>
            </a:extLst>
          </p:cNvPr>
          <p:cNvSpPr>
            <a:spLocks noGrp="1"/>
          </p:cNvSpPr>
          <p:nvPr>
            <p:ph type="title"/>
          </p:nvPr>
        </p:nvSpPr>
        <p:spPr/>
        <p:txBody>
          <a:bodyPr/>
          <a:lstStyle/>
          <a:p>
            <a:r>
              <a:rPr lang="en-CH" dirty="0"/>
              <a:t>C</a:t>
            </a:r>
            <a:r>
              <a:rPr lang="en-CH" b="0" dirty="0"/>
              <a:t>orrectness : How to check?</a:t>
            </a:r>
          </a:p>
        </p:txBody>
      </p:sp>
      <p:sp>
        <p:nvSpPr>
          <p:cNvPr id="3" name="CustomShape 2">
            <a:extLst>
              <a:ext uri="{FF2B5EF4-FFF2-40B4-BE49-F238E27FC236}">
                <a16:creationId xmlns:a16="http://schemas.microsoft.com/office/drawing/2014/main" id="{9A456073-B8EA-C20D-03A5-14B7D7B8D5C4}"/>
              </a:ext>
            </a:extLst>
          </p:cNvPr>
          <p:cNvSpPr/>
          <p:nvPr/>
        </p:nvSpPr>
        <p:spPr>
          <a:xfrm>
            <a:off x="184275" y="1420910"/>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Map all reads back against the genome and look for:</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sp>
        <p:nvSpPr>
          <p:cNvPr id="4" name="CustomShape 34">
            <a:extLst>
              <a:ext uri="{FF2B5EF4-FFF2-40B4-BE49-F238E27FC236}">
                <a16:creationId xmlns:a16="http://schemas.microsoft.com/office/drawing/2014/main" id="{02D9BE33-6A7C-FB52-949F-A91B0B3FECA1}"/>
              </a:ext>
            </a:extLst>
          </p:cNvPr>
          <p:cNvSpPr/>
          <p:nvPr/>
        </p:nvSpPr>
        <p:spPr>
          <a:xfrm>
            <a:off x="522678" y="615961"/>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Proportion of the assembly that is free from mistakes (hard to assess)</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pic>
        <p:nvPicPr>
          <p:cNvPr id="5" name="Picture 4">
            <a:extLst>
              <a:ext uri="{FF2B5EF4-FFF2-40B4-BE49-F238E27FC236}">
                <a16:creationId xmlns:a16="http://schemas.microsoft.com/office/drawing/2014/main" id="{0ABE2726-9D96-6A42-9291-2D734FF9C7C7}"/>
              </a:ext>
            </a:extLst>
          </p:cNvPr>
          <p:cNvPicPr/>
          <p:nvPr/>
        </p:nvPicPr>
        <p:blipFill>
          <a:blip r:embed="rId3"/>
          <a:srcRect r="77322" b="74946"/>
          <a:stretch/>
        </p:blipFill>
        <p:spPr>
          <a:xfrm>
            <a:off x="4876540" y="2786473"/>
            <a:ext cx="675720" cy="804594"/>
          </a:xfrm>
          <a:prstGeom prst="rect">
            <a:avLst/>
          </a:prstGeom>
          <a:ln>
            <a:noFill/>
          </a:ln>
        </p:spPr>
      </p:pic>
      <p:grpSp>
        <p:nvGrpSpPr>
          <p:cNvPr id="6" name="Group 3">
            <a:extLst>
              <a:ext uri="{FF2B5EF4-FFF2-40B4-BE49-F238E27FC236}">
                <a16:creationId xmlns:a16="http://schemas.microsoft.com/office/drawing/2014/main" id="{39BB7C8B-88BA-6A63-8F74-E4CBA0825871}"/>
              </a:ext>
            </a:extLst>
          </p:cNvPr>
          <p:cNvGrpSpPr/>
          <p:nvPr/>
        </p:nvGrpSpPr>
        <p:grpSpPr>
          <a:xfrm>
            <a:off x="263187" y="2438164"/>
            <a:ext cx="5289073" cy="1393236"/>
            <a:chOff x="217440" y="2016000"/>
            <a:chExt cx="4373280" cy="1152000"/>
          </a:xfrm>
        </p:grpSpPr>
        <p:sp>
          <p:nvSpPr>
            <p:cNvPr id="7" name="CustomShape 4">
              <a:extLst>
                <a:ext uri="{FF2B5EF4-FFF2-40B4-BE49-F238E27FC236}">
                  <a16:creationId xmlns:a16="http://schemas.microsoft.com/office/drawing/2014/main" id="{99DFBC33-139D-C999-02EE-F6B90D5EC5A9}"/>
                </a:ext>
              </a:extLst>
            </p:cNvPr>
            <p:cNvSpPr/>
            <p:nvPr/>
          </p:nvSpPr>
          <p:spPr>
            <a:xfrm>
              <a:off x="648000" y="2376000"/>
              <a:ext cx="3310560" cy="70560"/>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8" name="CustomShape 5">
              <a:extLst>
                <a:ext uri="{FF2B5EF4-FFF2-40B4-BE49-F238E27FC236}">
                  <a16:creationId xmlns:a16="http://schemas.microsoft.com/office/drawing/2014/main" id="{B5170EB4-8698-B7BB-88BB-57673B5ED92C}"/>
                </a:ext>
              </a:extLst>
            </p:cNvPr>
            <p:cNvSpPr/>
            <p:nvPr/>
          </p:nvSpPr>
          <p:spPr>
            <a:xfrm rot="16200000">
              <a:off x="-3600" y="2601720"/>
              <a:ext cx="787320" cy="344880"/>
            </a:xfrm>
            <a:prstGeom prst="rect">
              <a:avLst/>
            </a:prstGeom>
            <a:noFill/>
            <a:ln>
              <a:noFill/>
            </a:ln>
          </p:spPr>
          <p:style>
            <a:lnRef idx="0">
              <a:scrgbClr r="0" g="0" b="0"/>
            </a:lnRef>
            <a:fillRef idx="0">
              <a:scrgbClr r="0" g="0" b="0"/>
            </a:fillRef>
            <a:effectRef idx="0">
              <a:scrgbClr r="0" g="0" b="0"/>
            </a:effectRef>
            <a:fontRef idx="minor"/>
          </p:style>
        </p:sp>
        <p:sp>
          <p:nvSpPr>
            <p:cNvPr id="9" name="CustomShape 6">
              <a:extLst>
                <a:ext uri="{FF2B5EF4-FFF2-40B4-BE49-F238E27FC236}">
                  <a16:creationId xmlns:a16="http://schemas.microsoft.com/office/drawing/2014/main" id="{E6926A15-7646-9C1F-A17E-3DD83F969633}"/>
                </a:ext>
              </a:extLst>
            </p:cNvPr>
            <p:cNvSpPr/>
            <p:nvPr/>
          </p:nvSpPr>
          <p:spPr>
            <a:xfrm>
              <a:off x="684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 name="CustomShape 7">
              <a:extLst>
                <a:ext uri="{FF2B5EF4-FFF2-40B4-BE49-F238E27FC236}">
                  <a16:creationId xmlns:a16="http://schemas.microsoft.com/office/drawing/2014/main" id="{DC9F963E-C8F2-7764-9BC2-EF980A2C4B8E}"/>
                </a:ext>
              </a:extLst>
            </p:cNvPr>
            <p:cNvSpPr/>
            <p:nvPr/>
          </p:nvSpPr>
          <p:spPr>
            <a:xfrm>
              <a:off x="864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 name="CustomShape 8">
              <a:extLst>
                <a:ext uri="{FF2B5EF4-FFF2-40B4-BE49-F238E27FC236}">
                  <a16:creationId xmlns:a16="http://schemas.microsoft.com/office/drawing/2014/main" id="{F51CF7C4-4F3D-D072-3919-5F426C711497}"/>
                </a:ext>
              </a:extLst>
            </p:cNvPr>
            <p:cNvSpPr/>
            <p:nvPr/>
          </p:nvSpPr>
          <p:spPr>
            <a:xfrm>
              <a:off x="118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 name="CustomShape 9">
              <a:extLst>
                <a:ext uri="{FF2B5EF4-FFF2-40B4-BE49-F238E27FC236}">
                  <a16:creationId xmlns:a16="http://schemas.microsoft.com/office/drawing/2014/main" id="{67CE44AC-E08B-9820-3A12-E5E1F8BB65C9}"/>
                </a:ext>
              </a:extLst>
            </p:cNvPr>
            <p:cNvSpPr/>
            <p:nvPr/>
          </p:nvSpPr>
          <p:spPr>
            <a:xfrm>
              <a:off x="828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 name="CustomShape 10">
              <a:extLst>
                <a:ext uri="{FF2B5EF4-FFF2-40B4-BE49-F238E27FC236}">
                  <a16:creationId xmlns:a16="http://schemas.microsoft.com/office/drawing/2014/main" id="{15514AC4-BE28-BC9C-718E-546C88544E6F}"/>
                </a:ext>
              </a:extLst>
            </p:cNvPr>
            <p:cNvSpPr/>
            <p:nvPr/>
          </p:nvSpPr>
          <p:spPr>
            <a:xfrm>
              <a:off x="1296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 name="CustomShape 11">
              <a:extLst>
                <a:ext uri="{FF2B5EF4-FFF2-40B4-BE49-F238E27FC236}">
                  <a16:creationId xmlns:a16="http://schemas.microsoft.com/office/drawing/2014/main" id="{BDBE7EB6-8093-F05B-F583-C175DD2988C4}"/>
                </a:ext>
              </a:extLst>
            </p:cNvPr>
            <p:cNvSpPr/>
            <p:nvPr/>
          </p:nvSpPr>
          <p:spPr>
            <a:xfrm>
              <a:off x="1584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 name="CustomShape 12">
              <a:extLst>
                <a:ext uri="{FF2B5EF4-FFF2-40B4-BE49-F238E27FC236}">
                  <a16:creationId xmlns:a16="http://schemas.microsoft.com/office/drawing/2014/main" id="{F7CCBFBA-CC0B-2CE3-6329-C5923059669E}"/>
                </a:ext>
              </a:extLst>
            </p:cNvPr>
            <p:cNvSpPr/>
            <p:nvPr/>
          </p:nvSpPr>
          <p:spPr>
            <a:xfrm>
              <a:off x="1692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6" name="CustomShape 13">
              <a:extLst>
                <a:ext uri="{FF2B5EF4-FFF2-40B4-BE49-F238E27FC236}">
                  <a16:creationId xmlns:a16="http://schemas.microsoft.com/office/drawing/2014/main" id="{96DED7B8-F266-DBC8-4B63-A97672582FB9}"/>
                </a:ext>
              </a:extLst>
            </p:cNvPr>
            <p:cNvSpPr/>
            <p:nvPr/>
          </p:nvSpPr>
          <p:spPr>
            <a:xfrm>
              <a:off x="1980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7" name="CustomShape 14">
              <a:extLst>
                <a:ext uri="{FF2B5EF4-FFF2-40B4-BE49-F238E27FC236}">
                  <a16:creationId xmlns:a16="http://schemas.microsoft.com/office/drawing/2014/main" id="{D5034FCA-04C3-4711-1A9D-38ED944FA7A7}"/>
                </a:ext>
              </a:extLst>
            </p:cNvPr>
            <p:cNvSpPr/>
            <p:nvPr/>
          </p:nvSpPr>
          <p:spPr>
            <a:xfrm>
              <a:off x="684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8" name="CustomShape 15">
              <a:extLst>
                <a:ext uri="{FF2B5EF4-FFF2-40B4-BE49-F238E27FC236}">
                  <a16:creationId xmlns:a16="http://schemas.microsoft.com/office/drawing/2014/main" id="{3F05418C-7341-FC7B-8491-FF8949DBCE59}"/>
                </a:ext>
              </a:extLst>
            </p:cNvPr>
            <p:cNvSpPr/>
            <p:nvPr/>
          </p:nvSpPr>
          <p:spPr>
            <a:xfrm>
              <a:off x="684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9" name="CustomShape 16">
              <a:extLst>
                <a:ext uri="{FF2B5EF4-FFF2-40B4-BE49-F238E27FC236}">
                  <a16:creationId xmlns:a16="http://schemas.microsoft.com/office/drawing/2014/main" id="{BB4A205F-FF3D-2956-35D4-0AEA61B45110}"/>
                </a:ext>
              </a:extLst>
            </p:cNvPr>
            <p:cNvSpPr/>
            <p:nvPr/>
          </p:nvSpPr>
          <p:spPr>
            <a:xfrm>
              <a:off x="1332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0" name="CustomShape 17">
              <a:extLst>
                <a:ext uri="{FF2B5EF4-FFF2-40B4-BE49-F238E27FC236}">
                  <a16:creationId xmlns:a16="http://schemas.microsoft.com/office/drawing/2014/main" id="{0E6B5EF8-4D46-5DC5-7652-94EADB1C13D9}"/>
                </a:ext>
              </a:extLst>
            </p:cNvPr>
            <p:cNvSpPr/>
            <p:nvPr/>
          </p:nvSpPr>
          <p:spPr>
            <a:xfrm>
              <a:off x="226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1" name="CustomShape 18">
              <a:extLst>
                <a:ext uri="{FF2B5EF4-FFF2-40B4-BE49-F238E27FC236}">
                  <a16:creationId xmlns:a16="http://schemas.microsoft.com/office/drawing/2014/main" id="{A2E67C45-3CB4-BACC-C53E-03D0D3F80B7D}"/>
                </a:ext>
              </a:extLst>
            </p:cNvPr>
            <p:cNvSpPr/>
            <p:nvPr/>
          </p:nvSpPr>
          <p:spPr>
            <a:xfrm>
              <a:off x="2196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2" name="CustomShape 19">
              <a:extLst>
                <a:ext uri="{FF2B5EF4-FFF2-40B4-BE49-F238E27FC236}">
                  <a16:creationId xmlns:a16="http://schemas.microsoft.com/office/drawing/2014/main" id="{751EADD6-86AF-A50D-7ECD-2D4A0F3A8751}"/>
                </a:ext>
              </a:extLst>
            </p:cNvPr>
            <p:cNvSpPr/>
            <p:nvPr/>
          </p:nvSpPr>
          <p:spPr>
            <a:xfrm>
              <a:off x="2592000" y="255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3" name="CustomShape 20">
              <a:extLst>
                <a:ext uri="{FF2B5EF4-FFF2-40B4-BE49-F238E27FC236}">
                  <a16:creationId xmlns:a16="http://schemas.microsoft.com/office/drawing/2014/main" id="{2D8A3216-5ECC-0F49-EC52-8B11BF89C1CC}"/>
                </a:ext>
              </a:extLst>
            </p:cNvPr>
            <p:cNvSpPr/>
            <p:nvPr/>
          </p:nvSpPr>
          <p:spPr>
            <a:xfrm>
              <a:off x="2448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4" name="CustomShape 21">
              <a:extLst>
                <a:ext uri="{FF2B5EF4-FFF2-40B4-BE49-F238E27FC236}">
                  <a16:creationId xmlns:a16="http://schemas.microsoft.com/office/drawing/2014/main" id="{8EE85BDF-66DE-D959-5058-5C44D1422A7D}"/>
                </a:ext>
              </a:extLst>
            </p:cNvPr>
            <p:cNvSpPr/>
            <p:nvPr/>
          </p:nvSpPr>
          <p:spPr>
            <a:xfrm>
              <a:off x="291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5" name="CustomShape 22">
              <a:extLst>
                <a:ext uri="{FF2B5EF4-FFF2-40B4-BE49-F238E27FC236}">
                  <a16:creationId xmlns:a16="http://schemas.microsoft.com/office/drawing/2014/main" id="{1D73E581-8753-3A0C-59AC-813A7621B92A}"/>
                </a:ext>
              </a:extLst>
            </p:cNvPr>
            <p:cNvSpPr/>
            <p:nvPr/>
          </p:nvSpPr>
          <p:spPr>
            <a:xfrm>
              <a:off x="2772000" y="266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6" name="CustomShape 23">
              <a:extLst>
                <a:ext uri="{FF2B5EF4-FFF2-40B4-BE49-F238E27FC236}">
                  <a16:creationId xmlns:a16="http://schemas.microsoft.com/office/drawing/2014/main" id="{841AEDA0-CEC9-9C4D-8EEA-EDC5783FFD7B}"/>
                </a:ext>
              </a:extLst>
            </p:cNvPr>
            <p:cNvSpPr/>
            <p:nvPr/>
          </p:nvSpPr>
          <p:spPr>
            <a:xfrm>
              <a:off x="3240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7" name="CustomShape 24">
              <a:extLst>
                <a:ext uri="{FF2B5EF4-FFF2-40B4-BE49-F238E27FC236}">
                  <a16:creationId xmlns:a16="http://schemas.microsoft.com/office/drawing/2014/main" id="{9394329C-E30E-3E64-AFB6-3192D1A6C145}"/>
                </a:ext>
              </a:extLst>
            </p:cNvPr>
            <p:cNvSpPr/>
            <p:nvPr/>
          </p:nvSpPr>
          <p:spPr>
            <a:xfrm>
              <a:off x="345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8" name="CustomShape 25">
              <a:extLst>
                <a:ext uri="{FF2B5EF4-FFF2-40B4-BE49-F238E27FC236}">
                  <a16:creationId xmlns:a16="http://schemas.microsoft.com/office/drawing/2014/main" id="{D70FF8F7-4E3F-D680-C2F6-D2A0574E5878}"/>
                </a:ext>
              </a:extLst>
            </p:cNvPr>
            <p:cNvSpPr/>
            <p:nvPr/>
          </p:nvSpPr>
          <p:spPr>
            <a:xfrm>
              <a:off x="3492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9" name="CustomShape 26">
              <a:extLst>
                <a:ext uri="{FF2B5EF4-FFF2-40B4-BE49-F238E27FC236}">
                  <a16:creationId xmlns:a16="http://schemas.microsoft.com/office/drawing/2014/main" id="{2CF0228C-175E-06AB-FC1E-DFF2990CB39D}"/>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0" name="CustomShape 27">
              <a:extLst>
                <a:ext uri="{FF2B5EF4-FFF2-40B4-BE49-F238E27FC236}">
                  <a16:creationId xmlns:a16="http://schemas.microsoft.com/office/drawing/2014/main" id="{D60855D8-9B6D-60CF-EEA2-DB7D12116921}"/>
                </a:ext>
              </a:extLst>
            </p:cNvPr>
            <p:cNvSpPr/>
            <p:nvPr/>
          </p:nvSpPr>
          <p:spPr>
            <a:xfrm>
              <a:off x="2952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1" name="CustomShape 28">
              <a:extLst>
                <a:ext uri="{FF2B5EF4-FFF2-40B4-BE49-F238E27FC236}">
                  <a16:creationId xmlns:a16="http://schemas.microsoft.com/office/drawing/2014/main" id="{70B0E837-B30D-C55D-C8B9-05A13F193A6B}"/>
                </a:ext>
              </a:extLst>
            </p:cNvPr>
            <p:cNvSpPr/>
            <p:nvPr/>
          </p:nvSpPr>
          <p:spPr>
            <a:xfrm>
              <a:off x="3600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2" name="CustomShape 29">
              <a:extLst>
                <a:ext uri="{FF2B5EF4-FFF2-40B4-BE49-F238E27FC236}">
                  <a16:creationId xmlns:a16="http://schemas.microsoft.com/office/drawing/2014/main" id="{30907BBE-A704-8F4C-DE16-724EF6A6A4BD}"/>
                </a:ext>
              </a:extLst>
            </p:cNvPr>
            <p:cNvSpPr/>
            <p:nvPr/>
          </p:nvSpPr>
          <p:spPr>
            <a:xfrm>
              <a:off x="1836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3" name="CustomShape 30">
              <a:extLst>
                <a:ext uri="{FF2B5EF4-FFF2-40B4-BE49-F238E27FC236}">
                  <a16:creationId xmlns:a16="http://schemas.microsoft.com/office/drawing/2014/main" id="{8D1ADFE7-03DA-A501-19E4-D31702A24730}"/>
                </a:ext>
              </a:extLst>
            </p:cNvPr>
            <p:cNvSpPr/>
            <p:nvPr/>
          </p:nvSpPr>
          <p:spPr>
            <a:xfrm>
              <a:off x="2160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4" name="CustomShape 31">
              <a:extLst>
                <a:ext uri="{FF2B5EF4-FFF2-40B4-BE49-F238E27FC236}">
                  <a16:creationId xmlns:a16="http://schemas.microsoft.com/office/drawing/2014/main" id="{BB106D06-F744-18BD-0528-F04797E7E793}"/>
                </a:ext>
              </a:extLst>
            </p:cNvPr>
            <p:cNvSpPr/>
            <p:nvPr/>
          </p:nvSpPr>
          <p:spPr>
            <a:xfrm>
              <a:off x="1152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5" name="CustomShape 32">
              <a:extLst>
                <a:ext uri="{FF2B5EF4-FFF2-40B4-BE49-F238E27FC236}">
                  <a16:creationId xmlns:a16="http://schemas.microsoft.com/office/drawing/2014/main" id="{28C68662-C27D-52E5-2C3A-DBBCAF7094B1}"/>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pic>
          <p:nvPicPr>
            <p:cNvPr id="36" name="Picture 35">
              <a:extLst>
                <a:ext uri="{FF2B5EF4-FFF2-40B4-BE49-F238E27FC236}">
                  <a16:creationId xmlns:a16="http://schemas.microsoft.com/office/drawing/2014/main" id="{D29FE7A1-99FA-1D67-8B45-5682D749707C}"/>
                </a:ext>
              </a:extLst>
            </p:cNvPr>
            <p:cNvPicPr/>
            <p:nvPr/>
          </p:nvPicPr>
          <p:blipFill>
            <a:blip r:embed="rId3"/>
            <a:srcRect r="77322" b="74946"/>
            <a:stretch/>
          </p:blipFill>
          <p:spPr>
            <a:xfrm>
              <a:off x="4032000" y="2304000"/>
              <a:ext cx="558720" cy="665280"/>
            </a:xfrm>
            <a:prstGeom prst="rect">
              <a:avLst/>
            </a:prstGeom>
            <a:ln>
              <a:noFill/>
            </a:ln>
          </p:spPr>
        </p:pic>
        <p:sp>
          <p:nvSpPr>
            <p:cNvPr id="37" name="CustomShape 33">
              <a:extLst>
                <a:ext uri="{FF2B5EF4-FFF2-40B4-BE49-F238E27FC236}">
                  <a16:creationId xmlns:a16="http://schemas.microsoft.com/office/drawing/2014/main" id="{048F73CC-3AC7-49A1-D189-59F20F22D21B}"/>
                </a:ext>
              </a:extLst>
            </p:cNvPr>
            <p:cNvSpPr/>
            <p:nvPr/>
          </p:nvSpPr>
          <p:spPr>
            <a:xfrm>
              <a:off x="1800000" y="2016000"/>
              <a:ext cx="1055520" cy="344880"/>
            </a:xfrm>
            <a:prstGeom prst="rect">
              <a:avLst/>
            </a:prstGeom>
            <a:noFill/>
            <a:ln>
              <a:noFill/>
            </a:ln>
          </p:spPr>
          <p:style>
            <a:lnRef idx="0">
              <a:scrgbClr r="0" g="0" b="0"/>
            </a:lnRef>
            <a:fillRef idx="0">
              <a:scrgbClr r="0" g="0" b="0"/>
            </a:fillRef>
            <a:effectRef idx="0">
              <a:scrgbClr r="0" g="0" b="0"/>
            </a:effectRef>
            <a:fontRef idx="minor"/>
          </p:style>
        </p:sp>
      </p:grpSp>
      <p:sp>
        <p:nvSpPr>
          <p:cNvPr id="38" name="TextShape 79">
            <a:extLst>
              <a:ext uri="{FF2B5EF4-FFF2-40B4-BE49-F238E27FC236}">
                <a16:creationId xmlns:a16="http://schemas.microsoft.com/office/drawing/2014/main" id="{2B3D5A83-9BC9-B2D8-F3FB-8072B95E1241}"/>
              </a:ext>
            </a:extLst>
          </p:cNvPr>
          <p:cNvSpPr txBox="1"/>
          <p:nvPr/>
        </p:nvSpPr>
        <p:spPr>
          <a:xfrm>
            <a:off x="1915914" y="2454273"/>
            <a:ext cx="1278294" cy="419277"/>
          </a:xfrm>
          <a:prstGeom prst="rect">
            <a:avLst/>
          </a:prstGeom>
          <a:noFill/>
          <a:ln>
            <a:noFill/>
          </a:ln>
        </p:spPr>
        <p:txBody>
          <a:bodyPr lIns="108847" tIns="54423" rIns="108847" bIns="54423"/>
          <a:lstStyle/>
          <a:p>
            <a:r>
              <a:rPr lang="en-GB" sz="2177" b="1" spc="-1">
                <a:solidFill>
                  <a:srgbClr val="999999"/>
                </a:solidFill>
                <a:latin typeface="Arial"/>
                <a:ea typeface="DejaVu Sans"/>
              </a:rPr>
              <a:t>genome</a:t>
            </a:r>
            <a:endParaRPr lang="en-GB" sz="2177" spc="-1">
              <a:latin typeface="Arial"/>
            </a:endParaRPr>
          </a:p>
        </p:txBody>
      </p:sp>
      <p:sp>
        <p:nvSpPr>
          <p:cNvPr id="39" name="CustomShape 81">
            <a:extLst>
              <a:ext uri="{FF2B5EF4-FFF2-40B4-BE49-F238E27FC236}">
                <a16:creationId xmlns:a16="http://schemas.microsoft.com/office/drawing/2014/main" id="{A3E8C283-D014-246C-442A-DF055821492F}"/>
              </a:ext>
            </a:extLst>
          </p:cNvPr>
          <p:cNvSpPr/>
          <p:nvPr/>
        </p:nvSpPr>
        <p:spPr>
          <a:xfrm rot="16200000">
            <a:off x="-71189" y="2994152"/>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ED1C24"/>
                </a:solidFill>
                <a:latin typeface="Arial"/>
                <a:ea typeface="DejaVu Sans"/>
              </a:rPr>
              <a:t>reads</a:t>
            </a:r>
            <a:endParaRPr lang="en-GB" sz="2177" spc="-1" dirty="0">
              <a:latin typeface="Arial"/>
            </a:endParaRPr>
          </a:p>
        </p:txBody>
      </p:sp>
      <p:grpSp>
        <p:nvGrpSpPr>
          <p:cNvPr id="40" name="Group 39">
            <a:extLst>
              <a:ext uri="{FF2B5EF4-FFF2-40B4-BE49-F238E27FC236}">
                <a16:creationId xmlns:a16="http://schemas.microsoft.com/office/drawing/2014/main" id="{6F0CDB33-070F-11C8-9E31-A98E17322FFE}"/>
              </a:ext>
            </a:extLst>
          </p:cNvPr>
          <p:cNvGrpSpPr/>
          <p:nvPr/>
        </p:nvGrpSpPr>
        <p:grpSpPr>
          <a:xfrm>
            <a:off x="6462871" y="2394625"/>
            <a:ext cx="4613571" cy="2206973"/>
            <a:chOff x="6462871" y="2394625"/>
            <a:chExt cx="4613571" cy="2206973"/>
          </a:xfrm>
        </p:grpSpPr>
        <p:sp>
          <p:nvSpPr>
            <p:cNvPr id="41" name="CustomShape 34">
              <a:extLst>
                <a:ext uri="{FF2B5EF4-FFF2-40B4-BE49-F238E27FC236}">
                  <a16:creationId xmlns:a16="http://schemas.microsoft.com/office/drawing/2014/main" id="{1F07BE51-B8F1-27E3-FC81-A50F4DD22DAB}"/>
                </a:ext>
              </a:extLst>
            </p:cNvPr>
            <p:cNvSpPr/>
            <p:nvPr/>
          </p:nvSpPr>
          <p:spPr>
            <a:xfrm>
              <a:off x="6985552" y="2830011"/>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42" name="CustomShape 35">
              <a:extLst>
                <a:ext uri="{FF2B5EF4-FFF2-40B4-BE49-F238E27FC236}">
                  <a16:creationId xmlns:a16="http://schemas.microsoft.com/office/drawing/2014/main" id="{B57F5394-EE2E-C856-5750-E8446CD71804}"/>
                </a:ext>
              </a:extLst>
            </p:cNvPr>
            <p:cNvSpPr/>
            <p:nvPr/>
          </p:nvSpPr>
          <p:spPr>
            <a:xfrm rot="16200000">
              <a:off x="6042941" y="3037691"/>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sp>
          <p:nvSpPr>
            <p:cNvPr id="43" name="CustomShape 36">
              <a:extLst>
                <a:ext uri="{FF2B5EF4-FFF2-40B4-BE49-F238E27FC236}">
                  <a16:creationId xmlns:a16="http://schemas.microsoft.com/office/drawing/2014/main" id="{1B7F83BE-3C43-108D-4A65-87BA1BE84A75}"/>
                </a:ext>
              </a:extLst>
            </p:cNvPr>
            <p:cNvSpPr/>
            <p:nvPr/>
          </p:nvSpPr>
          <p:spPr>
            <a:xfrm>
              <a:off x="70290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4" name="CustomShape 37">
              <a:extLst>
                <a:ext uri="{FF2B5EF4-FFF2-40B4-BE49-F238E27FC236}">
                  <a16:creationId xmlns:a16="http://schemas.microsoft.com/office/drawing/2014/main" id="{B9437360-76F7-1451-0D1E-F2756242A79C}"/>
                </a:ext>
              </a:extLst>
            </p:cNvPr>
            <p:cNvSpPr/>
            <p:nvPr/>
          </p:nvSpPr>
          <p:spPr>
            <a:xfrm>
              <a:off x="724678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5" name="CustomShape 38">
              <a:extLst>
                <a:ext uri="{FF2B5EF4-FFF2-40B4-BE49-F238E27FC236}">
                  <a16:creationId xmlns:a16="http://schemas.microsoft.com/office/drawing/2014/main" id="{1A7402EE-C9A2-DDA5-0E1B-B27FDD165F06}"/>
                </a:ext>
              </a:extLst>
            </p:cNvPr>
            <p:cNvSpPr/>
            <p:nvPr/>
          </p:nvSpPr>
          <p:spPr>
            <a:xfrm>
              <a:off x="7638632"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6" name="CustomShape 39">
              <a:extLst>
                <a:ext uri="{FF2B5EF4-FFF2-40B4-BE49-F238E27FC236}">
                  <a16:creationId xmlns:a16="http://schemas.microsoft.com/office/drawing/2014/main" id="{5B676995-333A-7DF6-5592-6C0A18544D9F}"/>
                </a:ext>
              </a:extLst>
            </p:cNvPr>
            <p:cNvSpPr/>
            <p:nvPr/>
          </p:nvSpPr>
          <p:spPr>
            <a:xfrm>
              <a:off x="7203246"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7" name="CustomShape 40">
              <a:extLst>
                <a:ext uri="{FF2B5EF4-FFF2-40B4-BE49-F238E27FC236}">
                  <a16:creationId xmlns:a16="http://schemas.microsoft.com/office/drawing/2014/main" id="{DF928183-B2A0-ECC4-BABA-5C06205D11C8}"/>
                </a:ext>
              </a:extLst>
            </p:cNvPr>
            <p:cNvSpPr/>
            <p:nvPr/>
          </p:nvSpPr>
          <p:spPr>
            <a:xfrm>
              <a:off x="7769248"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8" name="CustomShape 41">
              <a:extLst>
                <a:ext uri="{FF2B5EF4-FFF2-40B4-BE49-F238E27FC236}">
                  <a16:creationId xmlns:a16="http://schemas.microsoft.com/office/drawing/2014/main" id="{56375061-9A96-9203-D281-25B9D1C9A553}"/>
                </a:ext>
              </a:extLst>
            </p:cNvPr>
            <p:cNvSpPr/>
            <p:nvPr/>
          </p:nvSpPr>
          <p:spPr>
            <a:xfrm>
              <a:off x="8117557"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9" name="CustomShape 42">
              <a:extLst>
                <a:ext uri="{FF2B5EF4-FFF2-40B4-BE49-F238E27FC236}">
                  <a16:creationId xmlns:a16="http://schemas.microsoft.com/office/drawing/2014/main" id="{0E79C44D-FF95-10D6-F952-AE79F09E093E}"/>
                </a:ext>
              </a:extLst>
            </p:cNvPr>
            <p:cNvSpPr/>
            <p:nvPr/>
          </p:nvSpPr>
          <p:spPr>
            <a:xfrm>
              <a:off x="8248173"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0" name="CustomShape 43">
              <a:extLst>
                <a:ext uri="{FF2B5EF4-FFF2-40B4-BE49-F238E27FC236}">
                  <a16:creationId xmlns:a16="http://schemas.microsoft.com/office/drawing/2014/main" id="{3DB51AEF-AA08-F6EB-2D15-E7A20D71ECB3}"/>
                </a:ext>
              </a:extLst>
            </p:cNvPr>
            <p:cNvSpPr/>
            <p:nvPr/>
          </p:nvSpPr>
          <p:spPr>
            <a:xfrm>
              <a:off x="8596482"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1" name="CustomShape 44">
              <a:extLst>
                <a:ext uri="{FF2B5EF4-FFF2-40B4-BE49-F238E27FC236}">
                  <a16:creationId xmlns:a16="http://schemas.microsoft.com/office/drawing/2014/main" id="{EC356BD5-BCE6-4DC2-D9E6-FAD1BED4E9C6}"/>
                </a:ext>
              </a:extLst>
            </p:cNvPr>
            <p:cNvSpPr/>
            <p:nvPr/>
          </p:nvSpPr>
          <p:spPr>
            <a:xfrm>
              <a:off x="7029091"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2" name="CustomShape 45">
              <a:extLst>
                <a:ext uri="{FF2B5EF4-FFF2-40B4-BE49-F238E27FC236}">
                  <a16:creationId xmlns:a16="http://schemas.microsoft.com/office/drawing/2014/main" id="{17F272C4-2192-A49F-6BA9-C258F7099EC9}"/>
                </a:ext>
              </a:extLst>
            </p:cNvPr>
            <p:cNvSpPr/>
            <p:nvPr/>
          </p:nvSpPr>
          <p:spPr>
            <a:xfrm>
              <a:off x="7029091"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3" name="CustomShape 46">
              <a:extLst>
                <a:ext uri="{FF2B5EF4-FFF2-40B4-BE49-F238E27FC236}">
                  <a16:creationId xmlns:a16="http://schemas.microsoft.com/office/drawing/2014/main" id="{F25AF96B-FC3A-4E24-7C7C-04DA36AE1820}"/>
                </a:ext>
              </a:extLst>
            </p:cNvPr>
            <p:cNvSpPr/>
            <p:nvPr/>
          </p:nvSpPr>
          <p:spPr>
            <a:xfrm>
              <a:off x="7812786"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4" name="CustomShape 47">
              <a:extLst>
                <a:ext uri="{FF2B5EF4-FFF2-40B4-BE49-F238E27FC236}">
                  <a16:creationId xmlns:a16="http://schemas.microsoft.com/office/drawing/2014/main" id="{1916D937-7B37-68C6-4A6E-A3DB4DC57C80}"/>
                </a:ext>
              </a:extLst>
            </p:cNvPr>
            <p:cNvSpPr/>
            <p:nvPr/>
          </p:nvSpPr>
          <p:spPr>
            <a:xfrm>
              <a:off x="89447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5" name="CustomShape 48">
              <a:extLst>
                <a:ext uri="{FF2B5EF4-FFF2-40B4-BE49-F238E27FC236}">
                  <a16:creationId xmlns:a16="http://schemas.microsoft.com/office/drawing/2014/main" id="{9A1FD46A-BFD6-3642-185C-52A34618E5DA}"/>
                </a:ext>
              </a:extLst>
            </p:cNvPr>
            <p:cNvSpPr/>
            <p:nvPr/>
          </p:nvSpPr>
          <p:spPr>
            <a:xfrm>
              <a:off x="8857714"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6" name="CustomShape 49">
              <a:extLst>
                <a:ext uri="{FF2B5EF4-FFF2-40B4-BE49-F238E27FC236}">
                  <a16:creationId xmlns:a16="http://schemas.microsoft.com/office/drawing/2014/main" id="{851EED5A-315C-3656-3FE3-4460D8E7B87D}"/>
                </a:ext>
              </a:extLst>
            </p:cNvPr>
            <p:cNvSpPr/>
            <p:nvPr/>
          </p:nvSpPr>
          <p:spPr>
            <a:xfrm>
              <a:off x="9336639" y="304770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7" name="CustomShape 50">
              <a:extLst>
                <a:ext uri="{FF2B5EF4-FFF2-40B4-BE49-F238E27FC236}">
                  <a16:creationId xmlns:a16="http://schemas.microsoft.com/office/drawing/2014/main" id="{86379336-1C1F-52C4-E0BB-6979C04A1FED}"/>
                </a:ext>
              </a:extLst>
            </p:cNvPr>
            <p:cNvSpPr/>
            <p:nvPr/>
          </p:nvSpPr>
          <p:spPr>
            <a:xfrm>
              <a:off x="9162484"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8" name="CustomShape 51">
              <a:extLst>
                <a:ext uri="{FF2B5EF4-FFF2-40B4-BE49-F238E27FC236}">
                  <a16:creationId xmlns:a16="http://schemas.microsoft.com/office/drawing/2014/main" id="{9FB01082-179F-0314-FB77-44B4F014D33E}"/>
                </a:ext>
              </a:extLst>
            </p:cNvPr>
            <p:cNvSpPr/>
            <p:nvPr/>
          </p:nvSpPr>
          <p:spPr>
            <a:xfrm>
              <a:off x="972848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9" name="CustomShape 52">
              <a:extLst>
                <a:ext uri="{FF2B5EF4-FFF2-40B4-BE49-F238E27FC236}">
                  <a16:creationId xmlns:a16="http://schemas.microsoft.com/office/drawing/2014/main" id="{4E013431-C125-4A45-276B-294B59B9980D}"/>
                </a:ext>
              </a:extLst>
            </p:cNvPr>
            <p:cNvSpPr/>
            <p:nvPr/>
          </p:nvSpPr>
          <p:spPr>
            <a:xfrm>
              <a:off x="9554332" y="317832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0" name="CustomShape 53">
              <a:extLst>
                <a:ext uri="{FF2B5EF4-FFF2-40B4-BE49-F238E27FC236}">
                  <a16:creationId xmlns:a16="http://schemas.microsoft.com/office/drawing/2014/main" id="{FB46C217-799B-365E-4B31-5D17BE33D828}"/>
                </a:ext>
              </a:extLst>
            </p:cNvPr>
            <p:cNvSpPr/>
            <p:nvPr/>
          </p:nvSpPr>
          <p:spPr>
            <a:xfrm>
              <a:off x="1012033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1" name="CustomShape 54">
              <a:extLst>
                <a:ext uri="{FF2B5EF4-FFF2-40B4-BE49-F238E27FC236}">
                  <a16:creationId xmlns:a16="http://schemas.microsoft.com/office/drawing/2014/main" id="{06157162-8384-65DB-7687-C5B4BB3BB437}"/>
                </a:ext>
              </a:extLst>
            </p:cNvPr>
            <p:cNvSpPr/>
            <p:nvPr/>
          </p:nvSpPr>
          <p:spPr>
            <a:xfrm>
              <a:off x="1038156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2" name="CustomShape 55">
              <a:extLst>
                <a:ext uri="{FF2B5EF4-FFF2-40B4-BE49-F238E27FC236}">
                  <a16:creationId xmlns:a16="http://schemas.microsoft.com/office/drawing/2014/main" id="{563F786F-B124-36A9-E427-378EC8A9C8AD}"/>
                </a:ext>
              </a:extLst>
            </p:cNvPr>
            <p:cNvSpPr/>
            <p:nvPr/>
          </p:nvSpPr>
          <p:spPr>
            <a:xfrm>
              <a:off x="10425104"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3" name="CustomShape 56">
              <a:extLst>
                <a:ext uri="{FF2B5EF4-FFF2-40B4-BE49-F238E27FC236}">
                  <a16:creationId xmlns:a16="http://schemas.microsoft.com/office/drawing/2014/main" id="{04F2D004-C34F-0F97-642B-3477C347BE4B}"/>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4" name="CustomShape 57">
              <a:extLst>
                <a:ext uri="{FF2B5EF4-FFF2-40B4-BE49-F238E27FC236}">
                  <a16:creationId xmlns:a16="http://schemas.microsoft.com/office/drawing/2014/main" id="{A1C1CC77-F853-57C7-69CE-E9B834C0930D}"/>
                </a:ext>
              </a:extLst>
            </p:cNvPr>
            <p:cNvSpPr/>
            <p:nvPr/>
          </p:nvSpPr>
          <p:spPr>
            <a:xfrm>
              <a:off x="9772025"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5" name="CustomShape 58">
              <a:extLst>
                <a:ext uri="{FF2B5EF4-FFF2-40B4-BE49-F238E27FC236}">
                  <a16:creationId xmlns:a16="http://schemas.microsoft.com/office/drawing/2014/main" id="{487848AD-19E0-1835-C9A9-F20B0E6354A8}"/>
                </a:ext>
              </a:extLst>
            </p:cNvPr>
            <p:cNvSpPr/>
            <p:nvPr/>
          </p:nvSpPr>
          <p:spPr>
            <a:xfrm>
              <a:off x="10555720"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6" name="CustomShape 59">
              <a:extLst>
                <a:ext uri="{FF2B5EF4-FFF2-40B4-BE49-F238E27FC236}">
                  <a16:creationId xmlns:a16="http://schemas.microsoft.com/office/drawing/2014/main" id="{0BF26957-62CE-C293-DD6A-031ADB4EE628}"/>
                </a:ext>
              </a:extLst>
            </p:cNvPr>
            <p:cNvSpPr/>
            <p:nvPr/>
          </p:nvSpPr>
          <p:spPr>
            <a:xfrm>
              <a:off x="8422327"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7" name="CustomShape 60">
              <a:extLst>
                <a:ext uri="{FF2B5EF4-FFF2-40B4-BE49-F238E27FC236}">
                  <a16:creationId xmlns:a16="http://schemas.microsoft.com/office/drawing/2014/main" id="{27523089-D3EF-9154-E79E-83D5425AB8A3}"/>
                </a:ext>
              </a:extLst>
            </p:cNvPr>
            <p:cNvSpPr/>
            <p:nvPr/>
          </p:nvSpPr>
          <p:spPr>
            <a:xfrm>
              <a:off x="8814175"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8" name="CustomShape 61">
              <a:extLst>
                <a:ext uri="{FF2B5EF4-FFF2-40B4-BE49-F238E27FC236}">
                  <a16:creationId xmlns:a16="http://schemas.microsoft.com/office/drawing/2014/main" id="{0190D7FB-B87E-B3BF-66A8-B1CA4AAC2C17}"/>
                </a:ext>
              </a:extLst>
            </p:cNvPr>
            <p:cNvSpPr/>
            <p:nvPr/>
          </p:nvSpPr>
          <p:spPr>
            <a:xfrm>
              <a:off x="7595093"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9" name="CustomShape 62">
              <a:extLst>
                <a:ext uri="{FF2B5EF4-FFF2-40B4-BE49-F238E27FC236}">
                  <a16:creationId xmlns:a16="http://schemas.microsoft.com/office/drawing/2014/main" id="{480A90A4-71A0-12B8-69D5-0D9AE96C6805}"/>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0" name="CustomShape 63">
              <a:extLst>
                <a:ext uri="{FF2B5EF4-FFF2-40B4-BE49-F238E27FC236}">
                  <a16:creationId xmlns:a16="http://schemas.microsoft.com/office/drawing/2014/main" id="{6875FC55-E6A8-5EE9-2DBD-CD72127AC2CD}"/>
                </a:ext>
              </a:extLst>
            </p:cNvPr>
            <p:cNvSpPr/>
            <p:nvPr/>
          </p:nvSpPr>
          <p:spPr>
            <a:xfrm>
              <a:off x="8378788" y="2394625"/>
              <a:ext cx="1276553" cy="417100"/>
            </a:xfrm>
            <a:prstGeom prst="rect">
              <a:avLst/>
            </a:prstGeom>
            <a:noFill/>
            <a:ln>
              <a:noFill/>
            </a:ln>
          </p:spPr>
          <p:style>
            <a:lnRef idx="0">
              <a:scrgbClr r="0" g="0" b="0"/>
            </a:lnRef>
            <a:fillRef idx="0">
              <a:scrgbClr r="0" g="0" b="0"/>
            </a:fillRef>
            <a:effectRef idx="0">
              <a:scrgbClr r="0" g="0" b="0"/>
            </a:effectRef>
            <a:fontRef idx="minor"/>
          </p:style>
        </p:sp>
        <p:sp>
          <p:nvSpPr>
            <p:cNvPr id="71" name="CustomShape 64">
              <a:extLst>
                <a:ext uri="{FF2B5EF4-FFF2-40B4-BE49-F238E27FC236}">
                  <a16:creationId xmlns:a16="http://schemas.microsoft.com/office/drawing/2014/main" id="{E1DE15F7-CDC8-6833-CD7B-9D2997BFAF97}"/>
                </a:ext>
              </a:extLst>
            </p:cNvPr>
            <p:cNvSpPr/>
            <p:nvPr/>
          </p:nvSpPr>
          <p:spPr>
            <a:xfrm>
              <a:off x="8814175" y="365724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2" name="CustomShape 65">
              <a:extLst>
                <a:ext uri="{FF2B5EF4-FFF2-40B4-BE49-F238E27FC236}">
                  <a16:creationId xmlns:a16="http://schemas.microsoft.com/office/drawing/2014/main" id="{17FB8E9C-0944-0F8C-CE5A-1D367A686B0C}"/>
                </a:ext>
              </a:extLst>
            </p:cNvPr>
            <p:cNvSpPr/>
            <p:nvPr/>
          </p:nvSpPr>
          <p:spPr>
            <a:xfrm>
              <a:off x="8901252" y="37878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3" name="CustomShape 66">
              <a:extLst>
                <a:ext uri="{FF2B5EF4-FFF2-40B4-BE49-F238E27FC236}">
                  <a16:creationId xmlns:a16="http://schemas.microsoft.com/office/drawing/2014/main" id="{B6F1A4D2-6CA2-7463-64FC-1C7AFE31A56A}"/>
                </a:ext>
              </a:extLst>
            </p:cNvPr>
            <p:cNvSpPr/>
            <p:nvPr/>
          </p:nvSpPr>
          <p:spPr>
            <a:xfrm>
              <a:off x="9423716" y="36137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4" name="CustomShape 67">
              <a:extLst>
                <a:ext uri="{FF2B5EF4-FFF2-40B4-BE49-F238E27FC236}">
                  <a16:creationId xmlns:a16="http://schemas.microsoft.com/office/drawing/2014/main" id="{39AD6615-B46D-B1A2-C54F-21DFDC107768}"/>
                </a:ext>
              </a:extLst>
            </p:cNvPr>
            <p:cNvSpPr/>
            <p:nvPr/>
          </p:nvSpPr>
          <p:spPr>
            <a:xfrm>
              <a:off x="8814175" y="396201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5" name="CustomShape 68">
              <a:extLst>
                <a:ext uri="{FF2B5EF4-FFF2-40B4-BE49-F238E27FC236}">
                  <a16:creationId xmlns:a16="http://schemas.microsoft.com/office/drawing/2014/main" id="{9C3315F2-F589-FFCB-2C80-6FC22E5945D4}"/>
                </a:ext>
              </a:extLst>
            </p:cNvPr>
            <p:cNvSpPr/>
            <p:nvPr/>
          </p:nvSpPr>
          <p:spPr>
            <a:xfrm>
              <a:off x="9336639" y="39184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6" name="CustomShape 69">
              <a:extLst>
                <a:ext uri="{FF2B5EF4-FFF2-40B4-BE49-F238E27FC236}">
                  <a16:creationId xmlns:a16="http://schemas.microsoft.com/office/drawing/2014/main" id="{6C9BB087-A2B7-2C69-6795-C2523E08B14B}"/>
                </a:ext>
              </a:extLst>
            </p:cNvPr>
            <p:cNvSpPr/>
            <p:nvPr/>
          </p:nvSpPr>
          <p:spPr>
            <a:xfrm>
              <a:off x="9510793" y="3744322"/>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7" name="CustomShape 70">
              <a:extLst>
                <a:ext uri="{FF2B5EF4-FFF2-40B4-BE49-F238E27FC236}">
                  <a16:creationId xmlns:a16="http://schemas.microsoft.com/office/drawing/2014/main" id="{0072CF0A-A285-9F66-0CA5-03A7C0B3F65E}"/>
                </a:ext>
              </a:extLst>
            </p:cNvPr>
            <p:cNvSpPr/>
            <p:nvPr/>
          </p:nvSpPr>
          <p:spPr>
            <a:xfrm>
              <a:off x="9423716" y="40490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8" name="CustomShape 71">
              <a:extLst>
                <a:ext uri="{FF2B5EF4-FFF2-40B4-BE49-F238E27FC236}">
                  <a16:creationId xmlns:a16="http://schemas.microsoft.com/office/drawing/2014/main" id="{17286B05-6F49-1CB7-4400-74635D0A3852}"/>
                </a:ext>
              </a:extLst>
            </p:cNvPr>
            <p:cNvSpPr/>
            <p:nvPr/>
          </p:nvSpPr>
          <p:spPr>
            <a:xfrm>
              <a:off x="9684948" y="38314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9" name="CustomShape 72">
              <a:extLst>
                <a:ext uri="{FF2B5EF4-FFF2-40B4-BE49-F238E27FC236}">
                  <a16:creationId xmlns:a16="http://schemas.microsoft.com/office/drawing/2014/main" id="{1704A195-0A85-1942-DF3F-A1E30EC30684}"/>
                </a:ext>
              </a:extLst>
            </p:cNvPr>
            <p:cNvSpPr/>
            <p:nvPr/>
          </p:nvSpPr>
          <p:spPr>
            <a:xfrm>
              <a:off x="8857714" y="40926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0" name="CustomShape 73">
              <a:extLst>
                <a:ext uri="{FF2B5EF4-FFF2-40B4-BE49-F238E27FC236}">
                  <a16:creationId xmlns:a16="http://schemas.microsoft.com/office/drawing/2014/main" id="{4F585B6E-2EDC-F037-6BDD-731ACAC53063}"/>
                </a:ext>
              </a:extLst>
            </p:cNvPr>
            <p:cNvSpPr/>
            <p:nvPr/>
          </p:nvSpPr>
          <p:spPr>
            <a:xfrm>
              <a:off x="9118945" y="42232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1" name="CustomShape 74">
              <a:extLst>
                <a:ext uri="{FF2B5EF4-FFF2-40B4-BE49-F238E27FC236}">
                  <a16:creationId xmlns:a16="http://schemas.microsoft.com/office/drawing/2014/main" id="{2F65256A-5F6E-95FB-0FAF-4227393AA939}"/>
                </a:ext>
              </a:extLst>
            </p:cNvPr>
            <p:cNvSpPr/>
            <p:nvPr/>
          </p:nvSpPr>
          <p:spPr>
            <a:xfrm>
              <a:off x="9641409" y="41797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2" name="CustomShape 75">
              <a:extLst>
                <a:ext uri="{FF2B5EF4-FFF2-40B4-BE49-F238E27FC236}">
                  <a16:creationId xmlns:a16="http://schemas.microsoft.com/office/drawing/2014/main" id="{D919B07C-8C80-2347-A381-5A81106597AC}"/>
                </a:ext>
              </a:extLst>
            </p:cNvPr>
            <p:cNvSpPr/>
            <p:nvPr/>
          </p:nvSpPr>
          <p:spPr>
            <a:xfrm>
              <a:off x="8901252" y="4397402"/>
              <a:ext cx="1285260" cy="85336"/>
            </a:xfrm>
            <a:prstGeom prst="rect">
              <a:avLst/>
            </a:prstGeom>
            <a:solidFill>
              <a:srgbClr val="0070C0"/>
            </a:solidFill>
            <a:ln>
              <a:solidFill>
                <a:srgbClr val="0070C0"/>
              </a:solidFill>
            </a:ln>
          </p:spPr>
          <p:style>
            <a:lnRef idx="0">
              <a:scrgbClr r="0" g="0" b="0"/>
            </a:lnRef>
            <a:fillRef idx="0">
              <a:scrgbClr r="0" g="0" b="0"/>
            </a:fillRef>
            <a:effectRef idx="0">
              <a:scrgbClr r="0" g="0" b="0"/>
            </a:effectRef>
            <a:fontRef idx="minor"/>
          </p:style>
        </p:sp>
        <p:sp>
          <p:nvSpPr>
            <p:cNvPr id="83" name="CustomShape 77">
              <a:extLst>
                <a:ext uri="{FF2B5EF4-FFF2-40B4-BE49-F238E27FC236}">
                  <a16:creationId xmlns:a16="http://schemas.microsoft.com/office/drawing/2014/main" id="{2A324A98-EF5E-1C13-A97F-F2CF8D0CF160}"/>
                </a:ext>
              </a:extLst>
            </p:cNvPr>
            <p:cNvSpPr/>
            <p:nvPr/>
          </p:nvSpPr>
          <p:spPr>
            <a:xfrm>
              <a:off x="6792241" y="3874938"/>
              <a:ext cx="1857358"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Multicopy</a:t>
              </a:r>
              <a:endParaRPr lang="en-GB" sz="2177" spc="-1" dirty="0">
                <a:solidFill>
                  <a:srgbClr val="0070C0"/>
                </a:solidFill>
                <a:latin typeface="Arial"/>
              </a:endParaRPr>
            </a:p>
            <a:p>
              <a:pPr>
                <a:lnSpc>
                  <a:spcPct val="100000"/>
                </a:lnSpc>
              </a:pPr>
              <a:r>
                <a:rPr lang="en-GB" sz="2177" b="1" spc="-1" dirty="0">
                  <a:solidFill>
                    <a:srgbClr val="0070C0"/>
                  </a:solidFill>
                  <a:latin typeface="Arial"/>
                  <a:ea typeface="DejaVu Sans"/>
                </a:rPr>
                <a:t>gene</a:t>
              </a:r>
              <a:endParaRPr lang="en-GB" sz="2177" spc="-1" dirty="0">
                <a:solidFill>
                  <a:srgbClr val="0070C0"/>
                </a:solidFill>
                <a:latin typeface="Arial"/>
              </a:endParaRPr>
            </a:p>
          </p:txBody>
        </p:sp>
        <p:sp>
          <p:nvSpPr>
            <p:cNvPr id="84" name="TextShape 80">
              <a:extLst>
                <a:ext uri="{FF2B5EF4-FFF2-40B4-BE49-F238E27FC236}">
                  <a16:creationId xmlns:a16="http://schemas.microsoft.com/office/drawing/2014/main" id="{BD44C632-8260-5351-6A68-EAF73EA4CD38}"/>
                </a:ext>
              </a:extLst>
            </p:cNvPr>
            <p:cNvSpPr txBox="1"/>
            <p:nvPr/>
          </p:nvSpPr>
          <p:spPr>
            <a:xfrm>
              <a:off x="8561651" y="2455579"/>
              <a:ext cx="1278294" cy="1025770"/>
            </a:xfrm>
            <a:prstGeom prst="rect">
              <a:avLst/>
            </a:prstGeom>
            <a:noFill/>
            <a:ln>
              <a:noFill/>
            </a:ln>
          </p:spPr>
          <p:txBody>
            <a:bodyPr lIns="108847" tIns="54423" rIns="108847" bIns="54423"/>
            <a:lstStyle/>
            <a:p>
              <a:r>
                <a:rPr lang="en-GB" sz="2177" b="1" spc="-1" dirty="0">
                  <a:solidFill>
                    <a:srgbClr val="999999"/>
                  </a:solidFill>
                  <a:latin typeface="Arial"/>
                  <a:ea typeface="DejaVu Sans"/>
                </a:rPr>
                <a:t>genome</a:t>
              </a:r>
              <a:endParaRPr lang="en-GB" sz="2177" spc="-1" dirty="0">
                <a:latin typeface="Arial"/>
              </a:endParaRPr>
            </a:p>
          </p:txBody>
        </p:sp>
      </p:grpSp>
      <p:pic>
        <p:nvPicPr>
          <p:cNvPr id="85" name="Picture 84">
            <a:extLst>
              <a:ext uri="{FF2B5EF4-FFF2-40B4-BE49-F238E27FC236}">
                <a16:creationId xmlns:a16="http://schemas.microsoft.com/office/drawing/2014/main" id="{CA3121E3-8F11-F3F7-9D5D-265DC9854FB1}"/>
              </a:ext>
            </a:extLst>
          </p:cNvPr>
          <p:cNvPicPr/>
          <p:nvPr/>
        </p:nvPicPr>
        <p:blipFill>
          <a:blip r:embed="rId3"/>
          <a:srcRect l="75549" b="75567"/>
          <a:stretch/>
        </p:blipFill>
        <p:spPr>
          <a:xfrm>
            <a:off x="11233181" y="2827399"/>
            <a:ext cx="728837" cy="784566"/>
          </a:xfrm>
          <a:prstGeom prst="rect">
            <a:avLst/>
          </a:prstGeom>
          <a:ln>
            <a:noFill/>
          </a:ln>
        </p:spPr>
      </p:pic>
      <p:sp>
        <p:nvSpPr>
          <p:cNvPr id="86" name="CustomShape 76">
            <a:extLst>
              <a:ext uri="{FF2B5EF4-FFF2-40B4-BE49-F238E27FC236}">
                <a16:creationId xmlns:a16="http://schemas.microsoft.com/office/drawing/2014/main" id="{86257B54-957A-7711-E901-60061BC18987}"/>
              </a:ext>
            </a:extLst>
          </p:cNvPr>
          <p:cNvSpPr/>
          <p:nvPr/>
        </p:nvSpPr>
        <p:spPr>
          <a:xfrm>
            <a:off x="7271166" y="1975783"/>
            <a:ext cx="4526276"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u="sng" spc="-1" dirty="0">
                <a:solidFill>
                  <a:srgbClr val="000000"/>
                </a:solidFill>
                <a:latin typeface="Cordia New" panose="020B0304020202020204" pitchFamily="34" charset="-34"/>
                <a:ea typeface="DejaVu Sans"/>
                <a:cs typeface="Cordia New" panose="020B0304020202020204" pitchFamily="34" charset="-34"/>
              </a:rPr>
              <a:t>Repeat collapsed (high coverage)</a:t>
            </a:r>
            <a:endParaRPr lang="en-GB" sz="28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37114205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F05AD-73A9-AAB4-5189-7D4489DC2D41}"/>
              </a:ext>
            </a:extLst>
          </p:cNvPr>
          <p:cNvSpPr>
            <a:spLocks noGrp="1"/>
          </p:cNvSpPr>
          <p:nvPr>
            <p:ph type="title"/>
          </p:nvPr>
        </p:nvSpPr>
        <p:spPr/>
        <p:txBody>
          <a:bodyPr/>
          <a:lstStyle/>
          <a:p>
            <a:r>
              <a:rPr lang="en-CH" dirty="0"/>
              <a:t>C</a:t>
            </a:r>
            <a:r>
              <a:rPr lang="en-CH" b="0" dirty="0"/>
              <a:t>orrectness : How to check?</a:t>
            </a:r>
          </a:p>
        </p:txBody>
      </p:sp>
      <p:sp>
        <p:nvSpPr>
          <p:cNvPr id="3" name="CustomShape 2">
            <a:extLst>
              <a:ext uri="{FF2B5EF4-FFF2-40B4-BE49-F238E27FC236}">
                <a16:creationId xmlns:a16="http://schemas.microsoft.com/office/drawing/2014/main" id="{9A456073-B8EA-C20D-03A5-14B7D7B8D5C4}"/>
              </a:ext>
            </a:extLst>
          </p:cNvPr>
          <p:cNvSpPr/>
          <p:nvPr/>
        </p:nvSpPr>
        <p:spPr>
          <a:xfrm>
            <a:off x="184275" y="1420910"/>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Map all reads back against the genome and look for:</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sp>
        <p:nvSpPr>
          <p:cNvPr id="4" name="CustomShape 34">
            <a:extLst>
              <a:ext uri="{FF2B5EF4-FFF2-40B4-BE49-F238E27FC236}">
                <a16:creationId xmlns:a16="http://schemas.microsoft.com/office/drawing/2014/main" id="{02D9BE33-6A7C-FB52-949F-A91B0B3FECA1}"/>
              </a:ext>
            </a:extLst>
          </p:cNvPr>
          <p:cNvSpPr/>
          <p:nvPr/>
        </p:nvSpPr>
        <p:spPr>
          <a:xfrm>
            <a:off x="522678" y="615961"/>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Proportion of the assembly that is free from mistakes (hard to assess)</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pic>
        <p:nvPicPr>
          <p:cNvPr id="5" name="Picture 4">
            <a:extLst>
              <a:ext uri="{FF2B5EF4-FFF2-40B4-BE49-F238E27FC236}">
                <a16:creationId xmlns:a16="http://schemas.microsoft.com/office/drawing/2014/main" id="{0ABE2726-9D96-6A42-9291-2D734FF9C7C7}"/>
              </a:ext>
            </a:extLst>
          </p:cNvPr>
          <p:cNvPicPr/>
          <p:nvPr/>
        </p:nvPicPr>
        <p:blipFill>
          <a:blip r:embed="rId3"/>
          <a:srcRect r="77322" b="74946"/>
          <a:stretch/>
        </p:blipFill>
        <p:spPr>
          <a:xfrm>
            <a:off x="4876540" y="2786473"/>
            <a:ext cx="675720" cy="804594"/>
          </a:xfrm>
          <a:prstGeom prst="rect">
            <a:avLst/>
          </a:prstGeom>
          <a:ln>
            <a:noFill/>
          </a:ln>
        </p:spPr>
      </p:pic>
      <p:grpSp>
        <p:nvGrpSpPr>
          <p:cNvPr id="6" name="Group 3">
            <a:extLst>
              <a:ext uri="{FF2B5EF4-FFF2-40B4-BE49-F238E27FC236}">
                <a16:creationId xmlns:a16="http://schemas.microsoft.com/office/drawing/2014/main" id="{39BB7C8B-88BA-6A63-8F74-E4CBA0825871}"/>
              </a:ext>
            </a:extLst>
          </p:cNvPr>
          <p:cNvGrpSpPr/>
          <p:nvPr/>
        </p:nvGrpSpPr>
        <p:grpSpPr>
          <a:xfrm>
            <a:off x="263187" y="2438164"/>
            <a:ext cx="5289073" cy="1393236"/>
            <a:chOff x="217440" y="2016000"/>
            <a:chExt cx="4373280" cy="1152000"/>
          </a:xfrm>
        </p:grpSpPr>
        <p:sp>
          <p:nvSpPr>
            <p:cNvPr id="7" name="CustomShape 4">
              <a:extLst>
                <a:ext uri="{FF2B5EF4-FFF2-40B4-BE49-F238E27FC236}">
                  <a16:creationId xmlns:a16="http://schemas.microsoft.com/office/drawing/2014/main" id="{99DFBC33-139D-C999-02EE-F6B90D5EC5A9}"/>
                </a:ext>
              </a:extLst>
            </p:cNvPr>
            <p:cNvSpPr/>
            <p:nvPr/>
          </p:nvSpPr>
          <p:spPr>
            <a:xfrm>
              <a:off x="648000" y="2376000"/>
              <a:ext cx="3310560" cy="70560"/>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8" name="CustomShape 5">
              <a:extLst>
                <a:ext uri="{FF2B5EF4-FFF2-40B4-BE49-F238E27FC236}">
                  <a16:creationId xmlns:a16="http://schemas.microsoft.com/office/drawing/2014/main" id="{B5170EB4-8698-B7BB-88BB-57673B5ED92C}"/>
                </a:ext>
              </a:extLst>
            </p:cNvPr>
            <p:cNvSpPr/>
            <p:nvPr/>
          </p:nvSpPr>
          <p:spPr>
            <a:xfrm rot="16200000">
              <a:off x="-3600" y="2601720"/>
              <a:ext cx="787320" cy="344880"/>
            </a:xfrm>
            <a:prstGeom prst="rect">
              <a:avLst/>
            </a:prstGeom>
            <a:noFill/>
            <a:ln>
              <a:noFill/>
            </a:ln>
          </p:spPr>
          <p:style>
            <a:lnRef idx="0">
              <a:scrgbClr r="0" g="0" b="0"/>
            </a:lnRef>
            <a:fillRef idx="0">
              <a:scrgbClr r="0" g="0" b="0"/>
            </a:fillRef>
            <a:effectRef idx="0">
              <a:scrgbClr r="0" g="0" b="0"/>
            </a:effectRef>
            <a:fontRef idx="minor"/>
          </p:style>
        </p:sp>
        <p:sp>
          <p:nvSpPr>
            <p:cNvPr id="9" name="CustomShape 6">
              <a:extLst>
                <a:ext uri="{FF2B5EF4-FFF2-40B4-BE49-F238E27FC236}">
                  <a16:creationId xmlns:a16="http://schemas.microsoft.com/office/drawing/2014/main" id="{E6926A15-7646-9C1F-A17E-3DD83F969633}"/>
                </a:ext>
              </a:extLst>
            </p:cNvPr>
            <p:cNvSpPr/>
            <p:nvPr/>
          </p:nvSpPr>
          <p:spPr>
            <a:xfrm>
              <a:off x="684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 name="CustomShape 7">
              <a:extLst>
                <a:ext uri="{FF2B5EF4-FFF2-40B4-BE49-F238E27FC236}">
                  <a16:creationId xmlns:a16="http://schemas.microsoft.com/office/drawing/2014/main" id="{DC9F963E-C8F2-7764-9BC2-EF980A2C4B8E}"/>
                </a:ext>
              </a:extLst>
            </p:cNvPr>
            <p:cNvSpPr/>
            <p:nvPr/>
          </p:nvSpPr>
          <p:spPr>
            <a:xfrm>
              <a:off x="864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 name="CustomShape 8">
              <a:extLst>
                <a:ext uri="{FF2B5EF4-FFF2-40B4-BE49-F238E27FC236}">
                  <a16:creationId xmlns:a16="http://schemas.microsoft.com/office/drawing/2014/main" id="{F51CF7C4-4F3D-D072-3919-5F426C711497}"/>
                </a:ext>
              </a:extLst>
            </p:cNvPr>
            <p:cNvSpPr/>
            <p:nvPr/>
          </p:nvSpPr>
          <p:spPr>
            <a:xfrm>
              <a:off x="118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 name="CustomShape 9">
              <a:extLst>
                <a:ext uri="{FF2B5EF4-FFF2-40B4-BE49-F238E27FC236}">
                  <a16:creationId xmlns:a16="http://schemas.microsoft.com/office/drawing/2014/main" id="{67CE44AC-E08B-9820-3A12-E5E1F8BB65C9}"/>
                </a:ext>
              </a:extLst>
            </p:cNvPr>
            <p:cNvSpPr/>
            <p:nvPr/>
          </p:nvSpPr>
          <p:spPr>
            <a:xfrm>
              <a:off x="828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 name="CustomShape 10">
              <a:extLst>
                <a:ext uri="{FF2B5EF4-FFF2-40B4-BE49-F238E27FC236}">
                  <a16:creationId xmlns:a16="http://schemas.microsoft.com/office/drawing/2014/main" id="{15514AC4-BE28-BC9C-718E-546C88544E6F}"/>
                </a:ext>
              </a:extLst>
            </p:cNvPr>
            <p:cNvSpPr/>
            <p:nvPr/>
          </p:nvSpPr>
          <p:spPr>
            <a:xfrm>
              <a:off x="1296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 name="CustomShape 11">
              <a:extLst>
                <a:ext uri="{FF2B5EF4-FFF2-40B4-BE49-F238E27FC236}">
                  <a16:creationId xmlns:a16="http://schemas.microsoft.com/office/drawing/2014/main" id="{BDBE7EB6-8093-F05B-F583-C175DD2988C4}"/>
                </a:ext>
              </a:extLst>
            </p:cNvPr>
            <p:cNvSpPr/>
            <p:nvPr/>
          </p:nvSpPr>
          <p:spPr>
            <a:xfrm>
              <a:off x="1584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 name="CustomShape 12">
              <a:extLst>
                <a:ext uri="{FF2B5EF4-FFF2-40B4-BE49-F238E27FC236}">
                  <a16:creationId xmlns:a16="http://schemas.microsoft.com/office/drawing/2014/main" id="{F7CCBFBA-CC0B-2CE3-6329-C5923059669E}"/>
                </a:ext>
              </a:extLst>
            </p:cNvPr>
            <p:cNvSpPr/>
            <p:nvPr/>
          </p:nvSpPr>
          <p:spPr>
            <a:xfrm>
              <a:off x="1692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6" name="CustomShape 13">
              <a:extLst>
                <a:ext uri="{FF2B5EF4-FFF2-40B4-BE49-F238E27FC236}">
                  <a16:creationId xmlns:a16="http://schemas.microsoft.com/office/drawing/2014/main" id="{96DED7B8-F266-DBC8-4B63-A97672582FB9}"/>
                </a:ext>
              </a:extLst>
            </p:cNvPr>
            <p:cNvSpPr/>
            <p:nvPr/>
          </p:nvSpPr>
          <p:spPr>
            <a:xfrm>
              <a:off x="1980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7" name="CustomShape 14">
              <a:extLst>
                <a:ext uri="{FF2B5EF4-FFF2-40B4-BE49-F238E27FC236}">
                  <a16:creationId xmlns:a16="http://schemas.microsoft.com/office/drawing/2014/main" id="{D5034FCA-04C3-4711-1A9D-38ED944FA7A7}"/>
                </a:ext>
              </a:extLst>
            </p:cNvPr>
            <p:cNvSpPr/>
            <p:nvPr/>
          </p:nvSpPr>
          <p:spPr>
            <a:xfrm>
              <a:off x="684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8" name="CustomShape 15">
              <a:extLst>
                <a:ext uri="{FF2B5EF4-FFF2-40B4-BE49-F238E27FC236}">
                  <a16:creationId xmlns:a16="http://schemas.microsoft.com/office/drawing/2014/main" id="{3F05418C-7341-FC7B-8491-FF8949DBCE59}"/>
                </a:ext>
              </a:extLst>
            </p:cNvPr>
            <p:cNvSpPr/>
            <p:nvPr/>
          </p:nvSpPr>
          <p:spPr>
            <a:xfrm>
              <a:off x="684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9" name="CustomShape 16">
              <a:extLst>
                <a:ext uri="{FF2B5EF4-FFF2-40B4-BE49-F238E27FC236}">
                  <a16:creationId xmlns:a16="http://schemas.microsoft.com/office/drawing/2014/main" id="{BB4A205F-FF3D-2956-35D4-0AEA61B45110}"/>
                </a:ext>
              </a:extLst>
            </p:cNvPr>
            <p:cNvSpPr/>
            <p:nvPr/>
          </p:nvSpPr>
          <p:spPr>
            <a:xfrm>
              <a:off x="1332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0" name="CustomShape 17">
              <a:extLst>
                <a:ext uri="{FF2B5EF4-FFF2-40B4-BE49-F238E27FC236}">
                  <a16:creationId xmlns:a16="http://schemas.microsoft.com/office/drawing/2014/main" id="{0E6B5EF8-4D46-5DC5-7652-94EADB1C13D9}"/>
                </a:ext>
              </a:extLst>
            </p:cNvPr>
            <p:cNvSpPr/>
            <p:nvPr/>
          </p:nvSpPr>
          <p:spPr>
            <a:xfrm>
              <a:off x="226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1" name="CustomShape 18">
              <a:extLst>
                <a:ext uri="{FF2B5EF4-FFF2-40B4-BE49-F238E27FC236}">
                  <a16:creationId xmlns:a16="http://schemas.microsoft.com/office/drawing/2014/main" id="{A2E67C45-3CB4-BACC-C53E-03D0D3F80B7D}"/>
                </a:ext>
              </a:extLst>
            </p:cNvPr>
            <p:cNvSpPr/>
            <p:nvPr/>
          </p:nvSpPr>
          <p:spPr>
            <a:xfrm>
              <a:off x="2196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2" name="CustomShape 19">
              <a:extLst>
                <a:ext uri="{FF2B5EF4-FFF2-40B4-BE49-F238E27FC236}">
                  <a16:creationId xmlns:a16="http://schemas.microsoft.com/office/drawing/2014/main" id="{751EADD6-86AF-A50D-7ECD-2D4A0F3A8751}"/>
                </a:ext>
              </a:extLst>
            </p:cNvPr>
            <p:cNvSpPr/>
            <p:nvPr/>
          </p:nvSpPr>
          <p:spPr>
            <a:xfrm>
              <a:off x="2592000" y="255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3" name="CustomShape 20">
              <a:extLst>
                <a:ext uri="{FF2B5EF4-FFF2-40B4-BE49-F238E27FC236}">
                  <a16:creationId xmlns:a16="http://schemas.microsoft.com/office/drawing/2014/main" id="{2D8A3216-5ECC-0F49-EC52-8B11BF89C1CC}"/>
                </a:ext>
              </a:extLst>
            </p:cNvPr>
            <p:cNvSpPr/>
            <p:nvPr/>
          </p:nvSpPr>
          <p:spPr>
            <a:xfrm>
              <a:off x="2448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4" name="CustomShape 21">
              <a:extLst>
                <a:ext uri="{FF2B5EF4-FFF2-40B4-BE49-F238E27FC236}">
                  <a16:creationId xmlns:a16="http://schemas.microsoft.com/office/drawing/2014/main" id="{8EE85BDF-66DE-D959-5058-5C44D1422A7D}"/>
                </a:ext>
              </a:extLst>
            </p:cNvPr>
            <p:cNvSpPr/>
            <p:nvPr/>
          </p:nvSpPr>
          <p:spPr>
            <a:xfrm>
              <a:off x="291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5" name="CustomShape 22">
              <a:extLst>
                <a:ext uri="{FF2B5EF4-FFF2-40B4-BE49-F238E27FC236}">
                  <a16:creationId xmlns:a16="http://schemas.microsoft.com/office/drawing/2014/main" id="{1D73E581-8753-3A0C-59AC-813A7621B92A}"/>
                </a:ext>
              </a:extLst>
            </p:cNvPr>
            <p:cNvSpPr/>
            <p:nvPr/>
          </p:nvSpPr>
          <p:spPr>
            <a:xfrm>
              <a:off x="2772000" y="266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6" name="CustomShape 23">
              <a:extLst>
                <a:ext uri="{FF2B5EF4-FFF2-40B4-BE49-F238E27FC236}">
                  <a16:creationId xmlns:a16="http://schemas.microsoft.com/office/drawing/2014/main" id="{841AEDA0-CEC9-9C4D-8EEA-EDC5783FFD7B}"/>
                </a:ext>
              </a:extLst>
            </p:cNvPr>
            <p:cNvSpPr/>
            <p:nvPr/>
          </p:nvSpPr>
          <p:spPr>
            <a:xfrm>
              <a:off x="3240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7" name="CustomShape 24">
              <a:extLst>
                <a:ext uri="{FF2B5EF4-FFF2-40B4-BE49-F238E27FC236}">
                  <a16:creationId xmlns:a16="http://schemas.microsoft.com/office/drawing/2014/main" id="{9394329C-E30E-3E64-AFB6-3192D1A6C145}"/>
                </a:ext>
              </a:extLst>
            </p:cNvPr>
            <p:cNvSpPr/>
            <p:nvPr/>
          </p:nvSpPr>
          <p:spPr>
            <a:xfrm>
              <a:off x="345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8" name="CustomShape 25">
              <a:extLst>
                <a:ext uri="{FF2B5EF4-FFF2-40B4-BE49-F238E27FC236}">
                  <a16:creationId xmlns:a16="http://schemas.microsoft.com/office/drawing/2014/main" id="{D70FF8F7-4E3F-D680-C2F6-D2A0574E5878}"/>
                </a:ext>
              </a:extLst>
            </p:cNvPr>
            <p:cNvSpPr/>
            <p:nvPr/>
          </p:nvSpPr>
          <p:spPr>
            <a:xfrm>
              <a:off x="3492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9" name="CustomShape 26">
              <a:extLst>
                <a:ext uri="{FF2B5EF4-FFF2-40B4-BE49-F238E27FC236}">
                  <a16:creationId xmlns:a16="http://schemas.microsoft.com/office/drawing/2014/main" id="{2CF0228C-175E-06AB-FC1E-DFF2990CB39D}"/>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0" name="CustomShape 27">
              <a:extLst>
                <a:ext uri="{FF2B5EF4-FFF2-40B4-BE49-F238E27FC236}">
                  <a16:creationId xmlns:a16="http://schemas.microsoft.com/office/drawing/2014/main" id="{D60855D8-9B6D-60CF-EEA2-DB7D12116921}"/>
                </a:ext>
              </a:extLst>
            </p:cNvPr>
            <p:cNvSpPr/>
            <p:nvPr/>
          </p:nvSpPr>
          <p:spPr>
            <a:xfrm>
              <a:off x="2952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1" name="CustomShape 28">
              <a:extLst>
                <a:ext uri="{FF2B5EF4-FFF2-40B4-BE49-F238E27FC236}">
                  <a16:creationId xmlns:a16="http://schemas.microsoft.com/office/drawing/2014/main" id="{70B0E837-B30D-C55D-C8B9-05A13F193A6B}"/>
                </a:ext>
              </a:extLst>
            </p:cNvPr>
            <p:cNvSpPr/>
            <p:nvPr/>
          </p:nvSpPr>
          <p:spPr>
            <a:xfrm>
              <a:off x="3600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2" name="CustomShape 29">
              <a:extLst>
                <a:ext uri="{FF2B5EF4-FFF2-40B4-BE49-F238E27FC236}">
                  <a16:creationId xmlns:a16="http://schemas.microsoft.com/office/drawing/2014/main" id="{30907BBE-A704-8F4C-DE16-724EF6A6A4BD}"/>
                </a:ext>
              </a:extLst>
            </p:cNvPr>
            <p:cNvSpPr/>
            <p:nvPr/>
          </p:nvSpPr>
          <p:spPr>
            <a:xfrm>
              <a:off x="1836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3" name="CustomShape 30">
              <a:extLst>
                <a:ext uri="{FF2B5EF4-FFF2-40B4-BE49-F238E27FC236}">
                  <a16:creationId xmlns:a16="http://schemas.microsoft.com/office/drawing/2014/main" id="{8D1ADFE7-03DA-A501-19E4-D31702A24730}"/>
                </a:ext>
              </a:extLst>
            </p:cNvPr>
            <p:cNvSpPr/>
            <p:nvPr/>
          </p:nvSpPr>
          <p:spPr>
            <a:xfrm>
              <a:off x="2160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4" name="CustomShape 31">
              <a:extLst>
                <a:ext uri="{FF2B5EF4-FFF2-40B4-BE49-F238E27FC236}">
                  <a16:creationId xmlns:a16="http://schemas.microsoft.com/office/drawing/2014/main" id="{BB106D06-F744-18BD-0528-F04797E7E793}"/>
                </a:ext>
              </a:extLst>
            </p:cNvPr>
            <p:cNvSpPr/>
            <p:nvPr/>
          </p:nvSpPr>
          <p:spPr>
            <a:xfrm>
              <a:off x="1152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5" name="CustomShape 32">
              <a:extLst>
                <a:ext uri="{FF2B5EF4-FFF2-40B4-BE49-F238E27FC236}">
                  <a16:creationId xmlns:a16="http://schemas.microsoft.com/office/drawing/2014/main" id="{28C68662-C27D-52E5-2C3A-DBBCAF7094B1}"/>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pic>
          <p:nvPicPr>
            <p:cNvPr id="36" name="Picture 35">
              <a:extLst>
                <a:ext uri="{FF2B5EF4-FFF2-40B4-BE49-F238E27FC236}">
                  <a16:creationId xmlns:a16="http://schemas.microsoft.com/office/drawing/2014/main" id="{D29FE7A1-99FA-1D67-8B45-5682D749707C}"/>
                </a:ext>
              </a:extLst>
            </p:cNvPr>
            <p:cNvPicPr/>
            <p:nvPr/>
          </p:nvPicPr>
          <p:blipFill>
            <a:blip r:embed="rId3"/>
            <a:srcRect r="77322" b="74946"/>
            <a:stretch/>
          </p:blipFill>
          <p:spPr>
            <a:xfrm>
              <a:off x="4032000" y="2304000"/>
              <a:ext cx="558720" cy="665280"/>
            </a:xfrm>
            <a:prstGeom prst="rect">
              <a:avLst/>
            </a:prstGeom>
            <a:ln>
              <a:noFill/>
            </a:ln>
          </p:spPr>
        </p:pic>
        <p:sp>
          <p:nvSpPr>
            <p:cNvPr id="37" name="CustomShape 33">
              <a:extLst>
                <a:ext uri="{FF2B5EF4-FFF2-40B4-BE49-F238E27FC236}">
                  <a16:creationId xmlns:a16="http://schemas.microsoft.com/office/drawing/2014/main" id="{048F73CC-3AC7-49A1-D189-59F20F22D21B}"/>
                </a:ext>
              </a:extLst>
            </p:cNvPr>
            <p:cNvSpPr/>
            <p:nvPr/>
          </p:nvSpPr>
          <p:spPr>
            <a:xfrm>
              <a:off x="1800000" y="2016000"/>
              <a:ext cx="1055520" cy="344880"/>
            </a:xfrm>
            <a:prstGeom prst="rect">
              <a:avLst/>
            </a:prstGeom>
            <a:noFill/>
            <a:ln>
              <a:noFill/>
            </a:ln>
          </p:spPr>
          <p:style>
            <a:lnRef idx="0">
              <a:scrgbClr r="0" g="0" b="0"/>
            </a:lnRef>
            <a:fillRef idx="0">
              <a:scrgbClr r="0" g="0" b="0"/>
            </a:fillRef>
            <a:effectRef idx="0">
              <a:scrgbClr r="0" g="0" b="0"/>
            </a:effectRef>
            <a:fontRef idx="minor"/>
          </p:style>
        </p:sp>
      </p:grpSp>
      <p:sp>
        <p:nvSpPr>
          <p:cNvPr id="38" name="TextShape 79">
            <a:extLst>
              <a:ext uri="{FF2B5EF4-FFF2-40B4-BE49-F238E27FC236}">
                <a16:creationId xmlns:a16="http://schemas.microsoft.com/office/drawing/2014/main" id="{2B3D5A83-9BC9-B2D8-F3FB-8072B95E1241}"/>
              </a:ext>
            </a:extLst>
          </p:cNvPr>
          <p:cNvSpPr txBox="1"/>
          <p:nvPr/>
        </p:nvSpPr>
        <p:spPr>
          <a:xfrm>
            <a:off x="1915914" y="2454273"/>
            <a:ext cx="1278294" cy="419277"/>
          </a:xfrm>
          <a:prstGeom prst="rect">
            <a:avLst/>
          </a:prstGeom>
          <a:noFill/>
          <a:ln>
            <a:noFill/>
          </a:ln>
        </p:spPr>
        <p:txBody>
          <a:bodyPr lIns="108847" tIns="54423" rIns="108847" bIns="54423"/>
          <a:lstStyle/>
          <a:p>
            <a:r>
              <a:rPr lang="en-GB" sz="2177" b="1" spc="-1">
                <a:solidFill>
                  <a:srgbClr val="999999"/>
                </a:solidFill>
                <a:latin typeface="Arial"/>
                <a:ea typeface="DejaVu Sans"/>
              </a:rPr>
              <a:t>genome</a:t>
            </a:r>
            <a:endParaRPr lang="en-GB" sz="2177" spc="-1">
              <a:latin typeface="Arial"/>
            </a:endParaRPr>
          </a:p>
        </p:txBody>
      </p:sp>
      <p:sp>
        <p:nvSpPr>
          <p:cNvPr id="39" name="CustomShape 81">
            <a:extLst>
              <a:ext uri="{FF2B5EF4-FFF2-40B4-BE49-F238E27FC236}">
                <a16:creationId xmlns:a16="http://schemas.microsoft.com/office/drawing/2014/main" id="{A3E8C283-D014-246C-442A-DF055821492F}"/>
              </a:ext>
            </a:extLst>
          </p:cNvPr>
          <p:cNvSpPr/>
          <p:nvPr/>
        </p:nvSpPr>
        <p:spPr>
          <a:xfrm rot="16200000">
            <a:off x="-71189" y="2994152"/>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ED1C24"/>
                </a:solidFill>
                <a:latin typeface="Arial"/>
                <a:ea typeface="DejaVu Sans"/>
              </a:rPr>
              <a:t>reads</a:t>
            </a:r>
            <a:endParaRPr lang="en-GB" sz="2177" spc="-1" dirty="0">
              <a:latin typeface="Arial"/>
            </a:endParaRPr>
          </a:p>
        </p:txBody>
      </p:sp>
      <p:grpSp>
        <p:nvGrpSpPr>
          <p:cNvPr id="40" name="Group 39">
            <a:extLst>
              <a:ext uri="{FF2B5EF4-FFF2-40B4-BE49-F238E27FC236}">
                <a16:creationId xmlns:a16="http://schemas.microsoft.com/office/drawing/2014/main" id="{6F0CDB33-070F-11C8-9E31-A98E17322FFE}"/>
              </a:ext>
            </a:extLst>
          </p:cNvPr>
          <p:cNvGrpSpPr/>
          <p:nvPr/>
        </p:nvGrpSpPr>
        <p:grpSpPr>
          <a:xfrm>
            <a:off x="6462871" y="2394625"/>
            <a:ext cx="4613571" cy="2206973"/>
            <a:chOff x="6462871" y="2394625"/>
            <a:chExt cx="4613571" cy="2206973"/>
          </a:xfrm>
        </p:grpSpPr>
        <p:sp>
          <p:nvSpPr>
            <p:cNvPr id="41" name="CustomShape 34">
              <a:extLst>
                <a:ext uri="{FF2B5EF4-FFF2-40B4-BE49-F238E27FC236}">
                  <a16:creationId xmlns:a16="http://schemas.microsoft.com/office/drawing/2014/main" id="{1F07BE51-B8F1-27E3-FC81-A50F4DD22DAB}"/>
                </a:ext>
              </a:extLst>
            </p:cNvPr>
            <p:cNvSpPr/>
            <p:nvPr/>
          </p:nvSpPr>
          <p:spPr>
            <a:xfrm>
              <a:off x="6985552" y="2830011"/>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42" name="CustomShape 35">
              <a:extLst>
                <a:ext uri="{FF2B5EF4-FFF2-40B4-BE49-F238E27FC236}">
                  <a16:creationId xmlns:a16="http://schemas.microsoft.com/office/drawing/2014/main" id="{B57F5394-EE2E-C856-5750-E8446CD71804}"/>
                </a:ext>
              </a:extLst>
            </p:cNvPr>
            <p:cNvSpPr/>
            <p:nvPr/>
          </p:nvSpPr>
          <p:spPr>
            <a:xfrm rot="16200000">
              <a:off x="6042941" y="3037691"/>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sp>
          <p:nvSpPr>
            <p:cNvPr id="43" name="CustomShape 36">
              <a:extLst>
                <a:ext uri="{FF2B5EF4-FFF2-40B4-BE49-F238E27FC236}">
                  <a16:creationId xmlns:a16="http://schemas.microsoft.com/office/drawing/2014/main" id="{1B7F83BE-3C43-108D-4A65-87BA1BE84A75}"/>
                </a:ext>
              </a:extLst>
            </p:cNvPr>
            <p:cNvSpPr/>
            <p:nvPr/>
          </p:nvSpPr>
          <p:spPr>
            <a:xfrm>
              <a:off x="70290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4" name="CustomShape 37">
              <a:extLst>
                <a:ext uri="{FF2B5EF4-FFF2-40B4-BE49-F238E27FC236}">
                  <a16:creationId xmlns:a16="http://schemas.microsoft.com/office/drawing/2014/main" id="{B9437360-76F7-1451-0D1E-F2756242A79C}"/>
                </a:ext>
              </a:extLst>
            </p:cNvPr>
            <p:cNvSpPr/>
            <p:nvPr/>
          </p:nvSpPr>
          <p:spPr>
            <a:xfrm>
              <a:off x="724678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5" name="CustomShape 38">
              <a:extLst>
                <a:ext uri="{FF2B5EF4-FFF2-40B4-BE49-F238E27FC236}">
                  <a16:creationId xmlns:a16="http://schemas.microsoft.com/office/drawing/2014/main" id="{1A7402EE-C9A2-DDA5-0E1B-B27FDD165F06}"/>
                </a:ext>
              </a:extLst>
            </p:cNvPr>
            <p:cNvSpPr/>
            <p:nvPr/>
          </p:nvSpPr>
          <p:spPr>
            <a:xfrm>
              <a:off x="7638632"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6" name="CustomShape 39">
              <a:extLst>
                <a:ext uri="{FF2B5EF4-FFF2-40B4-BE49-F238E27FC236}">
                  <a16:creationId xmlns:a16="http://schemas.microsoft.com/office/drawing/2014/main" id="{5B676995-333A-7DF6-5592-6C0A18544D9F}"/>
                </a:ext>
              </a:extLst>
            </p:cNvPr>
            <p:cNvSpPr/>
            <p:nvPr/>
          </p:nvSpPr>
          <p:spPr>
            <a:xfrm>
              <a:off x="7203246"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7" name="CustomShape 40">
              <a:extLst>
                <a:ext uri="{FF2B5EF4-FFF2-40B4-BE49-F238E27FC236}">
                  <a16:creationId xmlns:a16="http://schemas.microsoft.com/office/drawing/2014/main" id="{DF928183-B2A0-ECC4-BABA-5C06205D11C8}"/>
                </a:ext>
              </a:extLst>
            </p:cNvPr>
            <p:cNvSpPr/>
            <p:nvPr/>
          </p:nvSpPr>
          <p:spPr>
            <a:xfrm>
              <a:off x="7769248"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8" name="CustomShape 41">
              <a:extLst>
                <a:ext uri="{FF2B5EF4-FFF2-40B4-BE49-F238E27FC236}">
                  <a16:creationId xmlns:a16="http://schemas.microsoft.com/office/drawing/2014/main" id="{56375061-9A96-9203-D281-25B9D1C9A553}"/>
                </a:ext>
              </a:extLst>
            </p:cNvPr>
            <p:cNvSpPr/>
            <p:nvPr/>
          </p:nvSpPr>
          <p:spPr>
            <a:xfrm>
              <a:off x="8117557"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9" name="CustomShape 42">
              <a:extLst>
                <a:ext uri="{FF2B5EF4-FFF2-40B4-BE49-F238E27FC236}">
                  <a16:creationId xmlns:a16="http://schemas.microsoft.com/office/drawing/2014/main" id="{0E79C44D-FF95-10D6-F952-AE79F09E093E}"/>
                </a:ext>
              </a:extLst>
            </p:cNvPr>
            <p:cNvSpPr/>
            <p:nvPr/>
          </p:nvSpPr>
          <p:spPr>
            <a:xfrm>
              <a:off x="8248173"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0" name="CustomShape 43">
              <a:extLst>
                <a:ext uri="{FF2B5EF4-FFF2-40B4-BE49-F238E27FC236}">
                  <a16:creationId xmlns:a16="http://schemas.microsoft.com/office/drawing/2014/main" id="{3DB51AEF-AA08-F6EB-2D15-E7A20D71ECB3}"/>
                </a:ext>
              </a:extLst>
            </p:cNvPr>
            <p:cNvSpPr/>
            <p:nvPr/>
          </p:nvSpPr>
          <p:spPr>
            <a:xfrm>
              <a:off x="8596482"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1" name="CustomShape 44">
              <a:extLst>
                <a:ext uri="{FF2B5EF4-FFF2-40B4-BE49-F238E27FC236}">
                  <a16:creationId xmlns:a16="http://schemas.microsoft.com/office/drawing/2014/main" id="{EC356BD5-BCE6-4DC2-D9E6-FAD1BED4E9C6}"/>
                </a:ext>
              </a:extLst>
            </p:cNvPr>
            <p:cNvSpPr/>
            <p:nvPr/>
          </p:nvSpPr>
          <p:spPr>
            <a:xfrm>
              <a:off x="7029091"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2" name="CustomShape 45">
              <a:extLst>
                <a:ext uri="{FF2B5EF4-FFF2-40B4-BE49-F238E27FC236}">
                  <a16:creationId xmlns:a16="http://schemas.microsoft.com/office/drawing/2014/main" id="{17F272C4-2192-A49F-6BA9-C258F7099EC9}"/>
                </a:ext>
              </a:extLst>
            </p:cNvPr>
            <p:cNvSpPr/>
            <p:nvPr/>
          </p:nvSpPr>
          <p:spPr>
            <a:xfrm>
              <a:off x="7029091"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3" name="CustomShape 46">
              <a:extLst>
                <a:ext uri="{FF2B5EF4-FFF2-40B4-BE49-F238E27FC236}">
                  <a16:creationId xmlns:a16="http://schemas.microsoft.com/office/drawing/2014/main" id="{F25AF96B-FC3A-4E24-7C7C-04DA36AE1820}"/>
                </a:ext>
              </a:extLst>
            </p:cNvPr>
            <p:cNvSpPr/>
            <p:nvPr/>
          </p:nvSpPr>
          <p:spPr>
            <a:xfrm>
              <a:off x="7812786"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4" name="CustomShape 47">
              <a:extLst>
                <a:ext uri="{FF2B5EF4-FFF2-40B4-BE49-F238E27FC236}">
                  <a16:creationId xmlns:a16="http://schemas.microsoft.com/office/drawing/2014/main" id="{1916D937-7B37-68C6-4A6E-A3DB4DC57C80}"/>
                </a:ext>
              </a:extLst>
            </p:cNvPr>
            <p:cNvSpPr/>
            <p:nvPr/>
          </p:nvSpPr>
          <p:spPr>
            <a:xfrm>
              <a:off x="89447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5" name="CustomShape 48">
              <a:extLst>
                <a:ext uri="{FF2B5EF4-FFF2-40B4-BE49-F238E27FC236}">
                  <a16:creationId xmlns:a16="http://schemas.microsoft.com/office/drawing/2014/main" id="{9A1FD46A-BFD6-3642-185C-52A34618E5DA}"/>
                </a:ext>
              </a:extLst>
            </p:cNvPr>
            <p:cNvSpPr/>
            <p:nvPr/>
          </p:nvSpPr>
          <p:spPr>
            <a:xfrm>
              <a:off x="8857714"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6" name="CustomShape 49">
              <a:extLst>
                <a:ext uri="{FF2B5EF4-FFF2-40B4-BE49-F238E27FC236}">
                  <a16:creationId xmlns:a16="http://schemas.microsoft.com/office/drawing/2014/main" id="{851EED5A-315C-3656-3FE3-4460D8E7B87D}"/>
                </a:ext>
              </a:extLst>
            </p:cNvPr>
            <p:cNvSpPr/>
            <p:nvPr/>
          </p:nvSpPr>
          <p:spPr>
            <a:xfrm>
              <a:off x="9336639" y="304770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7" name="CustomShape 50">
              <a:extLst>
                <a:ext uri="{FF2B5EF4-FFF2-40B4-BE49-F238E27FC236}">
                  <a16:creationId xmlns:a16="http://schemas.microsoft.com/office/drawing/2014/main" id="{86379336-1C1F-52C4-E0BB-6979C04A1FED}"/>
                </a:ext>
              </a:extLst>
            </p:cNvPr>
            <p:cNvSpPr/>
            <p:nvPr/>
          </p:nvSpPr>
          <p:spPr>
            <a:xfrm>
              <a:off x="9162484"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8" name="CustomShape 51">
              <a:extLst>
                <a:ext uri="{FF2B5EF4-FFF2-40B4-BE49-F238E27FC236}">
                  <a16:creationId xmlns:a16="http://schemas.microsoft.com/office/drawing/2014/main" id="{9FB01082-179F-0314-FB77-44B4F014D33E}"/>
                </a:ext>
              </a:extLst>
            </p:cNvPr>
            <p:cNvSpPr/>
            <p:nvPr/>
          </p:nvSpPr>
          <p:spPr>
            <a:xfrm>
              <a:off x="972848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9" name="CustomShape 52">
              <a:extLst>
                <a:ext uri="{FF2B5EF4-FFF2-40B4-BE49-F238E27FC236}">
                  <a16:creationId xmlns:a16="http://schemas.microsoft.com/office/drawing/2014/main" id="{4E013431-C125-4A45-276B-294B59B9980D}"/>
                </a:ext>
              </a:extLst>
            </p:cNvPr>
            <p:cNvSpPr/>
            <p:nvPr/>
          </p:nvSpPr>
          <p:spPr>
            <a:xfrm>
              <a:off x="9554332" y="317832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0" name="CustomShape 53">
              <a:extLst>
                <a:ext uri="{FF2B5EF4-FFF2-40B4-BE49-F238E27FC236}">
                  <a16:creationId xmlns:a16="http://schemas.microsoft.com/office/drawing/2014/main" id="{FB46C217-799B-365E-4B31-5D17BE33D828}"/>
                </a:ext>
              </a:extLst>
            </p:cNvPr>
            <p:cNvSpPr/>
            <p:nvPr/>
          </p:nvSpPr>
          <p:spPr>
            <a:xfrm>
              <a:off x="1012033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1" name="CustomShape 54">
              <a:extLst>
                <a:ext uri="{FF2B5EF4-FFF2-40B4-BE49-F238E27FC236}">
                  <a16:creationId xmlns:a16="http://schemas.microsoft.com/office/drawing/2014/main" id="{06157162-8384-65DB-7687-C5B4BB3BB437}"/>
                </a:ext>
              </a:extLst>
            </p:cNvPr>
            <p:cNvSpPr/>
            <p:nvPr/>
          </p:nvSpPr>
          <p:spPr>
            <a:xfrm>
              <a:off x="1038156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2" name="CustomShape 55">
              <a:extLst>
                <a:ext uri="{FF2B5EF4-FFF2-40B4-BE49-F238E27FC236}">
                  <a16:creationId xmlns:a16="http://schemas.microsoft.com/office/drawing/2014/main" id="{563F786F-B124-36A9-E427-378EC8A9C8AD}"/>
                </a:ext>
              </a:extLst>
            </p:cNvPr>
            <p:cNvSpPr/>
            <p:nvPr/>
          </p:nvSpPr>
          <p:spPr>
            <a:xfrm>
              <a:off x="10425104"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3" name="CustomShape 56">
              <a:extLst>
                <a:ext uri="{FF2B5EF4-FFF2-40B4-BE49-F238E27FC236}">
                  <a16:creationId xmlns:a16="http://schemas.microsoft.com/office/drawing/2014/main" id="{04F2D004-C34F-0F97-642B-3477C347BE4B}"/>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4" name="CustomShape 57">
              <a:extLst>
                <a:ext uri="{FF2B5EF4-FFF2-40B4-BE49-F238E27FC236}">
                  <a16:creationId xmlns:a16="http://schemas.microsoft.com/office/drawing/2014/main" id="{A1C1CC77-F853-57C7-69CE-E9B834C0930D}"/>
                </a:ext>
              </a:extLst>
            </p:cNvPr>
            <p:cNvSpPr/>
            <p:nvPr/>
          </p:nvSpPr>
          <p:spPr>
            <a:xfrm>
              <a:off x="9772025"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5" name="CustomShape 58">
              <a:extLst>
                <a:ext uri="{FF2B5EF4-FFF2-40B4-BE49-F238E27FC236}">
                  <a16:creationId xmlns:a16="http://schemas.microsoft.com/office/drawing/2014/main" id="{487848AD-19E0-1835-C9A9-F20B0E6354A8}"/>
                </a:ext>
              </a:extLst>
            </p:cNvPr>
            <p:cNvSpPr/>
            <p:nvPr/>
          </p:nvSpPr>
          <p:spPr>
            <a:xfrm>
              <a:off x="10555720"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6" name="CustomShape 59">
              <a:extLst>
                <a:ext uri="{FF2B5EF4-FFF2-40B4-BE49-F238E27FC236}">
                  <a16:creationId xmlns:a16="http://schemas.microsoft.com/office/drawing/2014/main" id="{0BF26957-62CE-C293-DD6A-031ADB4EE628}"/>
                </a:ext>
              </a:extLst>
            </p:cNvPr>
            <p:cNvSpPr/>
            <p:nvPr/>
          </p:nvSpPr>
          <p:spPr>
            <a:xfrm>
              <a:off x="8422327"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7" name="CustomShape 60">
              <a:extLst>
                <a:ext uri="{FF2B5EF4-FFF2-40B4-BE49-F238E27FC236}">
                  <a16:creationId xmlns:a16="http://schemas.microsoft.com/office/drawing/2014/main" id="{27523089-D3EF-9154-E79E-83D5425AB8A3}"/>
                </a:ext>
              </a:extLst>
            </p:cNvPr>
            <p:cNvSpPr/>
            <p:nvPr/>
          </p:nvSpPr>
          <p:spPr>
            <a:xfrm>
              <a:off x="8814175"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8" name="CustomShape 61">
              <a:extLst>
                <a:ext uri="{FF2B5EF4-FFF2-40B4-BE49-F238E27FC236}">
                  <a16:creationId xmlns:a16="http://schemas.microsoft.com/office/drawing/2014/main" id="{0190D7FB-B87E-B3BF-66A8-B1CA4AAC2C17}"/>
                </a:ext>
              </a:extLst>
            </p:cNvPr>
            <p:cNvSpPr/>
            <p:nvPr/>
          </p:nvSpPr>
          <p:spPr>
            <a:xfrm>
              <a:off x="7595093"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9" name="CustomShape 62">
              <a:extLst>
                <a:ext uri="{FF2B5EF4-FFF2-40B4-BE49-F238E27FC236}">
                  <a16:creationId xmlns:a16="http://schemas.microsoft.com/office/drawing/2014/main" id="{480A90A4-71A0-12B8-69D5-0D9AE96C6805}"/>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0" name="CustomShape 63">
              <a:extLst>
                <a:ext uri="{FF2B5EF4-FFF2-40B4-BE49-F238E27FC236}">
                  <a16:creationId xmlns:a16="http://schemas.microsoft.com/office/drawing/2014/main" id="{6875FC55-E6A8-5EE9-2DBD-CD72127AC2CD}"/>
                </a:ext>
              </a:extLst>
            </p:cNvPr>
            <p:cNvSpPr/>
            <p:nvPr/>
          </p:nvSpPr>
          <p:spPr>
            <a:xfrm>
              <a:off x="8378788" y="2394625"/>
              <a:ext cx="1276553" cy="417100"/>
            </a:xfrm>
            <a:prstGeom prst="rect">
              <a:avLst/>
            </a:prstGeom>
            <a:noFill/>
            <a:ln>
              <a:noFill/>
            </a:ln>
          </p:spPr>
          <p:style>
            <a:lnRef idx="0">
              <a:scrgbClr r="0" g="0" b="0"/>
            </a:lnRef>
            <a:fillRef idx="0">
              <a:scrgbClr r="0" g="0" b="0"/>
            </a:fillRef>
            <a:effectRef idx="0">
              <a:scrgbClr r="0" g="0" b="0"/>
            </a:effectRef>
            <a:fontRef idx="minor"/>
          </p:style>
        </p:sp>
        <p:sp>
          <p:nvSpPr>
            <p:cNvPr id="71" name="CustomShape 64">
              <a:extLst>
                <a:ext uri="{FF2B5EF4-FFF2-40B4-BE49-F238E27FC236}">
                  <a16:creationId xmlns:a16="http://schemas.microsoft.com/office/drawing/2014/main" id="{E1DE15F7-CDC8-6833-CD7B-9D2997BFAF97}"/>
                </a:ext>
              </a:extLst>
            </p:cNvPr>
            <p:cNvSpPr/>
            <p:nvPr/>
          </p:nvSpPr>
          <p:spPr>
            <a:xfrm>
              <a:off x="8814175" y="365724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2" name="CustomShape 65">
              <a:extLst>
                <a:ext uri="{FF2B5EF4-FFF2-40B4-BE49-F238E27FC236}">
                  <a16:creationId xmlns:a16="http://schemas.microsoft.com/office/drawing/2014/main" id="{17FB8E9C-0944-0F8C-CE5A-1D367A686B0C}"/>
                </a:ext>
              </a:extLst>
            </p:cNvPr>
            <p:cNvSpPr/>
            <p:nvPr/>
          </p:nvSpPr>
          <p:spPr>
            <a:xfrm>
              <a:off x="8901252" y="37878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3" name="CustomShape 66">
              <a:extLst>
                <a:ext uri="{FF2B5EF4-FFF2-40B4-BE49-F238E27FC236}">
                  <a16:creationId xmlns:a16="http://schemas.microsoft.com/office/drawing/2014/main" id="{B6F1A4D2-6CA2-7463-64FC-1C7AFE31A56A}"/>
                </a:ext>
              </a:extLst>
            </p:cNvPr>
            <p:cNvSpPr/>
            <p:nvPr/>
          </p:nvSpPr>
          <p:spPr>
            <a:xfrm>
              <a:off x="9423716" y="36137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4" name="CustomShape 67">
              <a:extLst>
                <a:ext uri="{FF2B5EF4-FFF2-40B4-BE49-F238E27FC236}">
                  <a16:creationId xmlns:a16="http://schemas.microsoft.com/office/drawing/2014/main" id="{39AD6615-B46D-B1A2-C54F-21DFDC107768}"/>
                </a:ext>
              </a:extLst>
            </p:cNvPr>
            <p:cNvSpPr/>
            <p:nvPr/>
          </p:nvSpPr>
          <p:spPr>
            <a:xfrm>
              <a:off x="8814175" y="396201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5" name="CustomShape 68">
              <a:extLst>
                <a:ext uri="{FF2B5EF4-FFF2-40B4-BE49-F238E27FC236}">
                  <a16:creationId xmlns:a16="http://schemas.microsoft.com/office/drawing/2014/main" id="{9C3315F2-F589-FFCB-2C80-6FC22E5945D4}"/>
                </a:ext>
              </a:extLst>
            </p:cNvPr>
            <p:cNvSpPr/>
            <p:nvPr/>
          </p:nvSpPr>
          <p:spPr>
            <a:xfrm>
              <a:off x="9336639" y="39184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6" name="CustomShape 69">
              <a:extLst>
                <a:ext uri="{FF2B5EF4-FFF2-40B4-BE49-F238E27FC236}">
                  <a16:creationId xmlns:a16="http://schemas.microsoft.com/office/drawing/2014/main" id="{6C9BB087-A2B7-2C69-6795-C2523E08B14B}"/>
                </a:ext>
              </a:extLst>
            </p:cNvPr>
            <p:cNvSpPr/>
            <p:nvPr/>
          </p:nvSpPr>
          <p:spPr>
            <a:xfrm>
              <a:off x="9510793" y="3744322"/>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7" name="CustomShape 70">
              <a:extLst>
                <a:ext uri="{FF2B5EF4-FFF2-40B4-BE49-F238E27FC236}">
                  <a16:creationId xmlns:a16="http://schemas.microsoft.com/office/drawing/2014/main" id="{0072CF0A-A285-9F66-0CA5-03A7C0B3F65E}"/>
                </a:ext>
              </a:extLst>
            </p:cNvPr>
            <p:cNvSpPr/>
            <p:nvPr/>
          </p:nvSpPr>
          <p:spPr>
            <a:xfrm>
              <a:off x="9423716" y="40490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8" name="CustomShape 71">
              <a:extLst>
                <a:ext uri="{FF2B5EF4-FFF2-40B4-BE49-F238E27FC236}">
                  <a16:creationId xmlns:a16="http://schemas.microsoft.com/office/drawing/2014/main" id="{17286B05-6F49-1CB7-4400-74635D0A3852}"/>
                </a:ext>
              </a:extLst>
            </p:cNvPr>
            <p:cNvSpPr/>
            <p:nvPr/>
          </p:nvSpPr>
          <p:spPr>
            <a:xfrm>
              <a:off x="9684948" y="38314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9" name="CustomShape 72">
              <a:extLst>
                <a:ext uri="{FF2B5EF4-FFF2-40B4-BE49-F238E27FC236}">
                  <a16:creationId xmlns:a16="http://schemas.microsoft.com/office/drawing/2014/main" id="{1704A195-0A85-1942-DF3F-A1E30EC30684}"/>
                </a:ext>
              </a:extLst>
            </p:cNvPr>
            <p:cNvSpPr/>
            <p:nvPr/>
          </p:nvSpPr>
          <p:spPr>
            <a:xfrm>
              <a:off x="8857714" y="40926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0" name="CustomShape 73">
              <a:extLst>
                <a:ext uri="{FF2B5EF4-FFF2-40B4-BE49-F238E27FC236}">
                  <a16:creationId xmlns:a16="http://schemas.microsoft.com/office/drawing/2014/main" id="{4F585B6E-2EDC-F037-6BDD-731ACAC53063}"/>
                </a:ext>
              </a:extLst>
            </p:cNvPr>
            <p:cNvSpPr/>
            <p:nvPr/>
          </p:nvSpPr>
          <p:spPr>
            <a:xfrm>
              <a:off x="9118945" y="42232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1" name="CustomShape 74">
              <a:extLst>
                <a:ext uri="{FF2B5EF4-FFF2-40B4-BE49-F238E27FC236}">
                  <a16:creationId xmlns:a16="http://schemas.microsoft.com/office/drawing/2014/main" id="{2F65256A-5F6E-95FB-0FAF-4227393AA939}"/>
                </a:ext>
              </a:extLst>
            </p:cNvPr>
            <p:cNvSpPr/>
            <p:nvPr/>
          </p:nvSpPr>
          <p:spPr>
            <a:xfrm>
              <a:off x="9641409" y="41797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2" name="CustomShape 75">
              <a:extLst>
                <a:ext uri="{FF2B5EF4-FFF2-40B4-BE49-F238E27FC236}">
                  <a16:creationId xmlns:a16="http://schemas.microsoft.com/office/drawing/2014/main" id="{D919B07C-8C80-2347-A381-5A81106597AC}"/>
                </a:ext>
              </a:extLst>
            </p:cNvPr>
            <p:cNvSpPr/>
            <p:nvPr/>
          </p:nvSpPr>
          <p:spPr>
            <a:xfrm>
              <a:off x="8901252" y="4397402"/>
              <a:ext cx="1285260" cy="85336"/>
            </a:xfrm>
            <a:prstGeom prst="rect">
              <a:avLst/>
            </a:prstGeom>
            <a:solidFill>
              <a:srgbClr val="0070C0"/>
            </a:solidFill>
            <a:ln>
              <a:solidFill>
                <a:srgbClr val="0070C0"/>
              </a:solidFill>
            </a:ln>
          </p:spPr>
          <p:style>
            <a:lnRef idx="0">
              <a:scrgbClr r="0" g="0" b="0"/>
            </a:lnRef>
            <a:fillRef idx="0">
              <a:scrgbClr r="0" g="0" b="0"/>
            </a:fillRef>
            <a:effectRef idx="0">
              <a:scrgbClr r="0" g="0" b="0"/>
            </a:effectRef>
            <a:fontRef idx="minor"/>
          </p:style>
        </p:sp>
        <p:sp>
          <p:nvSpPr>
            <p:cNvPr id="83" name="CustomShape 77">
              <a:extLst>
                <a:ext uri="{FF2B5EF4-FFF2-40B4-BE49-F238E27FC236}">
                  <a16:creationId xmlns:a16="http://schemas.microsoft.com/office/drawing/2014/main" id="{2A324A98-EF5E-1C13-A97F-F2CF8D0CF160}"/>
                </a:ext>
              </a:extLst>
            </p:cNvPr>
            <p:cNvSpPr/>
            <p:nvPr/>
          </p:nvSpPr>
          <p:spPr>
            <a:xfrm>
              <a:off x="6792241" y="3874938"/>
              <a:ext cx="1857358"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Multicopy</a:t>
              </a:r>
              <a:endParaRPr lang="en-GB" sz="2177" spc="-1" dirty="0">
                <a:solidFill>
                  <a:srgbClr val="0070C0"/>
                </a:solidFill>
                <a:latin typeface="Arial"/>
              </a:endParaRPr>
            </a:p>
            <a:p>
              <a:pPr>
                <a:lnSpc>
                  <a:spcPct val="100000"/>
                </a:lnSpc>
              </a:pPr>
              <a:r>
                <a:rPr lang="en-GB" sz="2177" b="1" spc="-1" dirty="0">
                  <a:solidFill>
                    <a:srgbClr val="0070C0"/>
                  </a:solidFill>
                  <a:latin typeface="Arial"/>
                  <a:ea typeface="DejaVu Sans"/>
                </a:rPr>
                <a:t>gene</a:t>
              </a:r>
              <a:endParaRPr lang="en-GB" sz="2177" spc="-1" dirty="0">
                <a:solidFill>
                  <a:srgbClr val="0070C0"/>
                </a:solidFill>
                <a:latin typeface="Arial"/>
              </a:endParaRPr>
            </a:p>
          </p:txBody>
        </p:sp>
        <p:sp>
          <p:nvSpPr>
            <p:cNvPr id="84" name="TextShape 80">
              <a:extLst>
                <a:ext uri="{FF2B5EF4-FFF2-40B4-BE49-F238E27FC236}">
                  <a16:creationId xmlns:a16="http://schemas.microsoft.com/office/drawing/2014/main" id="{BD44C632-8260-5351-6A68-EAF73EA4CD38}"/>
                </a:ext>
              </a:extLst>
            </p:cNvPr>
            <p:cNvSpPr txBox="1"/>
            <p:nvPr/>
          </p:nvSpPr>
          <p:spPr>
            <a:xfrm>
              <a:off x="8561651" y="2455579"/>
              <a:ext cx="1278294" cy="1025770"/>
            </a:xfrm>
            <a:prstGeom prst="rect">
              <a:avLst/>
            </a:prstGeom>
            <a:noFill/>
            <a:ln>
              <a:noFill/>
            </a:ln>
          </p:spPr>
          <p:txBody>
            <a:bodyPr lIns="108847" tIns="54423" rIns="108847" bIns="54423"/>
            <a:lstStyle/>
            <a:p>
              <a:r>
                <a:rPr lang="en-GB" sz="2177" b="1" spc="-1" dirty="0">
                  <a:solidFill>
                    <a:srgbClr val="999999"/>
                  </a:solidFill>
                  <a:latin typeface="Arial"/>
                  <a:ea typeface="DejaVu Sans"/>
                </a:rPr>
                <a:t>genome</a:t>
              </a:r>
              <a:endParaRPr lang="en-GB" sz="2177" spc="-1" dirty="0">
                <a:latin typeface="Arial"/>
              </a:endParaRPr>
            </a:p>
          </p:txBody>
        </p:sp>
      </p:grpSp>
      <p:pic>
        <p:nvPicPr>
          <p:cNvPr id="85" name="Picture 84">
            <a:extLst>
              <a:ext uri="{FF2B5EF4-FFF2-40B4-BE49-F238E27FC236}">
                <a16:creationId xmlns:a16="http://schemas.microsoft.com/office/drawing/2014/main" id="{CA3121E3-8F11-F3F7-9D5D-265DC9854FB1}"/>
              </a:ext>
            </a:extLst>
          </p:cNvPr>
          <p:cNvPicPr/>
          <p:nvPr/>
        </p:nvPicPr>
        <p:blipFill>
          <a:blip r:embed="rId3"/>
          <a:srcRect l="75549" b="75567"/>
          <a:stretch/>
        </p:blipFill>
        <p:spPr>
          <a:xfrm>
            <a:off x="11233181" y="2827399"/>
            <a:ext cx="728837" cy="784566"/>
          </a:xfrm>
          <a:prstGeom prst="rect">
            <a:avLst/>
          </a:prstGeom>
          <a:ln>
            <a:noFill/>
          </a:ln>
        </p:spPr>
      </p:pic>
      <p:sp>
        <p:nvSpPr>
          <p:cNvPr id="86" name="CustomShape 76">
            <a:extLst>
              <a:ext uri="{FF2B5EF4-FFF2-40B4-BE49-F238E27FC236}">
                <a16:creationId xmlns:a16="http://schemas.microsoft.com/office/drawing/2014/main" id="{86257B54-957A-7711-E901-60061BC18987}"/>
              </a:ext>
            </a:extLst>
          </p:cNvPr>
          <p:cNvSpPr/>
          <p:nvPr/>
        </p:nvSpPr>
        <p:spPr>
          <a:xfrm>
            <a:off x="7271166" y="1975783"/>
            <a:ext cx="4526276"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u="sng" spc="-1" dirty="0">
                <a:solidFill>
                  <a:srgbClr val="000000"/>
                </a:solidFill>
                <a:latin typeface="Cordia New" panose="020B0304020202020204" pitchFamily="34" charset="-34"/>
                <a:ea typeface="DejaVu Sans"/>
                <a:cs typeface="Cordia New" panose="020B0304020202020204" pitchFamily="34" charset="-34"/>
              </a:rPr>
              <a:t>Repeat collapsed (high coverage)</a:t>
            </a:r>
            <a:endParaRPr lang="en-GB" sz="2800" spc="-1" dirty="0">
              <a:latin typeface="Cordia New" panose="020B0304020202020204" pitchFamily="34" charset="-34"/>
              <a:cs typeface="Cordia New" panose="020B0304020202020204" pitchFamily="34" charset="-34"/>
            </a:endParaRPr>
          </a:p>
        </p:txBody>
      </p:sp>
      <p:sp>
        <p:nvSpPr>
          <p:cNvPr id="87" name="CustomShape 105">
            <a:extLst>
              <a:ext uri="{FF2B5EF4-FFF2-40B4-BE49-F238E27FC236}">
                <a16:creationId xmlns:a16="http://schemas.microsoft.com/office/drawing/2014/main" id="{0EC19180-CA93-B0C1-DC0E-71F247D50F53}"/>
              </a:ext>
            </a:extLst>
          </p:cNvPr>
          <p:cNvSpPr/>
          <p:nvPr/>
        </p:nvSpPr>
        <p:spPr>
          <a:xfrm>
            <a:off x="783909" y="4621734"/>
            <a:ext cx="4003813"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r>
              <a:rPr lang="en-GB" sz="2800" u="sng" spc="-1" dirty="0">
                <a:solidFill>
                  <a:srgbClr val="000000"/>
                </a:solidFill>
                <a:latin typeface="Cordia New" panose="020B0304020202020204" pitchFamily="34" charset="-34"/>
                <a:cs typeface="Cordia New" panose="020B0304020202020204" pitchFamily="34" charset="-34"/>
              </a:rPr>
              <a:t>Mis-assembly (no </a:t>
            </a:r>
            <a:r>
              <a:rPr lang="en-GB" sz="2800" u="sng" spc="-1">
                <a:solidFill>
                  <a:srgbClr val="000000"/>
                </a:solidFill>
                <a:latin typeface="Cordia New" panose="020B0304020202020204" pitchFamily="34" charset="-34"/>
                <a:cs typeface="Cordia New" panose="020B0304020202020204" pitchFamily="34" charset="-34"/>
              </a:rPr>
              <a:t>coverage)</a:t>
            </a:r>
            <a:endParaRPr lang="en-GB" sz="2800" u="sng" spc="-1" dirty="0">
              <a:solidFill>
                <a:srgbClr val="000000"/>
              </a:solidFill>
              <a:latin typeface="Cordia New" panose="020B0304020202020204" pitchFamily="34" charset="-34"/>
              <a:cs typeface="Cordia New" panose="020B0304020202020204" pitchFamily="34" charset="-34"/>
            </a:endParaRPr>
          </a:p>
        </p:txBody>
      </p:sp>
      <p:grpSp>
        <p:nvGrpSpPr>
          <p:cNvPr id="88" name="Group 87">
            <a:extLst>
              <a:ext uri="{FF2B5EF4-FFF2-40B4-BE49-F238E27FC236}">
                <a16:creationId xmlns:a16="http://schemas.microsoft.com/office/drawing/2014/main" id="{78703E29-9D08-A5C6-0FF4-AD67820DC5D2}"/>
              </a:ext>
            </a:extLst>
          </p:cNvPr>
          <p:cNvGrpSpPr/>
          <p:nvPr/>
        </p:nvGrpSpPr>
        <p:grpSpPr>
          <a:xfrm>
            <a:off x="261663" y="5089557"/>
            <a:ext cx="5570986" cy="1298975"/>
            <a:chOff x="261663" y="5186540"/>
            <a:chExt cx="5570986" cy="1298975"/>
          </a:xfrm>
        </p:grpSpPr>
        <p:sp>
          <p:nvSpPr>
            <p:cNvPr id="89" name="CustomShape 33">
              <a:extLst>
                <a:ext uri="{FF2B5EF4-FFF2-40B4-BE49-F238E27FC236}">
                  <a16:creationId xmlns:a16="http://schemas.microsoft.com/office/drawing/2014/main" id="{94676616-14B6-3EAA-8EF8-FF527DC65AF3}"/>
                </a:ext>
              </a:extLst>
            </p:cNvPr>
            <p:cNvSpPr/>
            <p:nvPr/>
          </p:nvSpPr>
          <p:spPr>
            <a:xfrm>
              <a:off x="783909" y="5485868"/>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90" name="CustomShape 34">
              <a:extLst>
                <a:ext uri="{FF2B5EF4-FFF2-40B4-BE49-F238E27FC236}">
                  <a16:creationId xmlns:a16="http://schemas.microsoft.com/office/drawing/2014/main" id="{B3F7FD0E-B089-2D83-15D9-1056E152F713}"/>
                </a:ext>
              </a:extLst>
            </p:cNvPr>
            <p:cNvSpPr/>
            <p:nvPr/>
          </p:nvSpPr>
          <p:spPr>
            <a:xfrm>
              <a:off x="827448"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1" name="CustomShape 35">
              <a:extLst>
                <a:ext uri="{FF2B5EF4-FFF2-40B4-BE49-F238E27FC236}">
                  <a16:creationId xmlns:a16="http://schemas.microsoft.com/office/drawing/2014/main" id="{BEE8419E-AA69-F268-4B10-121AB20AE976}"/>
                </a:ext>
              </a:extLst>
            </p:cNvPr>
            <p:cNvSpPr/>
            <p:nvPr/>
          </p:nvSpPr>
          <p:spPr>
            <a:xfrm>
              <a:off x="1045141"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2" name="CustomShape 36">
              <a:extLst>
                <a:ext uri="{FF2B5EF4-FFF2-40B4-BE49-F238E27FC236}">
                  <a16:creationId xmlns:a16="http://schemas.microsoft.com/office/drawing/2014/main" id="{2CEB5142-338A-88EB-7E24-7A42F5DC8D63}"/>
                </a:ext>
              </a:extLst>
            </p:cNvPr>
            <p:cNvSpPr/>
            <p:nvPr/>
          </p:nvSpPr>
          <p:spPr>
            <a:xfrm>
              <a:off x="1436989"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3" name="CustomShape 37">
              <a:extLst>
                <a:ext uri="{FF2B5EF4-FFF2-40B4-BE49-F238E27FC236}">
                  <a16:creationId xmlns:a16="http://schemas.microsoft.com/office/drawing/2014/main" id="{5F535AA0-1560-1B93-3D2F-3B043DBDC7D8}"/>
                </a:ext>
              </a:extLst>
            </p:cNvPr>
            <p:cNvSpPr/>
            <p:nvPr/>
          </p:nvSpPr>
          <p:spPr>
            <a:xfrm>
              <a:off x="1001603" y="587771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4" name="CustomShape 38">
              <a:extLst>
                <a:ext uri="{FF2B5EF4-FFF2-40B4-BE49-F238E27FC236}">
                  <a16:creationId xmlns:a16="http://schemas.microsoft.com/office/drawing/2014/main" id="{74C46A51-569D-679C-21A4-7AD82CACA884}"/>
                </a:ext>
              </a:extLst>
            </p:cNvPr>
            <p:cNvSpPr/>
            <p:nvPr/>
          </p:nvSpPr>
          <p:spPr>
            <a:xfrm>
              <a:off x="1567605" y="5790638"/>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5" name="CustomShape 39">
              <a:extLst>
                <a:ext uri="{FF2B5EF4-FFF2-40B4-BE49-F238E27FC236}">
                  <a16:creationId xmlns:a16="http://schemas.microsoft.com/office/drawing/2014/main" id="{91A6D7A7-6611-67E5-5193-618576755027}"/>
                </a:ext>
              </a:extLst>
            </p:cNvPr>
            <p:cNvSpPr/>
            <p:nvPr/>
          </p:nvSpPr>
          <p:spPr>
            <a:xfrm>
              <a:off x="1915914"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6" name="CustomShape 40">
              <a:extLst>
                <a:ext uri="{FF2B5EF4-FFF2-40B4-BE49-F238E27FC236}">
                  <a16:creationId xmlns:a16="http://schemas.microsoft.com/office/drawing/2014/main" id="{5F998227-74C0-456E-AE21-8F4BBF39102D}"/>
                </a:ext>
              </a:extLst>
            </p:cNvPr>
            <p:cNvSpPr/>
            <p:nvPr/>
          </p:nvSpPr>
          <p:spPr>
            <a:xfrm>
              <a:off x="2046530"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7" name="CustomShape 41">
              <a:extLst>
                <a:ext uri="{FF2B5EF4-FFF2-40B4-BE49-F238E27FC236}">
                  <a16:creationId xmlns:a16="http://schemas.microsoft.com/office/drawing/2014/main" id="{C1E535E0-90CD-8863-6726-3C127BF84303}"/>
                </a:ext>
              </a:extLst>
            </p:cNvPr>
            <p:cNvSpPr/>
            <p:nvPr/>
          </p:nvSpPr>
          <p:spPr>
            <a:xfrm>
              <a:off x="2046530"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8" name="CustomShape 42">
              <a:extLst>
                <a:ext uri="{FF2B5EF4-FFF2-40B4-BE49-F238E27FC236}">
                  <a16:creationId xmlns:a16="http://schemas.microsoft.com/office/drawing/2014/main" id="{F9B3E752-710E-E4ED-C00A-A61152AA81A8}"/>
                </a:ext>
              </a:extLst>
            </p:cNvPr>
            <p:cNvSpPr/>
            <p:nvPr/>
          </p:nvSpPr>
          <p:spPr>
            <a:xfrm>
              <a:off x="827448"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9" name="CustomShape 43">
              <a:extLst>
                <a:ext uri="{FF2B5EF4-FFF2-40B4-BE49-F238E27FC236}">
                  <a16:creationId xmlns:a16="http://schemas.microsoft.com/office/drawing/2014/main" id="{8E18DCC6-6F03-DA9C-1FF6-B1C91FA4F972}"/>
                </a:ext>
              </a:extLst>
            </p:cNvPr>
            <p:cNvSpPr/>
            <p:nvPr/>
          </p:nvSpPr>
          <p:spPr>
            <a:xfrm>
              <a:off x="827448"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0" name="CustomShape 44">
              <a:extLst>
                <a:ext uri="{FF2B5EF4-FFF2-40B4-BE49-F238E27FC236}">
                  <a16:creationId xmlns:a16="http://schemas.microsoft.com/office/drawing/2014/main" id="{33DE0F12-226C-2909-4971-13913ABFED92}"/>
                </a:ext>
              </a:extLst>
            </p:cNvPr>
            <p:cNvSpPr/>
            <p:nvPr/>
          </p:nvSpPr>
          <p:spPr>
            <a:xfrm>
              <a:off x="1611143"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1" name="CustomShape 45">
              <a:extLst>
                <a:ext uri="{FF2B5EF4-FFF2-40B4-BE49-F238E27FC236}">
                  <a16:creationId xmlns:a16="http://schemas.microsoft.com/office/drawing/2014/main" id="{BB441BF2-E725-97BA-C136-4E910D4FC967}"/>
                </a:ext>
              </a:extLst>
            </p:cNvPr>
            <p:cNvSpPr/>
            <p:nvPr/>
          </p:nvSpPr>
          <p:spPr>
            <a:xfrm>
              <a:off x="2873764"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2" name="CustomShape 46">
              <a:extLst>
                <a:ext uri="{FF2B5EF4-FFF2-40B4-BE49-F238E27FC236}">
                  <a16:creationId xmlns:a16="http://schemas.microsoft.com/office/drawing/2014/main" id="{D90E5F71-E1C7-BF75-9B1F-972191B3AD4C}"/>
                </a:ext>
              </a:extLst>
            </p:cNvPr>
            <p:cNvSpPr/>
            <p:nvPr/>
          </p:nvSpPr>
          <p:spPr>
            <a:xfrm>
              <a:off x="2873764"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3" name="CustomShape 47">
              <a:extLst>
                <a:ext uri="{FF2B5EF4-FFF2-40B4-BE49-F238E27FC236}">
                  <a16:creationId xmlns:a16="http://schemas.microsoft.com/office/drawing/2014/main" id="{F225DD42-E13B-49AD-95B8-86221A7C9CF3}"/>
                </a:ext>
              </a:extLst>
            </p:cNvPr>
            <p:cNvSpPr/>
            <p:nvPr/>
          </p:nvSpPr>
          <p:spPr>
            <a:xfrm>
              <a:off x="3134996" y="57035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4" name="CustomShape 48">
              <a:extLst>
                <a:ext uri="{FF2B5EF4-FFF2-40B4-BE49-F238E27FC236}">
                  <a16:creationId xmlns:a16="http://schemas.microsoft.com/office/drawing/2014/main" id="{F40084AB-7E65-C725-CC15-B5425A777B3C}"/>
                </a:ext>
              </a:extLst>
            </p:cNvPr>
            <p:cNvSpPr/>
            <p:nvPr/>
          </p:nvSpPr>
          <p:spPr>
            <a:xfrm>
              <a:off x="2960841"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5" name="CustomShape 49">
              <a:extLst>
                <a:ext uri="{FF2B5EF4-FFF2-40B4-BE49-F238E27FC236}">
                  <a16:creationId xmlns:a16="http://schemas.microsoft.com/office/drawing/2014/main" id="{15B96526-DA77-9E5C-380E-1A33BE9203F6}"/>
                </a:ext>
              </a:extLst>
            </p:cNvPr>
            <p:cNvSpPr/>
            <p:nvPr/>
          </p:nvSpPr>
          <p:spPr>
            <a:xfrm>
              <a:off x="3526843"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6" name="CustomShape 50">
              <a:extLst>
                <a:ext uri="{FF2B5EF4-FFF2-40B4-BE49-F238E27FC236}">
                  <a16:creationId xmlns:a16="http://schemas.microsoft.com/office/drawing/2014/main" id="{3C1AE41C-5346-B6D9-4089-C4CC71486443}"/>
                </a:ext>
              </a:extLst>
            </p:cNvPr>
            <p:cNvSpPr/>
            <p:nvPr/>
          </p:nvSpPr>
          <p:spPr>
            <a:xfrm>
              <a:off x="3352689" y="58341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7" name="CustomShape 51">
              <a:extLst>
                <a:ext uri="{FF2B5EF4-FFF2-40B4-BE49-F238E27FC236}">
                  <a16:creationId xmlns:a16="http://schemas.microsoft.com/office/drawing/2014/main" id="{DA6C0600-77A4-0DB3-E98B-2B5D773E4161}"/>
                </a:ext>
              </a:extLst>
            </p:cNvPr>
            <p:cNvSpPr/>
            <p:nvPr/>
          </p:nvSpPr>
          <p:spPr>
            <a:xfrm>
              <a:off x="3918691"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8" name="CustomShape 52">
              <a:extLst>
                <a:ext uri="{FF2B5EF4-FFF2-40B4-BE49-F238E27FC236}">
                  <a16:creationId xmlns:a16="http://schemas.microsoft.com/office/drawing/2014/main" id="{C8228B7B-8035-970A-C6EC-20727D697D20}"/>
                </a:ext>
              </a:extLst>
            </p:cNvPr>
            <p:cNvSpPr/>
            <p:nvPr/>
          </p:nvSpPr>
          <p:spPr>
            <a:xfrm>
              <a:off x="4179923"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9" name="CustomShape 53">
              <a:extLst>
                <a:ext uri="{FF2B5EF4-FFF2-40B4-BE49-F238E27FC236}">
                  <a16:creationId xmlns:a16="http://schemas.microsoft.com/office/drawing/2014/main" id="{43BBDCF5-A834-2DE2-AC61-85D5E6D89A99}"/>
                </a:ext>
              </a:extLst>
            </p:cNvPr>
            <p:cNvSpPr/>
            <p:nvPr/>
          </p:nvSpPr>
          <p:spPr>
            <a:xfrm>
              <a:off x="4223461" y="587771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0" name="CustomShape 54">
              <a:extLst>
                <a:ext uri="{FF2B5EF4-FFF2-40B4-BE49-F238E27FC236}">
                  <a16:creationId xmlns:a16="http://schemas.microsoft.com/office/drawing/2014/main" id="{A5AF9D0E-4369-C9CE-C4BE-F3A1C885CB4C}"/>
                </a:ext>
              </a:extLst>
            </p:cNvPr>
            <p:cNvSpPr/>
            <p:nvPr/>
          </p:nvSpPr>
          <p:spPr>
            <a:xfrm>
              <a:off x="3831614"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1" name="CustomShape 55">
              <a:extLst>
                <a:ext uri="{FF2B5EF4-FFF2-40B4-BE49-F238E27FC236}">
                  <a16:creationId xmlns:a16="http://schemas.microsoft.com/office/drawing/2014/main" id="{EEE91C35-3871-EC7B-9A0D-950130F3FA94}"/>
                </a:ext>
              </a:extLst>
            </p:cNvPr>
            <p:cNvSpPr/>
            <p:nvPr/>
          </p:nvSpPr>
          <p:spPr>
            <a:xfrm>
              <a:off x="3570382" y="61389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2" name="CustomShape 56">
              <a:extLst>
                <a:ext uri="{FF2B5EF4-FFF2-40B4-BE49-F238E27FC236}">
                  <a16:creationId xmlns:a16="http://schemas.microsoft.com/office/drawing/2014/main" id="{8EED3FCA-7666-837C-F4D3-4E166EB6459D}"/>
                </a:ext>
              </a:extLst>
            </p:cNvPr>
            <p:cNvSpPr/>
            <p:nvPr/>
          </p:nvSpPr>
          <p:spPr>
            <a:xfrm>
              <a:off x="4354077" y="61389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3" name="CustomShape 57">
              <a:extLst>
                <a:ext uri="{FF2B5EF4-FFF2-40B4-BE49-F238E27FC236}">
                  <a16:creationId xmlns:a16="http://schemas.microsoft.com/office/drawing/2014/main" id="{50A7B2F4-EEF5-E30B-50E0-9C58B3E54D17}"/>
                </a:ext>
              </a:extLst>
            </p:cNvPr>
            <p:cNvSpPr/>
            <p:nvPr/>
          </p:nvSpPr>
          <p:spPr>
            <a:xfrm>
              <a:off x="2046530"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4" name="CustomShape 58">
              <a:extLst>
                <a:ext uri="{FF2B5EF4-FFF2-40B4-BE49-F238E27FC236}">
                  <a16:creationId xmlns:a16="http://schemas.microsoft.com/office/drawing/2014/main" id="{71C1F8FD-35F0-B5E8-FA8B-18F602DC1ED3}"/>
                </a:ext>
              </a:extLst>
            </p:cNvPr>
            <p:cNvSpPr/>
            <p:nvPr/>
          </p:nvSpPr>
          <p:spPr>
            <a:xfrm>
              <a:off x="2046530"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5" name="CustomShape 59">
              <a:extLst>
                <a:ext uri="{FF2B5EF4-FFF2-40B4-BE49-F238E27FC236}">
                  <a16:creationId xmlns:a16="http://schemas.microsoft.com/office/drawing/2014/main" id="{D74DEE71-515C-6F22-A29F-527494E4C9A7}"/>
                </a:ext>
              </a:extLst>
            </p:cNvPr>
            <p:cNvSpPr/>
            <p:nvPr/>
          </p:nvSpPr>
          <p:spPr>
            <a:xfrm>
              <a:off x="1393450"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6" name="CustomShape 60">
              <a:extLst>
                <a:ext uri="{FF2B5EF4-FFF2-40B4-BE49-F238E27FC236}">
                  <a16:creationId xmlns:a16="http://schemas.microsoft.com/office/drawing/2014/main" id="{890B6CDA-D68B-E64B-79C1-8A75A28593BF}"/>
                </a:ext>
              </a:extLst>
            </p:cNvPr>
            <p:cNvSpPr/>
            <p:nvPr/>
          </p:nvSpPr>
          <p:spPr>
            <a:xfrm>
              <a:off x="3831614"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7" name="CustomShape 106">
              <a:extLst>
                <a:ext uri="{FF2B5EF4-FFF2-40B4-BE49-F238E27FC236}">
                  <a16:creationId xmlns:a16="http://schemas.microsoft.com/office/drawing/2014/main" id="{3888E7AD-043A-F834-1222-51234E4D2954}"/>
                </a:ext>
              </a:extLst>
            </p:cNvPr>
            <p:cNvSpPr/>
            <p:nvPr/>
          </p:nvSpPr>
          <p:spPr>
            <a:xfrm>
              <a:off x="2873764"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8" name="CustomShape 107">
              <a:extLst>
                <a:ext uri="{FF2B5EF4-FFF2-40B4-BE49-F238E27FC236}">
                  <a16:creationId xmlns:a16="http://schemas.microsoft.com/office/drawing/2014/main" id="{2B45121A-DEB9-38A2-8B21-03752D24986F}"/>
                </a:ext>
              </a:extLst>
            </p:cNvPr>
            <p:cNvSpPr/>
            <p:nvPr/>
          </p:nvSpPr>
          <p:spPr>
            <a:xfrm>
              <a:off x="2612532" y="5485868"/>
              <a:ext cx="215952" cy="999647"/>
            </a:xfrm>
            <a:prstGeom prst="rect">
              <a:avLst/>
            </a:prstGeom>
            <a:solidFill>
              <a:srgbClr val="72BF44">
                <a:alpha val="30000"/>
              </a:srgbClr>
            </a:solidFill>
            <a:ln>
              <a:noFill/>
            </a:ln>
          </p:spPr>
          <p:style>
            <a:lnRef idx="0">
              <a:scrgbClr r="0" g="0" b="0"/>
            </a:lnRef>
            <a:fillRef idx="0">
              <a:scrgbClr r="0" g="0" b="0"/>
            </a:fillRef>
            <a:effectRef idx="0">
              <a:scrgbClr r="0" g="0" b="0"/>
            </a:effectRef>
            <a:fontRef idx="minor"/>
          </p:style>
        </p:sp>
        <p:pic>
          <p:nvPicPr>
            <p:cNvPr id="119" name="Picture 118">
              <a:extLst>
                <a:ext uri="{FF2B5EF4-FFF2-40B4-BE49-F238E27FC236}">
                  <a16:creationId xmlns:a16="http://schemas.microsoft.com/office/drawing/2014/main" id="{68A0022E-59BB-7A62-4860-5183DD86F1E7}"/>
                </a:ext>
              </a:extLst>
            </p:cNvPr>
            <p:cNvPicPr/>
            <p:nvPr/>
          </p:nvPicPr>
          <p:blipFill>
            <a:blip r:embed="rId3"/>
            <a:srcRect l="75549" b="75567"/>
            <a:stretch/>
          </p:blipFill>
          <p:spPr>
            <a:xfrm>
              <a:off x="5103812" y="5398791"/>
              <a:ext cx="728837" cy="784566"/>
            </a:xfrm>
            <a:prstGeom prst="rect">
              <a:avLst/>
            </a:prstGeom>
            <a:ln>
              <a:noFill/>
            </a:ln>
          </p:spPr>
        </p:pic>
        <p:sp>
          <p:nvSpPr>
            <p:cNvPr id="120" name="CustomShape 112">
              <a:extLst>
                <a:ext uri="{FF2B5EF4-FFF2-40B4-BE49-F238E27FC236}">
                  <a16:creationId xmlns:a16="http://schemas.microsoft.com/office/drawing/2014/main" id="{FDA37DA6-E9F7-85F7-ECBF-F5A5AA3F5C2D}"/>
                </a:ext>
              </a:extLst>
            </p:cNvPr>
            <p:cNvSpPr/>
            <p:nvPr/>
          </p:nvSpPr>
          <p:spPr>
            <a:xfrm rot="16200000">
              <a:off x="-158267" y="5606470"/>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grpSp>
      <p:sp>
        <p:nvSpPr>
          <p:cNvPr id="121" name="CustomShape 140">
            <a:extLst>
              <a:ext uri="{FF2B5EF4-FFF2-40B4-BE49-F238E27FC236}">
                <a16:creationId xmlns:a16="http://schemas.microsoft.com/office/drawing/2014/main" id="{98CF96E6-903F-9296-26E3-1CC648EBFB71}"/>
              </a:ext>
            </a:extLst>
          </p:cNvPr>
          <p:cNvSpPr/>
          <p:nvPr/>
        </p:nvSpPr>
        <p:spPr>
          <a:xfrm>
            <a:off x="1828837" y="6272265"/>
            <a:ext cx="2699395"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mis-assembly</a:t>
            </a:r>
            <a:endParaRPr lang="en-GB" sz="2177" spc="-1" dirty="0">
              <a:solidFill>
                <a:srgbClr val="0070C0"/>
              </a:solidFill>
              <a:latin typeface="Arial"/>
            </a:endParaRPr>
          </a:p>
        </p:txBody>
      </p:sp>
    </p:spTree>
    <p:extLst>
      <p:ext uri="{BB962C8B-B14F-4D97-AF65-F5344CB8AC3E}">
        <p14:creationId xmlns:p14="http://schemas.microsoft.com/office/powerpoint/2010/main" val="23711598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F05AD-73A9-AAB4-5189-7D4489DC2D41}"/>
              </a:ext>
            </a:extLst>
          </p:cNvPr>
          <p:cNvSpPr>
            <a:spLocks noGrp="1"/>
          </p:cNvSpPr>
          <p:nvPr>
            <p:ph type="title"/>
          </p:nvPr>
        </p:nvSpPr>
        <p:spPr/>
        <p:txBody>
          <a:bodyPr/>
          <a:lstStyle/>
          <a:p>
            <a:r>
              <a:rPr lang="en-CH" dirty="0"/>
              <a:t>C</a:t>
            </a:r>
            <a:r>
              <a:rPr lang="en-CH" b="0" dirty="0"/>
              <a:t>orrectness : How to check?</a:t>
            </a:r>
          </a:p>
        </p:txBody>
      </p:sp>
      <p:sp>
        <p:nvSpPr>
          <p:cNvPr id="3" name="CustomShape 2">
            <a:extLst>
              <a:ext uri="{FF2B5EF4-FFF2-40B4-BE49-F238E27FC236}">
                <a16:creationId xmlns:a16="http://schemas.microsoft.com/office/drawing/2014/main" id="{9A456073-B8EA-C20D-03A5-14B7D7B8D5C4}"/>
              </a:ext>
            </a:extLst>
          </p:cNvPr>
          <p:cNvSpPr/>
          <p:nvPr/>
        </p:nvSpPr>
        <p:spPr>
          <a:xfrm>
            <a:off x="184275" y="1420910"/>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Map all reads back against the genome and look for:</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i="1"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sp>
        <p:nvSpPr>
          <p:cNvPr id="4" name="CustomShape 34">
            <a:extLst>
              <a:ext uri="{FF2B5EF4-FFF2-40B4-BE49-F238E27FC236}">
                <a16:creationId xmlns:a16="http://schemas.microsoft.com/office/drawing/2014/main" id="{02D9BE33-6A7C-FB52-949F-A91B0B3FECA1}"/>
              </a:ext>
            </a:extLst>
          </p:cNvPr>
          <p:cNvSpPr/>
          <p:nvPr/>
        </p:nvSpPr>
        <p:spPr>
          <a:xfrm>
            <a:off x="522678" y="615961"/>
            <a:ext cx="11318303"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Proportion of the assembly that is free from mistakes (hard to assess)</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 </a:t>
            </a: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a:p>
            <a:pPr algn="ctr">
              <a:lnSpc>
                <a:spcPct val="100000"/>
              </a:lnSpc>
            </a:pPr>
            <a:endParaRPr lang="en-GB" sz="3200" spc="-1" dirty="0">
              <a:latin typeface="Cordia New" panose="020B0304020202020204" pitchFamily="34" charset="-34"/>
              <a:cs typeface="Cordia New" panose="020B0304020202020204" pitchFamily="34" charset="-34"/>
            </a:endParaRPr>
          </a:p>
        </p:txBody>
      </p:sp>
      <p:pic>
        <p:nvPicPr>
          <p:cNvPr id="5" name="Picture 4">
            <a:extLst>
              <a:ext uri="{FF2B5EF4-FFF2-40B4-BE49-F238E27FC236}">
                <a16:creationId xmlns:a16="http://schemas.microsoft.com/office/drawing/2014/main" id="{0ABE2726-9D96-6A42-9291-2D734FF9C7C7}"/>
              </a:ext>
            </a:extLst>
          </p:cNvPr>
          <p:cNvPicPr/>
          <p:nvPr/>
        </p:nvPicPr>
        <p:blipFill>
          <a:blip r:embed="rId3"/>
          <a:srcRect r="77322" b="74946"/>
          <a:stretch/>
        </p:blipFill>
        <p:spPr>
          <a:xfrm>
            <a:off x="4876540" y="2786473"/>
            <a:ext cx="675720" cy="804594"/>
          </a:xfrm>
          <a:prstGeom prst="rect">
            <a:avLst/>
          </a:prstGeom>
          <a:ln>
            <a:noFill/>
          </a:ln>
        </p:spPr>
      </p:pic>
      <p:grpSp>
        <p:nvGrpSpPr>
          <p:cNvPr id="6" name="Group 3">
            <a:extLst>
              <a:ext uri="{FF2B5EF4-FFF2-40B4-BE49-F238E27FC236}">
                <a16:creationId xmlns:a16="http://schemas.microsoft.com/office/drawing/2014/main" id="{39BB7C8B-88BA-6A63-8F74-E4CBA0825871}"/>
              </a:ext>
            </a:extLst>
          </p:cNvPr>
          <p:cNvGrpSpPr/>
          <p:nvPr/>
        </p:nvGrpSpPr>
        <p:grpSpPr>
          <a:xfrm>
            <a:off x="263187" y="2438164"/>
            <a:ext cx="5289073" cy="1393236"/>
            <a:chOff x="217440" y="2016000"/>
            <a:chExt cx="4373280" cy="1152000"/>
          </a:xfrm>
        </p:grpSpPr>
        <p:sp>
          <p:nvSpPr>
            <p:cNvPr id="7" name="CustomShape 4">
              <a:extLst>
                <a:ext uri="{FF2B5EF4-FFF2-40B4-BE49-F238E27FC236}">
                  <a16:creationId xmlns:a16="http://schemas.microsoft.com/office/drawing/2014/main" id="{99DFBC33-139D-C999-02EE-F6B90D5EC5A9}"/>
                </a:ext>
              </a:extLst>
            </p:cNvPr>
            <p:cNvSpPr/>
            <p:nvPr/>
          </p:nvSpPr>
          <p:spPr>
            <a:xfrm>
              <a:off x="648000" y="2376000"/>
              <a:ext cx="3310560" cy="70560"/>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8" name="CustomShape 5">
              <a:extLst>
                <a:ext uri="{FF2B5EF4-FFF2-40B4-BE49-F238E27FC236}">
                  <a16:creationId xmlns:a16="http://schemas.microsoft.com/office/drawing/2014/main" id="{B5170EB4-8698-B7BB-88BB-57673B5ED92C}"/>
                </a:ext>
              </a:extLst>
            </p:cNvPr>
            <p:cNvSpPr/>
            <p:nvPr/>
          </p:nvSpPr>
          <p:spPr>
            <a:xfrm rot="16200000">
              <a:off x="-3600" y="2601720"/>
              <a:ext cx="787320" cy="344880"/>
            </a:xfrm>
            <a:prstGeom prst="rect">
              <a:avLst/>
            </a:prstGeom>
            <a:noFill/>
            <a:ln>
              <a:noFill/>
            </a:ln>
          </p:spPr>
          <p:style>
            <a:lnRef idx="0">
              <a:scrgbClr r="0" g="0" b="0"/>
            </a:lnRef>
            <a:fillRef idx="0">
              <a:scrgbClr r="0" g="0" b="0"/>
            </a:fillRef>
            <a:effectRef idx="0">
              <a:scrgbClr r="0" g="0" b="0"/>
            </a:effectRef>
            <a:fontRef idx="minor"/>
          </p:style>
        </p:sp>
        <p:sp>
          <p:nvSpPr>
            <p:cNvPr id="9" name="CustomShape 6">
              <a:extLst>
                <a:ext uri="{FF2B5EF4-FFF2-40B4-BE49-F238E27FC236}">
                  <a16:creationId xmlns:a16="http://schemas.microsoft.com/office/drawing/2014/main" id="{E6926A15-7646-9C1F-A17E-3DD83F969633}"/>
                </a:ext>
              </a:extLst>
            </p:cNvPr>
            <p:cNvSpPr/>
            <p:nvPr/>
          </p:nvSpPr>
          <p:spPr>
            <a:xfrm>
              <a:off x="684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 name="CustomShape 7">
              <a:extLst>
                <a:ext uri="{FF2B5EF4-FFF2-40B4-BE49-F238E27FC236}">
                  <a16:creationId xmlns:a16="http://schemas.microsoft.com/office/drawing/2014/main" id="{DC9F963E-C8F2-7764-9BC2-EF980A2C4B8E}"/>
                </a:ext>
              </a:extLst>
            </p:cNvPr>
            <p:cNvSpPr/>
            <p:nvPr/>
          </p:nvSpPr>
          <p:spPr>
            <a:xfrm>
              <a:off x="864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 name="CustomShape 8">
              <a:extLst>
                <a:ext uri="{FF2B5EF4-FFF2-40B4-BE49-F238E27FC236}">
                  <a16:creationId xmlns:a16="http://schemas.microsoft.com/office/drawing/2014/main" id="{F51CF7C4-4F3D-D072-3919-5F426C711497}"/>
                </a:ext>
              </a:extLst>
            </p:cNvPr>
            <p:cNvSpPr/>
            <p:nvPr/>
          </p:nvSpPr>
          <p:spPr>
            <a:xfrm>
              <a:off x="118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 name="CustomShape 9">
              <a:extLst>
                <a:ext uri="{FF2B5EF4-FFF2-40B4-BE49-F238E27FC236}">
                  <a16:creationId xmlns:a16="http://schemas.microsoft.com/office/drawing/2014/main" id="{67CE44AC-E08B-9820-3A12-E5E1F8BB65C9}"/>
                </a:ext>
              </a:extLst>
            </p:cNvPr>
            <p:cNvSpPr/>
            <p:nvPr/>
          </p:nvSpPr>
          <p:spPr>
            <a:xfrm>
              <a:off x="828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 name="CustomShape 10">
              <a:extLst>
                <a:ext uri="{FF2B5EF4-FFF2-40B4-BE49-F238E27FC236}">
                  <a16:creationId xmlns:a16="http://schemas.microsoft.com/office/drawing/2014/main" id="{15514AC4-BE28-BC9C-718E-546C88544E6F}"/>
                </a:ext>
              </a:extLst>
            </p:cNvPr>
            <p:cNvSpPr/>
            <p:nvPr/>
          </p:nvSpPr>
          <p:spPr>
            <a:xfrm>
              <a:off x="1296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 name="CustomShape 11">
              <a:extLst>
                <a:ext uri="{FF2B5EF4-FFF2-40B4-BE49-F238E27FC236}">
                  <a16:creationId xmlns:a16="http://schemas.microsoft.com/office/drawing/2014/main" id="{BDBE7EB6-8093-F05B-F583-C175DD2988C4}"/>
                </a:ext>
              </a:extLst>
            </p:cNvPr>
            <p:cNvSpPr/>
            <p:nvPr/>
          </p:nvSpPr>
          <p:spPr>
            <a:xfrm>
              <a:off x="1584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 name="CustomShape 12">
              <a:extLst>
                <a:ext uri="{FF2B5EF4-FFF2-40B4-BE49-F238E27FC236}">
                  <a16:creationId xmlns:a16="http://schemas.microsoft.com/office/drawing/2014/main" id="{F7CCBFBA-CC0B-2CE3-6329-C5923059669E}"/>
                </a:ext>
              </a:extLst>
            </p:cNvPr>
            <p:cNvSpPr/>
            <p:nvPr/>
          </p:nvSpPr>
          <p:spPr>
            <a:xfrm>
              <a:off x="1692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6" name="CustomShape 13">
              <a:extLst>
                <a:ext uri="{FF2B5EF4-FFF2-40B4-BE49-F238E27FC236}">
                  <a16:creationId xmlns:a16="http://schemas.microsoft.com/office/drawing/2014/main" id="{96DED7B8-F266-DBC8-4B63-A97672582FB9}"/>
                </a:ext>
              </a:extLst>
            </p:cNvPr>
            <p:cNvSpPr/>
            <p:nvPr/>
          </p:nvSpPr>
          <p:spPr>
            <a:xfrm>
              <a:off x="1980000" y="262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7" name="CustomShape 14">
              <a:extLst>
                <a:ext uri="{FF2B5EF4-FFF2-40B4-BE49-F238E27FC236}">
                  <a16:creationId xmlns:a16="http://schemas.microsoft.com/office/drawing/2014/main" id="{D5034FCA-04C3-4711-1A9D-38ED944FA7A7}"/>
                </a:ext>
              </a:extLst>
            </p:cNvPr>
            <p:cNvSpPr/>
            <p:nvPr/>
          </p:nvSpPr>
          <p:spPr>
            <a:xfrm>
              <a:off x="684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8" name="CustomShape 15">
              <a:extLst>
                <a:ext uri="{FF2B5EF4-FFF2-40B4-BE49-F238E27FC236}">
                  <a16:creationId xmlns:a16="http://schemas.microsoft.com/office/drawing/2014/main" id="{3F05418C-7341-FC7B-8491-FF8949DBCE59}"/>
                </a:ext>
              </a:extLst>
            </p:cNvPr>
            <p:cNvSpPr/>
            <p:nvPr/>
          </p:nvSpPr>
          <p:spPr>
            <a:xfrm>
              <a:off x="684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9" name="CustomShape 16">
              <a:extLst>
                <a:ext uri="{FF2B5EF4-FFF2-40B4-BE49-F238E27FC236}">
                  <a16:creationId xmlns:a16="http://schemas.microsoft.com/office/drawing/2014/main" id="{BB4A205F-FF3D-2956-35D4-0AEA61B45110}"/>
                </a:ext>
              </a:extLst>
            </p:cNvPr>
            <p:cNvSpPr/>
            <p:nvPr/>
          </p:nvSpPr>
          <p:spPr>
            <a:xfrm>
              <a:off x="1332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0" name="CustomShape 17">
              <a:extLst>
                <a:ext uri="{FF2B5EF4-FFF2-40B4-BE49-F238E27FC236}">
                  <a16:creationId xmlns:a16="http://schemas.microsoft.com/office/drawing/2014/main" id="{0E6B5EF8-4D46-5DC5-7652-94EADB1C13D9}"/>
                </a:ext>
              </a:extLst>
            </p:cNvPr>
            <p:cNvSpPr/>
            <p:nvPr/>
          </p:nvSpPr>
          <p:spPr>
            <a:xfrm>
              <a:off x="2268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1" name="CustomShape 18">
              <a:extLst>
                <a:ext uri="{FF2B5EF4-FFF2-40B4-BE49-F238E27FC236}">
                  <a16:creationId xmlns:a16="http://schemas.microsoft.com/office/drawing/2014/main" id="{A2E67C45-3CB4-BACC-C53E-03D0D3F80B7D}"/>
                </a:ext>
              </a:extLst>
            </p:cNvPr>
            <p:cNvSpPr/>
            <p:nvPr/>
          </p:nvSpPr>
          <p:spPr>
            <a:xfrm>
              <a:off x="2196000" y="273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2" name="CustomShape 19">
              <a:extLst>
                <a:ext uri="{FF2B5EF4-FFF2-40B4-BE49-F238E27FC236}">
                  <a16:creationId xmlns:a16="http://schemas.microsoft.com/office/drawing/2014/main" id="{751EADD6-86AF-A50D-7ECD-2D4A0F3A8751}"/>
                </a:ext>
              </a:extLst>
            </p:cNvPr>
            <p:cNvSpPr/>
            <p:nvPr/>
          </p:nvSpPr>
          <p:spPr>
            <a:xfrm>
              <a:off x="2592000" y="255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3" name="CustomShape 20">
              <a:extLst>
                <a:ext uri="{FF2B5EF4-FFF2-40B4-BE49-F238E27FC236}">
                  <a16:creationId xmlns:a16="http://schemas.microsoft.com/office/drawing/2014/main" id="{2D8A3216-5ECC-0F49-EC52-8B11BF89C1CC}"/>
                </a:ext>
              </a:extLst>
            </p:cNvPr>
            <p:cNvSpPr/>
            <p:nvPr/>
          </p:nvSpPr>
          <p:spPr>
            <a:xfrm>
              <a:off x="2448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4" name="CustomShape 21">
              <a:extLst>
                <a:ext uri="{FF2B5EF4-FFF2-40B4-BE49-F238E27FC236}">
                  <a16:creationId xmlns:a16="http://schemas.microsoft.com/office/drawing/2014/main" id="{8EE85BDF-66DE-D959-5058-5C44D1422A7D}"/>
                </a:ext>
              </a:extLst>
            </p:cNvPr>
            <p:cNvSpPr/>
            <p:nvPr/>
          </p:nvSpPr>
          <p:spPr>
            <a:xfrm>
              <a:off x="291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5" name="CustomShape 22">
              <a:extLst>
                <a:ext uri="{FF2B5EF4-FFF2-40B4-BE49-F238E27FC236}">
                  <a16:creationId xmlns:a16="http://schemas.microsoft.com/office/drawing/2014/main" id="{1D73E581-8753-3A0C-59AC-813A7621B92A}"/>
                </a:ext>
              </a:extLst>
            </p:cNvPr>
            <p:cNvSpPr/>
            <p:nvPr/>
          </p:nvSpPr>
          <p:spPr>
            <a:xfrm>
              <a:off x="2772000" y="266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6" name="CustomShape 23">
              <a:extLst>
                <a:ext uri="{FF2B5EF4-FFF2-40B4-BE49-F238E27FC236}">
                  <a16:creationId xmlns:a16="http://schemas.microsoft.com/office/drawing/2014/main" id="{841AEDA0-CEC9-9C4D-8EEA-EDC5783FFD7B}"/>
                </a:ext>
              </a:extLst>
            </p:cNvPr>
            <p:cNvSpPr/>
            <p:nvPr/>
          </p:nvSpPr>
          <p:spPr>
            <a:xfrm>
              <a:off x="3240000" y="259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7" name="CustomShape 24">
              <a:extLst>
                <a:ext uri="{FF2B5EF4-FFF2-40B4-BE49-F238E27FC236}">
                  <a16:creationId xmlns:a16="http://schemas.microsoft.com/office/drawing/2014/main" id="{9394329C-E30E-3E64-AFB6-3192D1A6C145}"/>
                </a:ext>
              </a:extLst>
            </p:cNvPr>
            <p:cNvSpPr/>
            <p:nvPr/>
          </p:nvSpPr>
          <p:spPr>
            <a:xfrm>
              <a:off x="3456000" y="248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8" name="CustomShape 25">
              <a:extLst>
                <a:ext uri="{FF2B5EF4-FFF2-40B4-BE49-F238E27FC236}">
                  <a16:creationId xmlns:a16="http://schemas.microsoft.com/office/drawing/2014/main" id="{D70FF8F7-4E3F-D680-C2F6-D2A0574E5878}"/>
                </a:ext>
              </a:extLst>
            </p:cNvPr>
            <p:cNvSpPr/>
            <p:nvPr/>
          </p:nvSpPr>
          <p:spPr>
            <a:xfrm>
              <a:off x="3492000" y="2700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9" name="CustomShape 26">
              <a:extLst>
                <a:ext uri="{FF2B5EF4-FFF2-40B4-BE49-F238E27FC236}">
                  <a16:creationId xmlns:a16="http://schemas.microsoft.com/office/drawing/2014/main" id="{2CF0228C-175E-06AB-FC1E-DFF2990CB39D}"/>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0" name="CustomShape 27">
              <a:extLst>
                <a:ext uri="{FF2B5EF4-FFF2-40B4-BE49-F238E27FC236}">
                  <a16:creationId xmlns:a16="http://schemas.microsoft.com/office/drawing/2014/main" id="{D60855D8-9B6D-60CF-EEA2-DB7D12116921}"/>
                </a:ext>
              </a:extLst>
            </p:cNvPr>
            <p:cNvSpPr/>
            <p:nvPr/>
          </p:nvSpPr>
          <p:spPr>
            <a:xfrm>
              <a:off x="2952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1" name="CustomShape 28">
              <a:extLst>
                <a:ext uri="{FF2B5EF4-FFF2-40B4-BE49-F238E27FC236}">
                  <a16:creationId xmlns:a16="http://schemas.microsoft.com/office/drawing/2014/main" id="{70B0E837-B30D-C55D-C8B9-05A13F193A6B}"/>
                </a:ext>
              </a:extLst>
            </p:cNvPr>
            <p:cNvSpPr/>
            <p:nvPr/>
          </p:nvSpPr>
          <p:spPr>
            <a:xfrm>
              <a:off x="3600000" y="2916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2" name="CustomShape 29">
              <a:extLst>
                <a:ext uri="{FF2B5EF4-FFF2-40B4-BE49-F238E27FC236}">
                  <a16:creationId xmlns:a16="http://schemas.microsoft.com/office/drawing/2014/main" id="{30907BBE-A704-8F4C-DE16-724EF6A6A4BD}"/>
                </a:ext>
              </a:extLst>
            </p:cNvPr>
            <p:cNvSpPr/>
            <p:nvPr/>
          </p:nvSpPr>
          <p:spPr>
            <a:xfrm>
              <a:off x="1836000" y="2844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3" name="CustomShape 30">
              <a:extLst>
                <a:ext uri="{FF2B5EF4-FFF2-40B4-BE49-F238E27FC236}">
                  <a16:creationId xmlns:a16="http://schemas.microsoft.com/office/drawing/2014/main" id="{8D1ADFE7-03DA-A501-19E4-D31702A24730}"/>
                </a:ext>
              </a:extLst>
            </p:cNvPr>
            <p:cNvSpPr/>
            <p:nvPr/>
          </p:nvSpPr>
          <p:spPr>
            <a:xfrm>
              <a:off x="2160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4" name="CustomShape 31">
              <a:extLst>
                <a:ext uri="{FF2B5EF4-FFF2-40B4-BE49-F238E27FC236}">
                  <a16:creationId xmlns:a16="http://schemas.microsoft.com/office/drawing/2014/main" id="{BB106D06-F744-18BD-0528-F04797E7E793}"/>
                </a:ext>
              </a:extLst>
            </p:cNvPr>
            <p:cNvSpPr/>
            <p:nvPr/>
          </p:nvSpPr>
          <p:spPr>
            <a:xfrm>
              <a:off x="1152000" y="2952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5" name="CustomShape 32">
              <a:extLst>
                <a:ext uri="{FF2B5EF4-FFF2-40B4-BE49-F238E27FC236}">
                  <a16:creationId xmlns:a16="http://schemas.microsoft.com/office/drawing/2014/main" id="{28C68662-C27D-52E5-2C3A-DBBCAF7094B1}"/>
                </a:ext>
              </a:extLst>
            </p:cNvPr>
            <p:cNvSpPr/>
            <p:nvPr/>
          </p:nvSpPr>
          <p:spPr>
            <a:xfrm>
              <a:off x="3168000" y="2808000"/>
              <a:ext cx="430560" cy="70560"/>
            </a:xfrm>
            <a:prstGeom prst="rect">
              <a:avLst/>
            </a:prstGeom>
            <a:solidFill>
              <a:srgbClr val="EF413D"/>
            </a:solidFill>
            <a:ln>
              <a:noFill/>
            </a:ln>
          </p:spPr>
          <p:style>
            <a:lnRef idx="0">
              <a:scrgbClr r="0" g="0" b="0"/>
            </a:lnRef>
            <a:fillRef idx="0">
              <a:scrgbClr r="0" g="0" b="0"/>
            </a:fillRef>
            <a:effectRef idx="0">
              <a:scrgbClr r="0" g="0" b="0"/>
            </a:effectRef>
            <a:fontRef idx="minor"/>
          </p:style>
        </p:sp>
        <p:pic>
          <p:nvPicPr>
            <p:cNvPr id="36" name="Picture 35">
              <a:extLst>
                <a:ext uri="{FF2B5EF4-FFF2-40B4-BE49-F238E27FC236}">
                  <a16:creationId xmlns:a16="http://schemas.microsoft.com/office/drawing/2014/main" id="{D29FE7A1-99FA-1D67-8B45-5682D749707C}"/>
                </a:ext>
              </a:extLst>
            </p:cNvPr>
            <p:cNvPicPr/>
            <p:nvPr/>
          </p:nvPicPr>
          <p:blipFill>
            <a:blip r:embed="rId3"/>
            <a:srcRect r="77322" b="74946"/>
            <a:stretch/>
          </p:blipFill>
          <p:spPr>
            <a:xfrm>
              <a:off x="4032000" y="2304000"/>
              <a:ext cx="558720" cy="665280"/>
            </a:xfrm>
            <a:prstGeom prst="rect">
              <a:avLst/>
            </a:prstGeom>
            <a:ln>
              <a:noFill/>
            </a:ln>
          </p:spPr>
        </p:pic>
        <p:sp>
          <p:nvSpPr>
            <p:cNvPr id="37" name="CustomShape 33">
              <a:extLst>
                <a:ext uri="{FF2B5EF4-FFF2-40B4-BE49-F238E27FC236}">
                  <a16:creationId xmlns:a16="http://schemas.microsoft.com/office/drawing/2014/main" id="{048F73CC-3AC7-49A1-D189-59F20F22D21B}"/>
                </a:ext>
              </a:extLst>
            </p:cNvPr>
            <p:cNvSpPr/>
            <p:nvPr/>
          </p:nvSpPr>
          <p:spPr>
            <a:xfrm>
              <a:off x="1800000" y="2016000"/>
              <a:ext cx="1055520" cy="344880"/>
            </a:xfrm>
            <a:prstGeom prst="rect">
              <a:avLst/>
            </a:prstGeom>
            <a:noFill/>
            <a:ln>
              <a:noFill/>
            </a:ln>
          </p:spPr>
          <p:style>
            <a:lnRef idx="0">
              <a:scrgbClr r="0" g="0" b="0"/>
            </a:lnRef>
            <a:fillRef idx="0">
              <a:scrgbClr r="0" g="0" b="0"/>
            </a:fillRef>
            <a:effectRef idx="0">
              <a:scrgbClr r="0" g="0" b="0"/>
            </a:effectRef>
            <a:fontRef idx="minor"/>
          </p:style>
        </p:sp>
      </p:grpSp>
      <p:sp>
        <p:nvSpPr>
          <p:cNvPr id="38" name="TextShape 79">
            <a:extLst>
              <a:ext uri="{FF2B5EF4-FFF2-40B4-BE49-F238E27FC236}">
                <a16:creationId xmlns:a16="http://schemas.microsoft.com/office/drawing/2014/main" id="{2B3D5A83-9BC9-B2D8-F3FB-8072B95E1241}"/>
              </a:ext>
            </a:extLst>
          </p:cNvPr>
          <p:cNvSpPr txBox="1"/>
          <p:nvPr/>
        </p:nvSpPr>
        <p:spPr>
          <a:xfrm>
            <a:off x="1915914" y="2454273"/>
            <a:ext cx="1278294" cy="419277"/>
          </a:xfrm>
          <a:prstGeom prst="rect">
            <a:avLst/>
          </a:prstGeom>
          <a:noFill/>
          <a:ln>
            <a:noFill/>
          </a:ln>
        </p:spPr>
        <p:txBody>
          <a:bodyPr lIns="108847" tIns="54423" rIns="108847" bIns="54423"/>
          <a:lstStyle/>
          <a:p>
            <a:r>
              <a:rPr lang="en-GB" sz="2177" b="1" spc="-1">
                <a:solidFill>
                  <a:srgbClr val="999999"/>
                </a:solidFill>
                <a:latin typeface="Arial"/>
                <a:ea typeface="DejaVu Sans"/>
              </a:rPr>
              <a:t>genome</a:t>
            </a:r>
            <a:endParaRPr lang="en-GB" sz="2177" spc="-1">
              <a:latin typeface="Arial"/>
            </a:endParaRPr>
          </a:p>
        </p:txBody>
      </p:sp>
      <p:sp>
        <p:nvSpPr>
          <p:cNvPr id="39" name="CustomShape 81">
            <a:extLst>
              <a:ext uri="{FF2B5EF4-FFF2-40B4-BE49-F238E27FC236}">
                <a16:creationId xmlns:a16="http://schemas.microsoft.com/office/drawing/2014/main" id="{A3E8C283-D014-246C-442A-DF055821492F}"/>
              </a:ext>
            </a:extLst>
          </p:cNvPr>
          <p:cNvSpPr/>
          <p:nvPr/>
        </p:nvSpPr>
        <p:spPr>
          <a:xfrm rot="16200000">
            <a:off x="-71189" y="2994152"/>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ED1C24"/>
                </a:solidFill>
                <a:latin typeface="Arial"/>
                <a:ea typeface="DejaVu Sans"/>
              </a:rPr>
              <a:t>reads</a:t>
            </a:r>
            <a:endParaRPr lang="en-GB" sz="2177" spc="-1" dirty="0">
              <a:latin typeface="Arial"/>
            </a:endParaRPr>
          </a:p>
        </p:txBody>
      </p:sp>
      <p:grpSp>
        <p:nvGrpSpPr>
          <p:cNvPr id="40" name="Group 39">
            <a:extLst>
              <a:ext uri="{FF2B5EF4-FFF2-40B4-BE49-F238E27FC236}">
                <a16:creationId xmlns:a16="http://schemas.microsoft.com/office/drawing/2014/main" id="{6F0CDB33-070F-11C8-9E31-A98E17322FFE}"/>
              </a:ext>
            </a:extLst>
          </p:cNvPr>
          <p:cNvGrpSpPr/>
          <p:nvPr/>
        </p:nvGrpSpPr>
        <p:grpSpPr>
          <a:xfrm>
            <a:off x="6462871" y="2394625"/>
            <a:ext cx="4613571" cy="2206973"/>
            <a:chOff x="6462871" y="2394625"/>
            <a:chExt cx="4613571" cy="2206973"/>
          </a:xfrm>
        </p:grpSpPr>
        <p:sp>
          <p:nvSpPr>
            <p:cNvPr id="41" name="CustomShape 34">
              <a:extLst>
                <a:ext uri="{FF2B5EF4-FFF2-40B4-BE49-F238E27FC236}">
                  <a16:creationId xmlns:a16="http://schemas.microsoft.com/office/drawing/2014/main" id="{1F07BE51-B8F1-27E3-FC81-A50F4DD22DAB}"/>
                </a:ext>
              </a:extLst>
            </p:cNvPr>
            <p:cNvSpPr/>
            <p:nvPr/>
          </p:nvSpPr>
          <p:spPr>
            <a:xfrm>
              <a:off x="6985552" y="2830011"/>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42" name="CustomShape 35">
              <a:extLst>
                <a:ext uri="{FF2B5EF4-FFF2-40B4-BE49-F238E27FC236}">
                  <a16:creationId xmlns:a16="http://schemas.microsoft.com/office/drawing/2014/main" id="{B57F5394-EE2E-C856-5750-E8446CD71804}"/>
                </a:ext>
              </a:extLst>
            </p:cNvPr>
            <p:cNvSpPr/>
            <p:nvPr/>
          </p:nvSpPr>
          <p:spPr>
            <a:xfrm rot="16200000">
              <a:off x="6042941" y="3037691"/>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sp>
          <p:nvSpPr>
            <p:cNvPr id="43" name="CustomShape 36">
              <a:extLst>
                <a:ext uri="{FF2B5EF4-FFF2-40B4-BE49-F238E27FC236}">
                  <a16:creationId xmlns:a16="http://schemas.microsoft.com/office/drawing/2014/main" id="{1B7F83BE-3C43-108D-4A65-87BA1BE84A75}"/>
                </a:ext>
              </a:extLst>
            </p:cNvPr>
            <p:cNvSpPr/>
            <p:nvPr/>
          </p:nvSpPr>
          <p:spPr>
            <a:xfrm>
              <a:off x="70290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4" name="CustomShape 37">
              <a:extLst>
                <a:ext uri="{FF2B5EF4-FFF2-40B4-BE49-F238E27FC236}">
                  <a16:creationId xmlns:a16="http://schemas.microsoft.com/office/drawing/2014/main" id="{B9437360-76F7-1451-0D1E-F2756242A79C}"/>
                </a:ext>
              </a:extLst>
            </p:cNvPr>
            <p:cNvSpPr/>
            <p:nvPr/>
          </p:nvSpPr>
          <p:spPr>
            <a:xfrm>
              <a:off x="724678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5" name="CustomShape 38">
              <a:extLst>
                <a:ext uri="{FF2B5EF4-FFF2-40B4-BE49-F238E27FC236}">
                  <a16:creationId xmlns:a16="http://schemas.microsoft.com/office/drawing/2014/main" id="{1A7402EE-C9A2-DDA5-0E1B-B27FDD165F06}"/>
                </a:ext>
              </a:extLst>
            </p:cNvPr>
            <p:cNvSpPr/>
            <p:nvPr/>
          </p:nvSpPr>
          <p:spPr>
            <a:xfrm>
              <a:off x="7638632"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6" name="CustomShape 39">
              <a:extLst>
                <a:ext uri="{FF2B5EF4-FFF2-40B4-BE49-F238E27FC236}">
                  <a16:creationId xmlns:a16="http://schemas.microsoft.com/office/drawing/2014/main" id="{5B676995-333A-7DF6-5592-6C0A18544D9F}"/>
                </a:ext>
              </a:extLst>
            </p:cNvPr>
            <p:cNvSpPr/>
            <p:nvPr/>
          </p:nvSpPr>
          <p:spPr>
            <a:xfrm>
              <a:off x="7203246"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7" name="CustomShape 40">
              <a:extLst>
                <a:ext uri="{FF2B5EF4-FFF2-40B4-BE49-F238E27FC236}">
                  <a16:creationId xmlns:a16="http://schemas.microsoft.com/office/drawing/2014/main" id="{DF928183-B2A0-ECC4-BABA-5C06205D11C8}"/>
                </a:ext>
              </a:extLst>
            </p:cNvPr>
            <p:cNvSpPr/>
            <p:nvPr/>
          </p:nvSpPr>
          <p:spPr>
            <a:xfrm>
              <a:off x="7769248"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8" name="CustomShape 41">
              <a:extLst>
                <a:ext uri="{FF2B5EF4-FFF2-40B4-BE49-F238E27FC236}">
                  <a16:creationId xmlns:a16="http://schemas.microsoft.com/office/drawing/2014/main" id="{56375061-9A96-9203-D281-25B9D1C9A553}"/>
                </a:ext>
              </a:extLst>
            </p:cNvPr>
            <p:cNvSpPr/>
            <p:nvPr/>
          </p:nvSpPr>
          <p:spPr>
            <a:xfrm>
              <a:off x="8117557"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49" name="CustomShape 42">
              <a:extLst>
                <a:ext uri="{FF2B5EF4-FFF2-40B4-BE49-F238E27FC236}">
                  <a16:creationId xmlns:a16="http://schemas.microsoft.com/office/drawing/2014/main" id="{0E79C44D-FF95-10D6-F952-AE79F09E093E}"/>
                </a:ext>
              </a:extLst>
            </p:cNvPr>
            <p:cNvSpPr/>
            <p:nvPr/>
          </p:nvSpPr>
          <p:spPr>
            <a:xfrm>
              <a:off x="8248173"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0" name="CustomShape 43">
              <a:extLst>
                <a:ext uri="{FF2B5EF4-FFF2-40B4-BE49-F238E27FC236}">
                  <a16:creationId xmlns:a16="http://schemas.microsoft.com/office/drawing/2014/main" id="{3DB51AEF-AA08-F6EB-2D15-E7A20D71ECB3}"/>
                </a:ext>
              </a:extLst>
            </p:cNvPr>
            <p:cNvSpPr/>
            <p:nvPr/>
          </p:nvSpPr>
          <p:spPr>
            <a:xfrm>
              <a:off x="8596482" y="313478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1" name="CustomShape 44">
              <a:extLst>
                <a:ext uri="{FF2B5EF4-FFF2-40B4-BE49-F238E27FC236}">
                  <a16:creationId xmlns:a16="http://schemas.microsoft.com/office/drawing/2014/main" id="{EC356BD5-BCE6-4DC2-D9E6-FAD1BED4E9C6}"/>
                </a:ext>
              </a:extLst>
            </p:cNvPr>
            <p:cNvSpPr/>
            <p:nvPr/>
          </p:nvSpPr>
          <p:spPr>
            <a:xfrm>
              <a:off x="7029091"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2" name="CustomShape 45">
              <a:extLst>
                <a:ext uri="{FF2B5EF4-FFF2-40B4-BE49-F238E27FC236}">
                  <a16:creationId xmlns:a16="http://schemas.microsoft.com/office/drawing/2014/main" id="{17F272C4-2192-A49F-6BA9-C258F7099EC9}"/>
                </a:ext>
              </a:extLst>
            </p:cNvPr>
            <p:cNvSpPr/>
            <p:nvPr/>
          </p:nvSpPr>
          <p:spPr>
            <a:xfrm>
              <a:off x="7029091"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3" name="CustomShape 46">
              <a:extLst>
                <a:ext uri="{FF2B5EF4-FFF2-40B4-BE49-F238E27FC236}">
                  <a16:creationId xmlns:a16="http://schemas.microsoft.com/office/drawing/2014/main" id="{F25AF96B-FC3A-4E24-7C7C-04DA36AE1820}"/>
                </a:ext>
              </a:extLst>
            </p:cNvPr>
            <p:cNvSpPr/>
            <p:nvPr/>
          </p:nvSpPr>
          <p:spPr>
            <a:xfrm>
              <a:off x="7812786"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4" name="CustomShape 47">
              <a:extLst>
                <a:ext uri="{FF2B5EF4-FFF2-40B4-BE49-F238E27FC236}">
                  <a16:creationId xmlns:a16="http://schemas.microsoft.com/office/drawing/2014/main" id="{1916D937-7B37-68C6-4A6E-A3DB4DC57C80}"/>
                </a:ext>
              </a:extLst>
            </p:cNvPr>
            <p:cNvSpPr/>
            <p:nvPr/>
          </p:nvSpPr>
          <p:spPr>
            <a:xfrm>
              <a:off x="8944791"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5" name="CustomShape 48">
              <a:extLst>
                <a:ext uri="{FF2B5EF4-FFF2-40B4-BE49-F238E27FC236}">
                  <a16:creationId xmlns:a16="http://schemas.microsoft.com/office/drawing/2014/main" id="{9A1FD46A-BFD6-3642-185C-52A34618E5DA}"/>
                </a:ext>
              </a:extLst>
            </p:cNvPr>
            <p:cNvSpPr/>
            <p:nvPr/>
          </p:nvSpPr>
          <p:spPr>
            <a:xfrm>
              <a:off x="8857714" y="326539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6" name="CustomShape 49">
              <a:extLst>
                <a:ext uri="{FF2B5EF4-FFF2-40B4-BE49-F238E27FC236}">
                  <a16:creationId xmlns:a16="http://schemas.microsoft.com/office/drawing/2014/main" id="{851EED5A-315C-3656-3FE3-4460D8E7B87D}"/>
                </a:ext>
              </a:extLst>
            </p:cNvPr>
            <p:cNvSpPr/>
            <p:nvPr/>
          </p:nvSpPr>
          <p:spPr>
            <a:xfrm>
              <a:off x="9336639" y="304770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7" name="CustomShape 50">
              <a:extLst>
                <a:ext uri="{FF2B5EF4-FFF2-40B4-BE49-F238E27FC236}">
                  <a16:creationId xmlns:a16="http://schemas.microsoft.com/office/drawing/2014/main" id="{86379336-1C1F-52C4-E0BB-6979C04A1FED}"/>
                </a:ext>
              </a:extLst>
            </p:cNvPr>
            <p:cNvSpPr/>
            <p:nvPr/>
          </p:nvSpPr>
          <p:spPr>
            <a:xfrm>
              <a:off x="9162484"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8" name="CustomShape 51">
              <a:extLst>
                <a:ext uri="{FF2B5EF4-FFF2-40B4-BE49-F238E27FC236}">
                  <a16:creationId xmlns:a16="http://schemas.microsoft.com/office/drawing/2014/main" id="{9FB01082-179F-0314-FB77-44B4F014D33E}"/>
                </a:ext>
              </a:extLst>
            </p:cNvPr>
            <p:cNvSpPr/>
            <p:nvPr/>
          </p:nvSpPr>
          <p:spPr>
            <a:xfrm>
              <a:off x="972848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59" name="CustomShape 52">
              <a:extLst>
                <a:ext uri="{FF2B5EF4-FFF2-40B4-BE49-F238E27FC236}">
                  <a16:creationId xmlns:a16="http://schemas.microsoft.com/office/drawing/2014/main" id="{4E013431-C125-4A45-276B-294B59B9980D}"/>
                </a:ext>
              </a:extLst>
            </p:cNvPr>
            <p:cNvSpPr/>
            <p:nvPr/>
          </p:nvSpPr>
          <p:spPr>
            <a:xfrm>
              <a:off x="9554332" y="317832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0" name="CustomShape 53">
              <a:extLst>
                <a:ext uri="{FF2B5EF4-FFF2-40B4-BE49-F238E27FC236}">
                  <a16:creationId xmlns:a16="http://schemas.microsoft.com/office/drawing/2014/main" id="{FB46C217-799B-365E-4B31-5D17BE33D828}"/>
                </a:ext>
              </a:extLst>
            </p:cNvPr>
            <p:cNvSpPr/>
            <p:nvPr/>
          </p:nvSpPr>
          <p:spPr>
            <a:xfrm>
              <a:off x="10120334" y="309124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1" name="CustomShape 54">
              <a:extLst>
                <a:ext uri="{FF2B5EF4-FFF2-40B4-BE49-F238E27FC236}">
                  <a16:creationId xmlns:a16="http://schemas.microsoft.com/office/drawing/2014/main" id="{06157162-8384-65DB-7687-C5B4BB3BB437}"/>
                </a:ext>
              </a:extLst>
            </p:cNvPr>
            <p:cNvSpPr/>
            <p:nvPr/>
          </p:nvSpPr>
          <p:spPr>
            <a:xfrm>
              <a:off x="10381566" y="296062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2" name="CustomShape 55">
              <a:extLst>
                <a:ext uri="{FF2B5EF4-FFF2-40B4-BE49-F238E27FC236}">
                  <a16:creationId xmlns:a16="http://schemas.microsoft.com/office/drawing/2014/main" id="{563F786F-B124-36A9-E427-378EC8A9C8AD}"/>
                </a:ext>
              </a:extLst>
            </p:cNvPr>
            <p:cNvSpPr/>
            <p:nvPr/>
          </p:nvSpPr>
          <p:spPr>
            <a:xfrm>
              <a:off x="10425104" y="322185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3" name="CustomShape 56">
              <a:extLst>
                <a:ext uri="{FF2B5EF4-FFF2-40B4-BE49-F238E27FC236}">
                  <a16:creationId xmlns:a16="http://schemas.microsoft.com/office/drawing/2014/main" id="{04F2D004-C34F-0F97-642B-3477C347BE4B}"/>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4" name="CustomShape 57">
              <a:extLst>
                <a:ext uri="{FF2B5EF4-FFF2-40B4-BE49-F238E27FC236}">
                  <a16:creationId xmlns:a16="http://schemas.microsoft.com/office/drawing/2014/main" id="{A1C1CC77-F853-57C7-69CE-E9B834C0930D}"/>
                </a:ext>
              </a:extLst>
            </p:cNvPr>
            <p:cNvSpPr/>
            <p:nvPr/>
          </p:nvSpPr>
          <p:spPr>
            <a:xfrm>
              <a:off x="9772025"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5" name="CustomShape 58">
              <a:extLst>
                <a:ext uri="{FF2B5EF4-FFF2-40B4-BE49-F238E27FC236}">
                  <a16:creationId xmlns:a16="http://schemas.microsoft.com/office/drawing/2014/main" id="{487848AD-19E0-1835-C9A9-F20B0E6354A8}"/>
                </a:ext>
              </a:extLst>
            </p:cNvPr>
            <p:cNvSpPr/>
            <p:nvPr/>
          </p:nvSpPr>
          <p:spPr>
            <a:xfrm>
              <a:off x="10555720" y="348309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6" name="CustomShape 59">
              <a:extLst>
                <a:ext uri="{FF2B5EF4-FFF2-40B4-BE49-F238E27FC236}">
                  <a16:creationId xmlns:a16="http://schemas.microsoft.com/office/drawing/2014/main" id="{0BF26957-62CE-C293-DD6A-031ADB4EE628}"/>
                </a:ext>
              </a:extLst>
            </p:cNvPr>
            <p:cNvSpPr/>
            <p:nvPr/>
          </p:nvSpPr>
          <p:spPr>
            <a:xfrm>
              <a:off x="8422327" y="339601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7" name="CustomShape 60">
              <a:extLst>
                <a:ext uri="{FF2B5EF4-FFF2-40B4-BE49-F238E27FC236}">
                  <a16:creationId xmlns:a16="http://schemas.microsoft.com/office/drawing/2014/main" id="{27523089-D3EF-9154-E79E-83D5425AB8A3}"/>
                </a:ext>
              </a:extLst>
            </p:cNvPr>
            <p:cNvSpPr/>
            <p:nvPr/>
          </p:nvSpPr>
          <p:spPr>
            <a:xfrm>
              <a:off x="8814175"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8" name="CustomShape 61">
              <a:extLst>
                <a:ext uri="{FF2B5EF4-FFF2-40B4-BE49-F238E27FC236}">
                  <a16:creationId xmlns:a16="http://schemas.microsoft.com/office/drawing/2014/main" id="{0190D7FB-B87E-B3BF-66A8-B1CA4AAC2C17}"/>
                </a:ext>
              </a:extLst>
            </p:cNvPr>
            <p:cNvSpPr/>
            <p:nvPr/>
          </p:nvSpPr>
          <p:spPr>
            <a:xfrm>
              <a:off x="7595093" y="352662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69" name="CustomShape 62">
              <a:extLst>
                <a:ext uri="{FF2B5EF4-FFF2-40B4-BE49-F238E27FC236}">
                  <a16:creationId xmlns:a16="http://schemas.microsoft.com/office/drawing/2014/main" id="{480A90A4-71A0-12B8-69D5-0D9AE96C6805}"/>
                </a:ext>
              </a:extLst>
            </p:cNvPr>
            <p:cNvSpPr/>
            <p:nvPr/>
          </p:nvSpPr>
          <p:spPr>
            <a:xfrm>
              <a:off x="10033257" y="335247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0" name="CustomShape 63">
              <a:extLst>
                <a:ext uri="{FF2B5EF4-FFF2-40B4-BE49-F238E27FC236}">
                  <a16:creationId xmlns:a16="http://schemas.microsoft.com/office/drawing/2014/main" id="{6875FC55-E6A8-5EE9-2DBD-CD72127AC2CD}"/>
                </a:ext>
              </a:extLst>
            </p:cNvPr>
            <p:cNvSpPr/>
            <p:nvPr/>
          </p:nvSpPr>
          <p:spPr>
            <a:xfrm>
              <a:off x="8378788" y="2394625"/>
              <a:ext cx="1276553" cy="417100"/>
            </a:xfrm>
            <a:prstGeom prst="rect">
              <a:avLst/>
            </a:prstGeom>
            <a:noFill/>
            <a:ln>
              <a:noFill/>
            </a:ln>
          </p:spPr>
          <p:style>
            <a:lnRef idx="0">
              <a:scrgbClr r="0" g="0" b="0"/>
            </a:lnRef>
            <a:fillRef idx="0">
              <a:scrgbClr r="0" g="0" b="0"/>
            </a:fillRef>
            <a:effectRef idx="0">
              <a:scrgbClr r="0" g="0" b="0"/>
            </a:effectRef>
            <a:fontRef idx="minor"/>
          </p:style>
        </p:sp>
        <p:sp>
          <p:nvSpPr>
            <p:cNvPr id="71" name="CustomShape 64">
              <a:extLst>
                <a:ext uri="{FF2B5EF4-FFF2-40B4-BE49-F238E27FC236}">
                  <a16:creationId xmlns:a16="http://schemas.microsoft.com/office/drawing/2014/main" id="{E1DE15F7-CDC8-6833-CD7B-9D2997BFAF97}"/>
                </a:ext>
              </a:extLst>
            </p:cNvPr>
            <p:cNvSpPr/>
            <p:nvPr/>
          </p:nvSpPr>
          <p:spPr>
            <a:xfrm>
              <a:off x="8814175" y="365724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2" name="CustomShape 65">
              <a:extLst>
                <a:ext uri="{FF2B5EF4-FFF2-40B4-BE49-F238E27FC236}">
                  <a16:creationId xmlns:a16="http://schemas.microsoft.com/office/drawing/2014/main" id="{17FB8E9C-0944-0F8C-CE5A-1D367A686B0C}"/>
                </a:ext>
              </a:extLst>
            </p:cNvPr>
            <p:cNvSpPr/>
            <p:nvPr/>
          </p:nvSpPr>
          <p:spPr>
            <a:xfrm>
              <a:off x="8901252" y="37878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3" name="CustomShape 66">
              <a:extLst>
                <a:ext uri="{FF2B5EF4-FFF2-40B4-BE49-F238E27FC236}">
                  <a16:creationId xmlns:a16="http://schemas.microsoft.com/office/drawing/2014/main" id="{B6F1A4D2-6CA2-7463-64FC-1C7AFE31A56A}"/>
                </a:ext>
              </a:extLst>
            </p:cNvPr>
            <p:cNvSpPr/>
            <p:nvPr/>
          </p:nvSpPr>
          <p:spPr>
            <a:xfrm>
              <a:off x="9423716" y="36137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4" name="CustomShape 67">
              <a:extLst>
                <a:ext uri="{FF2B5EF4-FFF2-40B4-BE49-F238E27FC236}">
                  <a16:creationId xmlns:a16="http://schemas.microsoft.com/office/drawing/2014/main" id="{39AD6615-B46D-B1A2-C54F-21DFDC107768}"/>
                </a:ext>
              </a:extLst>
            </p:cNvPr>
            <p:cNvSpPr/>
            <p:nvPr/>
          </p:nvSpPr>
          <p:spPr>
            <a:xfrm>
              <a:off x="8814175" y="396201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5" name="CustomShape 68">
              <a:extLst>
                <a:ext uri="{FF2B5EF4-FFF2-40B4-BE49-F238E27FC236}">
                  <a16:creationId xmlns:a16="http://schemas.microsoft.com/office/drawing/2014/main" id="{9C3315F2-F589-FFCB-2C80-6FC22E5945D4}"/>
                </a:ext>
              </a:extLst>
            </p:cNvPr>
            <p:cNvSpPr/>
            <p:nvPr/>
          </p:nvSpPr>
          <p:spPr>
            <a:xfrm>
              <a:off x="9336639" y="39184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6" name="CustomShape 69">
              <a:extLst>
                <a:ext uri="{FF2B5EF4-FFF2-40B4-BE49-F238E27FC236}">
                  <a16:creationId xmlns:a16="http://schemas.microsoft.com/office/drawing/2014/main" id="{6C9BB087-A2B7-2C69-6795-C2523E08B14B}"/>
                </a:ext>
              </a:extLst>
            </p:cNvPr>
            <p:cNvSpPr/>
            <p:nvPr/>
          </p:nvSpPr>
          <p:spPr>
            <a:xfrm>
              <a:off x="9510793" y="3744322"/>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7" name="CustomShape 70">
              <a:extLst>
                <a:ext uri="{FF2B5EF4-FFF2-40B4-BE49-F238E27FC236}">
                  <a16:creationId xmlns:a16="http://schemas.microsoft.com/office/drawing/2014/main" id="{0072CF0A-A285-9F66-0CA5-03A7C0B3F65E}"/>
                </a:ext>
              </a:extLst>
            </p:cNvPr>
            <p:cNvSpPr/>
            <p:nvPr/>
          </p:nvSpPr>
          <p:spPr>
            <a:xfrm>
              <a:off x="9423716" y="40490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8" name="CustomShape 71">
              <a:extLst>
                <a:ext uri="{FF2B5EF4-FFF2-40B4-BE49-F238E27FC236}">
                  <a16:creationId xmlns:a16="http://schemas.microsoft.com/office/drawing/2014/main" id="{17286B05-6F49-1CB7-4400-74635D0A3852}"/>
                </a:ext>
              </a:extLst>
            </p:cNvPr>
            <p:cNvSpPr/>
            <p:nvPr/>
          </p:nvSpPr>
          <p:spPr>
            <a:xfrm>
              <a:off x="9684948" y="38314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79" name="CustomShape 72">
              <a:extLst>
                <a:ext uri="{FF2B5EF4-FFF2-40B4-BE49-F238E27FC236}">
                  <a16:creationId xmlns:a16="http://schemas.microsoft.com/office/drawing/2014/main" id="{1704A195-0A85-1942-DF3F-A1E30EC30684}"/>
                </a:ext>
              </a:extLst>
            </p:cNvPr>
            <p:cNvSpPr/>
            <p:nvPr/>
          </p:nvSpPr>
          <p:spPr>
            <a:xfrm>
              <a:off x="8857714" y="40926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0" name="CustomShape 73">
              <a:extLst>
                <a:ext uri="{FF2B5EF4-FFF2-40B4-BE49-F238E27FC236}">
                  <a16:creationId xmlns:a16="http://schemas.microsoft.com/office/drawing/2014/main" id="{4F585B6E-2EDC-F037-6BDD-731ACAC53063}"/>
                </a:ext>
              </a:extLst>
            </p:cNvPr>
            <p:cNvSpPr/>
            <p:nvPr/>
          </p:nvSpPr>
          <p:spPr>
            <a:xfrm>
              <a:off x="9118945" y="42232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1" name="CustomShape 74">
              <a:extLst>
                <a:ext uri="{FF2B5EF4-FFF2-40B4-BE49-F238E27FC236}">
                  <a16:creationId xmlns:a16="http://schemas.microsoft.com/office/drawing/2014/main" id="{2F65256A-5F6E-95FB-0FAF-4227393AA939}"/>
                </a:ext>
              </a:extLst>
            </p:cNvPr>
            <p:cNvSpPr/>
            <p:nvPr/>
          </p:nvSpPr>
          <p:spPr>
            <a:xfrm>
              <a:off x="9641409" y="41797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2" name="CustomShape 75">
              <a:extLst>
                <a:ext uri="{FF2B5EF4-FFF2-40B4-BE49-F238E27FC236}">
                  <a16:creationId xmlns:a16="http://schemas.microsoft.com/office/drawing/2014/main" id="{D919B07C-8C80-2347-A381-5A81106597AC}"/>
                </a:ext>
              </a:extLst>
            </p:cNvPr>
            <p:cNvSpPr/>
            <p:nvPr/>
          </p:nvSpPr>
          <p:spPr>
            <a:xfrm>
              <a:off x="8901252" y="4397402"/>
              <a:ext cx="1285260" cy="85336"/>
            </a:xfrm>
            <a:prstGeom prst="rect">
              <a:avLst/>
            </a:prstGeom>
            <a:solidFill>
              <a:srgbClr val="0070C0"/>
            </a:solidFill>
            <a:ln>
              <a:solidFill>
                <a:srgbClr val="0070C0"/>
              </a:solidFill>
            </a:ln>
          </p:spPr>
          <p:style>
            <a:lnRef idx="0">
              <a:scrgbClr r="0" g="0" b="0"/>
            </a:lnRef>
            <a:fillRef idx="0">
              <a:scrgbClr r="0" g="0" b="0"/>
            </a:fillRef>
            <a:effectRef idx="0">
              <a:scrgbClr r="0" g="0" b="0"/>
            </a:effectRef>
            <a:fontRef idx="minor"/>
          </p:style>
        </p:sp>
        <p:sp>
          <p:nvSpPr>
            <p:cNvPr id="83" name="CustomShape 77">
              <a:extLst>
                <a:ext uri="{FF2B5EF4-FFF2-40B4-BE49-F238E27FC236}">
                  <a16:creationId xmlns:a16="http://schemas.microsoft.com/office/drawing/2014/main" id="{2A324A98-EF5E-1C13-A97F-F2CF8D0CF160}"/>
                </a:ext>
              </a:extLst>
            </p:cNvPr>
            <p:cNvSpPr/>
            <p:nvPr/>
          </p:nvSpPr>
          <p:spPr>
            <a:xfrm>
              <a:off x="6792241" y="3874938"/>
              <a:ext cx="1857358"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Multicopy</a:t>
              </a:r>
              <a:endParaRPr lang="en-GB" sz="2177" spc="-1" dirty="0">
                <a:solidFill>
                  <a:srgbClr val="0070C0"/>
                </a:solidFill>
                <a:latin typeface="Arial"/>
              </a:endParaRPr>
            </a:p>
            <a:p>
              <a:pPr>
                <a:lnSpc>
                  <a:spcPct val="100000"/>
                </a:lnSpc>
              </a:pPr>
              <a:r>
                <a:rPr lang="en-GB" sz="2177" b="1" spc="-1" dirty="0">
                  <a:solidFill>
                    <a:srgbClr val="0070C0"/>
                  </a:solidFill>
                  <a:latin typeface="Arial"/>
                  <a:ea typeface="DejaVu Sans"/>
                </a:rPr>
                <a:t>gene</a:t>
              </a:r>
              <a:endParaRPr lang="en-GB" sz="2177" spc="-1" dirty="0">
                <a:solidFill>
                  <a:srgbClr val="0070C0"/>
                </a:solidFill>
                <a:latin typeface="Arial"/>
              </a:endParaRPr>
            </a:p>
          </p:txBody>
        </p:sp>
        <p:sp>
          <p:nvSpPr>
            <p:cNvPr id="84" name="TextShape 80">
              <a:extLst>
                <a:ext uri="{FF2B5EF4-FFF2-40B4-BE49-F238E27FC236}">
                  <a16:creationId xmlns:a16="http://schemas.microsoft.com/office/drawing/2014/main" id="{BD44C632-8260-5351-6A68-EAF73EA4CD38}"/>
                </a:ext>
              </a:extLst>
            </p:cNvPr>
            <p:cNvSpPr txBox="1"/>
            <p:nvPr/>
          </p:nvSpPr>
          <p:spPr>
            <a:xfrm>
              <a:off x="8561651" y="2455579"/>
              <a:ext cx="1278294" cy="1025770"/>
            </a:xfrm>
            <a:prstGeom prst="rect">
              <a:avLst/>
            </a:prstGeom>
            <a:noFill/>
            <a:ln>
              <a:noFill/>
            </a:ln>
          </p:spPr>
          <p:txBody>
            <a:bodyPr lIns="108847" tIns="54423" rIns="108847" bIns="54423"/>
            <a:lstStyle/>
            <a:p>
              <a:r>
                <a:rPr lang="en-GB" sz="2177" b="1" spc="-1" dirty="0">
                  <a:solidFill>
                    <a:srgbClr val="999999"/>
                  </a:solidFill>
                  <a:latin typeface="Arial"/>
                  <a:ea typeface="DejaVu Sans"/>
                </a:rPr>
                <a:t>genome</a:t>
              </a:r>
              <a:endParaRPr lang="en-GB" sz="2177" spc="-1" dirty="0">
                <a:latin typeface="Arial"/>
              </a:endParaRPr>
            </a:p>
          </p:txBody>
        </p:sp>
      </p:grpSp>
      <p:pic>
        <p:nvPicPr>
          <p:cNvPr id="85" name="Picture 84">
            <a:extLst>
              <a:ext uri="{FF2B5EF4-FFF2-40B4-BE49-F238E27FC236}">
                <a16:creationId xmlns:a16="http://schemas.microsoft.com/office/drawing/2014/main" id="{CA3121E3-8F11-F3F7-9D5D-265DC9854FB1}"/>
              </a:ext>
            </a:extLst>
          </p:cNvPr>
          <p:cNvPicPr/>
          <p:nvPr/>
        </p:nvPicPr>
        <p:blipFill>
          <a:blip r:embed="rId3"/>
          <a:srcRect l="75549" b="75567"/>
          <a:stretch/>
        </p:blipFill>
        <p:spPr>
          <a:xfrm>
            <a:off x="11233181" y="2827399"/>
            <a:ext cx="728837" cy="784566"/>
          </a:xfrm>
          <a:prstGeom prst="rect">
            <a:avLst/>
          </a:prstGeom>
          <a:ln>
            <a:noFill/>
          </a:ln>
        </p:spPr>
      </p:pic>
      <p:sp>
        <p:nvSpPr>
          <p:cNvPr id="86" name="CustomShape 76">
            <a:extLst>
              <a:ext uri="{FF2B5EF4-FFF2-40B4-BE49-F238E27FC236}">
                <a16:creationId xmlns:a16="http://schemas.microsoft.com/office/drawing/2014/main" id="{86257B54-957A-7711-E901-60061BC18987}"/>
              </a:ext>
            </a:extLst>
          </p:cNvPr>
          <p:cNvSpPr/>
          <p:nvPr/>
        </p:nvSpPr>
        <p:spPr>
          <a:xfrm>
            <a:off x="7271166" y="1975783"/>
            <a:ext cx="4526276"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800" u="sng" spc="-1" dirty="0">
                <a:solidFill>
                  <a:srgbClr val="000000"/>
                </a:solidFill>
                <a:latin typeface="Cordia New" panose="020B0304020202020204" pitchFamily="34" charset="-34"/>
                <a:ea typeface="DejaVu Sans"/>
                <a:cs typeface="Cordia New" panose="020B0304020202020204" pitchFamily="34" charset="-34"/>
              </a:rPr>
              <a:t>Repeat collapsed (high coverage)</a:t>
            </a:r>
            <a:endParaRPr lang="en-GB" sz="2800" spc="-1" dirty="0">
              <a:latin typeface="Cordia New" panose="020B0304020202020204" pitchFamily="34" charset="-34"/>
              <a:cs typeface="Cordia New" panose="020B0304020202020204" pitchFamily="34" charset="-34"/>
            </a:endParaRPr>
          </a:p>
        </p:txBody>
      </p:sp>
      <p:sp>
        <p:nvSpPr>
          <p:cNvPr id="87" name="CustomShape 105">
            <a:extLst>
              <a:ext uri="{FF2B5EF4-FFF2-40B4-BE49-F238E27FC236}">
                <a16:creationId xmlns:a16="http://schemas.microsoft.com/office/drawing/2014/main" id="{0EC19180-CA93-B0C1-DC0E-71F247D50F53}"/>
              </a:ext>
            </a:extLst>
          </p:cNvPr>
          <p:cNvSpPr/>
          <p:nvPr/>
        </p:nvSpPr>
        <p:spPr>
          <a:xfrm>
            <a:off x="783909" y="4621734"/>
            <a:ext cx="4003813"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r>
              <a:rPr lang="en-GB" sz="2800" u="sng" spc="-1" dirty="0">
                <a:solidFill>
                  <a:srgbClr val="000000"/>
                </a:solidFill>
                <a:latin typeface="Cordia New" panose="020B0304020202020204" pitchFamily="34" charset="-34"/>
                <a:cs typeface="Cordia New" panose="020B0304020202020204" pitchFamily="34" charset="-34"/>
              </a:rPr>
              <a:t>Mis-assembly (no coverage)</a:t>
            </a:r>
          </a:p>
        </p:txBody>
      </p:sp>
      <p:grpSp>
        <p:nvGrpSpPr>
          <p:cNvPr id="88" name="Group 87">
            <a:extLst>
              <a:ext uri="{FF2B5EF4-FFF2-40B4-BE49-F238E27FC236}">
                <a16:creationId xmlns:a16="http://schemas.microsoft.com/office/drawing/2014/main" id="{78703E29-9D08-A5C6-0FF4-AD67820DC5D2}"/>
              </a:ext>
            </a:extLst>
          </p:cNvPr>
          <p:cNvGrpSpPr/>
          <p:nvPr/>
        </p:nvGrpSpPr>
        <p:grpSpPr>
          <a:xfrm>
            <a:off x="261663" y="5089557"/>
            <a:ext cx="5570986" cy="1298975"/>
            <a:chOff x="261663" y="5186540"/>
            <a:chExt cx="5570986" cy="1298975"/>
          </a:xfrm>
        </p:grpSpPr>
        <p:sp>
          <p:nvSpPr>
            <p:cNvPr id="89" name="CustomShape 33">
              <a:extLst>
                <a:ext uri="{FF2B5EF4-FFF2-40B4-BE49-F238E27FC236}">
                  <a16:creationId xmlns:a16="http://schemas.microsoft.com/office/drawing/2014/main" id="{94676616-14B6-3EAA-8EF8-FF527DC65AF3}"/>
                </a:ext>
              </a:extLst>
            </p:cNvPr>
            <p:cNvSpPr/>
            <p:nvPr/>
          </p:nvSpPr>
          <p:spPr>
            <a:xfrm>
              <a:off x="783909" y="5485868"/>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90" name="CustomShape 34">
              <a:extLst>
                <a:ext uri="{FF2B5EF4-FFF2-40B4-BE49-F238E27FC236}">
                  <a16:creationId xmlns:a16="http://schemas.microsoft.com/office/drawing/2014/main" id="{B3F7FD0E-B089-2D83-15D9-1056E152F713}"/>
                </a:ext>
              </a:extLst>
            </p:cNvPr>
            <p:cNvSpPr/>
            <p:nvPr/>
          </p:nvSpPr>
          <p:spPr>
            <a:xfrm>
              <a:off x="827448"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1" name="CustomShape 35">
              <a:extLst>
                <a:ext uri="{FF2B5EF4-FFF2-40B4-BE49-F238E27FC236}">
                  <a16:creationId xmlns:a16="http://schemas.microsoft.com/office/drawing/2014/main" id="{BEE8419E-AA69-F268-4B10-121AB20AE976}"/>
                </a:ext>
              </a:extLst>
            </p:cNvPr>
            <p:cNvSpPr/>
            <p:nvPr/>
          </p:nvSpPr>
          <p:spPr>
            <a:xfrm>
              <a:off x="1045141"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2" name="CustomShape 36">
              <a:extLst>
                <a:ext uri="{FF2B5EF4-FFF2-40B4-BE49-F238E27FC236}">
                  <a16:creationId xmlns:a16="http://schemas.microsoft.com/office/drawing/2014/main" id="{2CEB5142-338A-88EB-7E24-7A42F5DC8D63}"/>
                </a:ext>
              </a:extLst>
            </p:cNvPr>
            <p:cNvSpPr/>
            <p:nvPr/>
          </p:nvSpPr>
          <p:spPr>
            <a:xfrm>
              <a:off x="1436989"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3" name="CustomShape 37">
              <a:extLst>
                <a:ext uri="{FF2B5EF4-FFF2-40B4-BE49-F238E27FC236}">
                  <a16:creationId xmlns:a16="http://schemas.microsoft.com/office/drawing/2014/main" id="{5F535AA0-1560-1B93-3D2F-3B043DBDC7D8}"/>
                </a:ext>
              </a:extLst>
            </p:cNvPr>
            <p:cNvSpPr/>
            <p:nvPr/>
          </p:nvSpPr>
          <p:spPr>
            <a:xfrm>
              <a:off x="1001603" y="587771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4" name="CustomShape 38">
              <a:extLst>
                <a:ext uri="{FF2B5EF4-FFF2-40B4-BE49-F238E27FC236}">
                  <a16:creationId xmlns:a16="http://schemas.microsoft.com/office/drawing/2014/main" id="{74C46A51-569D-679C-21A4-7AD82CACA884}"/>
                </a:ext>
              </a:extLst>
            </p:cNvPr>
            <p:cNvSpPr/>
            <p:nvPr/>
          </p:nvSpPr>
          <p:spPr>
            <a:xfrm>
              <a:off x="1567605" y="5790638"/>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5" name="CustomShape 39">
              <a:extLst>
                <a:ext uri="{FF2B5EF4-FFF2-40B4-BE49-F238E27FC236}">
                  <a16:creationId xmlns:a16="http://schemas.microsoft.com/office/drawing/2014/main" id="{91A6D7A7-6611-67E5-5193-618576755027}"/>
                </a:ext>
              </a:extLst>
            </p:cNvPr>
            <p:cNvSpPr/>
            <p:nvPr/>
          </p:nvSpPr>
          <p:spPr>
            <a:xfrm>
              <a:off x="1915914"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6" name="CustomShape 40">
              <a:extLst>
                <a:ext uri="{FF2B5EF4-FFF2-40B4-BE49-F238E27FC236}">
                  <a16:creationId xmlns:a16="http://schemas.microsoft.com/office/drawing/2014/main" id="{5F998227-74C0-456E-AE21-8F4BBF39102D}"/>
                </a:ext>
              </a:extLst>
            </p:cNvPr>
            <p:cNvSpPr/>
            <p:nvPr/>
          </p:nvSpPr>
          <p:spPr>
            <a:xfrm>
              <a:off x="2046530"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7" name="CustomShape 41">
              <a:extLst>
                <a:ext uri="{FF2B5EF4-FFF2-40B4-BE49-F238E27FC236}">
                  <a16:creationId xmlns:a16="http://schemas.microsoft.com/office/drawing/2014/main" id="{C1E535E0-90CD-8863-6726-3C127BF84303}"/>
                </a:ext>
              </a:extLst>
            </p:cNvPr>
            <p:cNvSpPr/>
            <p:nvPr/>
          </p:nvSpPr>
          <p:spPr>
            <a:xfrm>
              <a:off x="2046530"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8" name="CustomShape 42">
              <a:extLst>
                <a:ext uri="{FF2B5EF4-FFF2-40B4-BE49-F238E27FC236}">
                  <a16:creationId xmlns:a16="http://schemas.microsoft.com/office/drawing/2014/main" id="{F9B3E752-710E-E4ED-C00A-A61152AA81A8}"/>
                </a:ext>
              </a:extLst>
            </p:cNvPr>
            <p:cNvSpPr/>
            <p:nvPr/>
          </p:nvSpPr>
          <p:spPr>
            <a:xfrm>
              <a:off x="827448"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9" name="CustomShape 43">
              <a:extLst>
                <a:ext uri="{FF2B5EF4-FFF2-40B4-BE49-F238E27FC236}">
                  <a16:creationId xmlns:a16="http://schemas.microsoft.com/office/drawing/2014/main" id="{8E18DCC6-6F03-DA9C-1FF6-B1C91FA4F972}"/>
                </a:ext>
              </a:extLst>
            </p:cNvPr>
            <p:cNvSpPr/>
            <p:nvPr/>
          </p:nvSpPr>
          <p:spPr>
            <a:xfrm>
              <a:off x="827448"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0" name="CustomShape 44">
              <a:extLst>
                <a:ext uri="{FF2B5EF4-FFF2-40B4-BE49-F238E27FC236}">
                  <a16:creationId xmlns:a16="http://schemas.microsoft.com/office/drawing/2014/main" id="{33DE0F12-226C-2909-4971-13913ABFED92}"/>
                </a:ext>
              </a:extLst>
            </p:cNvPr>
            <p:cNvSpPr/>
            <p:nvPr/>
          </p:nvSpPr>
          <p:spPr>
            <a:xfrm>
              <a:off x="1611143"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1" name="CustomShape 45">
              <a:extLst>
                <a:ext uri="{FF2B5EF4-FFF2-40B4-BE49-F238E27FC236}">
                  <a16:creationId xmlns:a16="http://schemas.microsoft.com/office/drawing/2014/main" id="{BB441BF2-E725-97BA-C136-4E910D4FC967}"/>
                </a:ext>
              </a:extLst>
            </p:cNvPr>
            <p:cNvSpPr/>
            <p:nvPr/>
          </p:nvSpPr>
          <p:spPr>
            <a:xfrm>
              <a:off x="2873764"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2" name="CustomShape 46">
              <a:extLst>
                <a:ext uri="{FF2B5EF4-FFF2-40B4-BE49-F238E27FC236}">
                  <a16:creationId xmlns:a16="http://schemas.microsoft.com/office/drawing/2014/main" id="{D90E5F71-E1C7-BF75-9B1F-972191B3AD4C}"/>
                </a:ext>
              </a:extLst>
            </p:cNvPr>
            <p:cNvSpPr/>
            <p:nvPr/>
          </p:nvSpPr>
          <p:spPr>
            <a:xfrm>
              <a:off x="2873764"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3" name="CustomShape 47">
              <a:extLst>
                <a:ext uri="{FF2B5EF4-FFF2-40B4-BE49-F238E27FC236}">
                  <a16:creationId xmlns:a16="http://schemas.microsoft.com/office/drawing/2014/main" id="{F225DD42-E13B-49AD-95B8-86221A7C9CF3}"/>
                </a:ext>
              </a:extLst>
            </p:cNvPr>
            <p:cNvSpPr/>
            <p:nvPr/>
          </p:nvSpPr>
          <p:spPr>
            <a:xfrm>
              <a:off x="3134996" y="57035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4" name="CustomShape 48">
              <a:extLst>
                <a:ext uri="{FF2B5EF4-FFF2-40B4-BE49-F238E27FC236}">
                  <a16:creationId xmlns:a16="http://schemas.microsoft.com/office/drawing/2014/main" id="{F40084AB-7E65-C725-CC15-B5425A777B3C}"/>
                </a:ext>
              </a:extLst>
            </p:cNvPr>
            <p:cNvSpPr/>
            <p:nvPr/>
          </p:nvSpPr>
          <p:spPr>
            <a:xfrm>
              <a:off x="2960841"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5" name="CustomShape 49">
              <a:extLst>
                <a:ext uri="{FF2B5EF4-FFF2-40B4-BE49-F238E27FC236}">
                  <a16:creationId xmlns:a16="http://schemas.microsoft.com/office/drawing/2014/main" id="{15B96526-DA77-9E5C-380E-1A33BE9203F6}"/>
                </a:ext>
              </a:extLst>
            </p:cNvPr>
            <p:cNvSpPr/>
            <p:nvPr/>
          </p:nvSpPr>
          <p:spPr>
            <a:xfrm>
              <a:off x="3526843"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6" name="CustomShape 50">
              <a:extLst>
                <a:ext uri="{FF2B5EF4-FFF2-40B4-BE49-F238E27FC236}">
                  <a16:creationId xmlns:a16="http://schemas.microsoft.com/office/drawing/2014/main" id="{3C1AE41C-5346-B6D9-4089-C4CC71486443}"/>
                </a:ext>
              </a:extLst>
            </p:cNvPr>
            <p:cNvSpPr/>
            <p:nvPr/>
          </p:nvSpPr>
          <p:spPr>
            <a:xfrm>
              <a:off x="3352689" y="58341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7" name="CustomShape 51">
              <a:extLst>
                <a:ext uri="{FF2B5EF4-FFF2-40B4-BE49-F238E27FC236}">
                  <a16:creationId xmlns:a16="http://schemas.microsoft.com/office/drawing/2014/main" id="{DA6C0600-77A4-0DB3-E98B-2B5D773E4161}"/>
                </a:ext>
              </a:extLst>
            </p:cNvPr>
            <p:cNvSpPr/>
            <p:nvPr/>
          </p:nvSpPr>
          <p:spPr>
            <a:xfrm>
              <a:off x="3918691"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8" name="CustomShape 52">
              <a:extLst>
                <a:ext uri="{FF2B5EF4-FFF2-40B4-BE49-F238E27FC236}">
                  <a16:creationId xmlns:a16="http://schemas.microsoft.com/office/drawing/2014/main" id="{C8228B7B-8035-970A-C6EC-20727D697D20}"/>
                </a:ext>
              </a:extLst>
            </p:cNvPr>
            <p:cNvSpPr/>
            <p:nvPr/>
          </p:nvSpPr>
          <p:spPr>
            <a:xfrm>
              <a:off x="4179923"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9" name="CustomShape 53">
              <a:extLst>
                <a:ext uri="{FF2B5EF4-FFF2-40B4-BE49-F238E27FC236}">
                  <a16:creationId xmlns:a16="http://schemas.microsoft.com/office/drawing/2014/main" id="{43BBDCF5-A834-2DE2-AC61-85D5E6D89A99}"/>
                </a:ext>
              </a:extLst>
            </p:cNvPr>
            <p:cNvSpPr/>
            <p:nvPr/>
          </p:nvSpPr>
          <p:spPr>
            <a:xfrm>
              <a:off x="4223461" y="5877715"/>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0" name="CustomShape 54">
              <a:extLst>
                <a:ext uri="{FF2B5EF4-FFF2-40B4-BE49-F238E27FC236}">
                  <a16:creationId xmlns:a16="http://schemas.microsoft.com/office/drawing/2014/main" id="{A5AF9D0E-4369-C9CE-C4BE-F3A1C885CB4C}"/>
                </a:ext>
              </a:extLst>
            </p:cNvPr>
            <p:cNvSpPr/>
            <p:nvPr/>
          </p:nvSpPr>
          <p:spPr>
            <a:xfrm>
              <a:off x="3831614"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1" name="CustomShape 55">
              <a:extLst>
                <a:ext uri="{FF2B5EF4-FFF2-40B4-BE49-F238E27FC236}">
                  <a16:creationId xmlns:a16="http://schemas.microsoft.com/office/drawing/2014/main" id="{EEE91C35-3871-EC7B-9A0D-950130F3FA94}"/>
                </a:ext>
              </a:extLst>
            </p:cNvPr>
            <p:cNvSpPr/>
            <p:nvPr/>
          </p:nvSpPr>
          <p:spPr>
            <a:xfrm>
              <a:off x="3570382" y="61389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2" name="CustomShape 56">
              <a:extLst>
                <a:ext uri="{FF2B5EF4-FFF2-40B4-BE49-F238E27FC236}">
                  <a16:creationId xmlns:a16="http://schemas.microsoft.com/office/drawing/2014/main" id="{8EED3FCA-7666-837C-F4D3-4E166EB6459D}"/>
                </a:ext>
              </a:extLst>
            </p:cNvPr>
            <p:cNvSpPr/>
            <p:nvPr/>
          </p:nvSpPr>
          <p:spPr>
            <a:xfrm>
              <a:off x="4354077" y="613894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3" name="CustomShape 57">
              <a:extLst>
                <a:ext uri="{FF2B5EF4-FFF2-40B4-BE49-F238E27FC236}">
                  <a16:creationId xmlns:a16="http://schemas.microsoft.com/office/drawing/2014/main" id="{50A7B2F4-EEF5-E30B-50E0-9C58B3E54D17}"/>
                </a:ext>
              </a:extLst>
            </p:cNvPr>
            <p:cNvSpPr/>
            <p:nvPr/>
          </p:nvSpPr>
          <p:spPr>
            <a:xfrm>
              <a:off x="2046530"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4" name="CustomShape 58">
              <a:extLst>
                <a:ext uri="{FF2B5EF4-FFF2-40B4-BE49-F238E27FC236}">
                  <a16:creationId xmlns:a16="http://schemas.microsoft.com/office/drawing/2014/main" id="{71C1F8FD-35F0-B5E8-FA8B-18F602DC1ED3}"/>
                </a:ext>
              </a:extLst>
            </p:cNvPr>
            <p:cNvSpPr/>
            <p:nvPr/>
          </p:nvSpPr>
          <p:spPr>
            <a:xfrm>
              <a:off x="2046530"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5" name="CustomShape 59">
              <a:extLst>
                <a:ext uri="{FF2B5EF4-FFF2-40B4-BE49-F238E27FC236}">
                  <a16:creationId xmlns:a16="http://schemas.microsoft.com/office/drawing/2014/main" id="{D74DEE71-515C-6F22-A29F-527494E4C9A7}"/>
                </a:ext>
              </a:extLst>
            </p:cNvPr>
            <p:cNvSpPr/>
            <p:nvPr/>
          </p:nvSpPr>
          <p:spPr>
            <a:xfrm>
              <a:off x="1393450"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6" name="CustomShape 60">
              <a:extLst>
                <a:ext uri="{FF2B5EF4-FFF2-40B4-BE49-F238E27FC236}">
                  <a16:creationId xmlns:a16="http://schemas.microsoft.com/office/drawing/2014/main" id="{890B6CDA-D68B-E64B-79C1-8A75A28593BF}"/>
                </a:ext>
              </a:extLst>
            </p:cNvPr>
            <p:cNvSpPr/>
            <p:nvPr/>
          </p:nvSpPr>
          <p:spPr>
            <a:xfrm>
              <a:off x="3831614" y="600833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7" name="CustomShape 106">
              <a:extLst>
                <a:ext uri="{FF2B5EF4-FFF2-40B4-BE49-F238E27FC236}">
                  <a16:creationId xmlns:a16="http://schemas.microsoft.com/office/drawing/2014/main" id="{3888E7AD-043A-F834-1222-51234E4D2954}"/>
                </a:ext>
              </a:extLst>
            </p:cNvPr>
            <p:cNvSpPr/>
            <p:nvPr/>
          </p:nvSpPr>
          <p:spPr>
            <a:xfrm>
              <a:off x="2873764" y="618248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8" name="CustomShape 107">
              <a:extLst>
                <a:ext uri="{FF2B5EF4-FFF2-40B4-BE49-F238E27FC236}">
                  <a16:creationId xmlns:a16="http://schemas.microsoft.com/office/drawing/2014/main" id="{2B45121A-DEB9-38A2-8B21-03752D24986F}"/>
                </a:ext>
              </a:extLst>
            </p:cNvPr>
            <p:cNvSpPr/>
            <p:nvPr/>
          </p:nvSpPr>
          <p:spPr>
            <a:xfrm>
              <a:off x="2612532" y="5485868"/>
              <a:ext cx="215952" cy="999647"/>
            </a:xfrm>
            <a:prstGeom prst="rect">
              <a:avLst/>
            </a:prstGeom>
            <a:solidFill>
              <a:srgbClr val="72BF44">
                <a:alpha val="30000"/>
              </a:srgbClr>
            </a:solidFill>
            <a:ln>
              <a:noFill/>
            </a:ln>
          </p:spPr>
          <p:style>
            <a:lnRef idx="0">
              <a:scrgbClr r="0" g="0" b="0"/>
            </a:lnRef>
            <a:fillRef idx="0">
              <a:scrgbClr r="0" g="0" b="0"/>
            </a:fillRef>
            <a:effectRef idx="0">
              <a:scrgbClr r="0" g="0" b="0"/>
            </a:effectRef>
            <a:fontRef idx="minor"/>
          </p:style>
        </p:sp>
        <p:pic>
          <p:nvPicPr>
            <p:cNvPr id="119" name="Picture 118">
              <a:extLst>
                <a:ext uri="{FF2B5EF4-FFF2-40B4-BE49-F238E27FC236}">
                  <a16:creationId xmlns:a16="http://schemas.microsoft.com/office/drawing/2014/main" id="{68A0022E-59BB-7A62-4860-5183DD86F1E7}"/>
                </a:ext>
              </a:extLst>
            </p:cNvPr>
            <p:cNvPicPr/>
            <p:nvPr/>
          </p:nvPicPr>
          <p:blipFill>
            <a:blip r:embed="rId3"/>
            <a:srcRect l="75549" b="75567"/>
            <a:stretch/>
          </p:blipFill>
          <p:spPr>
            <a:xfrm>
              <a:off x="5103812" y="5398791"/>
              <a:ext cx="728837" cy="784566"/>
            </a:xfrm>
            <a:prstGeom prst="rect">
              <a:avLst/>
            </a:prstGeom>
            <a:ln>
              <a:noFill/>
            </a:ln>
          </p:spPr>
        </p:pic>
        <p:sp>
          <p:nvSpPr>
            <p:cNvPr id="120" name="CustomShape 112">
              <a:extLst>
                <a:ext uri="{FF2B5EF4-FFF2-40B4-BE49-F238E27FC236}">
                  <a16:creationId xmlns:a16="http://schemas.microsoft.com/office/drawing/2014/main" id="{FDA37DA6-E9F7-85F7-ECBF-F5A5AA3F5C2D}"/>
                </a:ext>
              </a:extLst>
            </p:cNvPr>
            <p:cNvSpPr/>
            <p:nvPr/>
          </p:nvSpPr>
          <p:spPr>
            <a:xfrm rot="16200000">
              <a:off x="-158267" y="5606470"/>
              <a:ext cx="1256960"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grpSp>
      <p:grpSp>
        <p:nvGrpSpPr>
          <p:cNvPr id="121" name="Group 120">
            <a:extLst>
              <a:ext uri="{FF2B5EF4-FFF2-40B4-BE49-F238E27FC236}">
                <a16:creationId xmlns:a16="http://schemas.microsoft.com/office/drawing/2014/main" id="{98027B94-B16B-1035-CFA6-0BE67DF11F64}"/>
              </a:ext>
            </a:extLst>
          </p:cNvPr>
          <p:cNvGrpSpPr/>
          <p:nvPr/>
        </p:nvGrpSpPr>
        <p:grpSpPr>
          <a:xfrm>
            <a:off x="6705164" y="4963404"/>
            <a:ext cx="5224636" cy="1393236"/>
            <a:chOff x="6705164" y="4963404"/>
            <a:chExt cx="5224636" cy="1393236"/>
          </a:xfrm>
        </p:grpSpPr>
        <p:sp>
          <p:nvSpPr>
            <p:cNvPr id="122" name="CustomShape 63">
              <a:extLst>
                <a:ext uri="{FF2B5EF4-FFF2-40B4-BE49-F238E27FC236}">
                  <a16:creationId xmlns:a16="http://schemas.microsoft.com/office/drawing/2014/main" id="{8143D478-C223-C7BF-18D8-A59F09C2E6D3}"/>
                </a:ext>
              </a:extLst>
            </p:cNvPr>
            <p:cNvSpPr/>
            <p:nvPr/>
          </p:nvSpPr>
          <p:spPr>
            <a:xfrm>
              <a:off x="7227627" y="5398790"/>
              <a:ext cx="4003813" cy="85336"/>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123" name="CustomShape 64">
              <a:extLst>
                <a:ext uri="{FF2B5EF4-FFF2-40B4-BE49-F238E27FC236}">
                  <a16:creationId xmlns:a16="http://schemas.microsoft.com/office/drawing/2014/main" id="{D90DBE73-0C3C-FDC3-D227-D2B6A1E852EE}"/>
                </a:ext>
              </a:extLst>
            </p:cNvPr>
            <p:cNvSpPr/>
            <p:nvPr/>
          </p:nvSpPr>
          <p:spPr>
            <a:xfrm rot="16200000">
              <a:off x="6260634" y="5495011"/>
              <a:ext cx="1306159"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sp>
          <p:nvSpPr>
            <p:cNvPr id="124" name="CustomShape 65">
              <a:extLst>
                <a:ext uri="{FF2B5EF4-FFF2-40B4-BE49-F238E27FC236}">
                  <a16:creationId xmlns:a16="http://schemas.microsoft.com/office/drawing/2014/main" id="{154EC67E-33FD-E4A2-ABA5-D7E5087242A3}"/>
                </a:ext>
              </a:extLst>
            </p:cNvPr>
            <p:cNvSpPr/>
            <p:nvPr/>
          </p:nvSpPr>
          <p:spPr>
            <a:xfrm>
              <a:off x="7271166"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5" name="CustomShape 66">
              <a:extLst>
                <a:ext uri="{FF2B5EF4-FFF2-40B4-BE49-F238E27FC236}">
                  <a16:creationId xmlns:a16="http://schemas.microsoft.com/office/drawing/2014/main" id="{E1EEEE82-8722-0206-317C-9B9CFFDCF588}"/>
                </a:ext>
              </a:extLst>
            </p:cNvPr>
            <p:cNvSpPr/>
            <p:nvPr/>
          </p:nvSpPr>
          <p:spPr>
            <a:xfrm>
              <a:off x="7488859" y="5660022"/>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6" name="CustomShape 67">
              <a:extLst>
                <a:ext uri="{FF2B5EF4-FFF2-40B4-BE49-F238E27FC236}">
                  <a16:creationId xmlns:a16="http://schemas.microsoft.com/office/drawing/2014/main" id="{6F93B10F-06BD-01DC-F706-8FDFC40C8767}"/>
                </a:ext>
              </a:extLst>
            </p:cNvPr>
            <p:cNvSpPr/>
            <p:nvPr/>
          </p:nvSpPr>
          <p:spPr>
            <a:xfrm>
              <a:off x="7880707"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7" name="CustomShape 68">
              <a:extLst>
                <a:ext uri="{FF2B5EF4-FFF2-40B4-BE49-F238E27FC236}">
                  <a16:creationId xmlns:a16="http://schemas.microsoft.com/office/drawing/2014/main" id="{0CB9C34E-8837-141C-203A-5697B045FF6B}"/>
                </a:ext>
              </a:extLst>
            </p:cNvPr>
            <p:cNvSpPr/>
            <p:nvPr/>
          </p:nvSpPr>
          <p:spPr>
            <a:xfrm>
              <a:off x="7445320" y="5790638"/>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8" name="CustomShape 69">
              <a:extLst>
                <a:ext uri="{FF2B5EF4-FFF2-40B4-BE49-F238E27FC236}">
                  <a16:creationId xmlns:a16="http://schemas.microsoft.com/office/drawing/2014/main" id="{1ACD3DF9-F241-26FC-56AC-30C8B8888F49}"/>
                </a:ext>
              </a:extLst>
            </p:cNvPr>
            <p:cNvSpPr/>
            <p:nvPr/>
          </p:nvSpPr>
          <p:spPr>
            <a:xfrm>
              <a:off x="8011323" y="57035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9" name="CustomShape 70">
              <a:extLst>
                <a:ext uri="{FF2B5EF4-FFF2-40B4-BE49-F238E27FC236}">
                  <a16:creationId xmlns:a16="http://schemas.microsoft.com/office/drawing/2014/main" id="{DD8095D6-1951-92B2-AFEB-7CECB37B410F}"/>
                </a:ext>
              </a:extLst>
            </p:cNvPr>
            <p:cNvSpPr/>
            <p:nvPr/>
          </p:nvSpPr>
          <p:spPr>
            <a:xfrm>
              <a:off x="8359632" y="58341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0" name="CustomShape 71">
              <a:extLst>
                <a:ext uri="{FF2B5EF4-FFF2-40B4-BE49-F238E27FC236}">
                  <a16:creationId xmlns:a16="http://schemas.microsoft.com/office/drawing/2014/main" id="{22857FF7-636D-D9E1-264B-660B7A427723}"/>
                </a:ext>
              </a:extLst>
            </p:cNvPr>
            <p:cNvSpPr/>
            <p:nvPr/>
          </p:nvSpPr>
          <p:spPr>
            <a:xfrm>
              <a:off x="8490248"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1" name="CustomShape 72">
              <a:extLst>
                <a:ext uri="{FF2B5EF4-FFF2-40B4-BE49-F238E27FC236}">
                  <a16:creationId xmlns:a16="http://schemas.microsoft.com/office/drawing/2014/main" id="{BAC9596B-EC85-CDDC-DEF3-C0096545092E}"/>
                </a:ext>
              </a:extLst>
            </p:cNvPr>
            <p:cNvSpPr/>
            <p:nvPr/>
          </p:nvSpPr>
          <p:spPr>
            <a:xfrm>
              <a:off x="8838557" y="5703561"/>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2" name="CustomShape 73">
              <a:extLst>
                <a:ext uri="{FF2B5EF4-FFF2-40B4-BE49-F238E27FC236}">
                  <a16:creationId xmlns:a16="http://schemas.microsoft.com/office/drawing/2014/main" id="{89E14745-DB1C-3B40-6328-EB5F31729D62}"/>
                </a:ext>
              </a:extLst>
            </p:cNvPr>
            <p:cNvSpPr/>
            <p:nvPr/>
          </p:nvSpPr>
          <p:spPr>
            <a:xfrm>
              <a:off x="7271166" y="60954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3" name="CustomShape 74">
              <a:extLst>
                <a:ext uri="{FF2B5EF4-FFF2-40B4-BE49-F238E27FC236}">
                  <a16:creationId xmlns:a16="http://schemas.microsoft.com/office/drawing/2014/main" id="{D98B03DD-7CA7-07BE-F298-333E968ED5F7}"/>
                </a:ext>
              </a:extLst>
            </p:cNvPr>
            <p:cNvSpPr/>
            <p:nvPr/>
          </p:nvSpPr>
          <p:spPr>
            <a:xfrm>
              <a:off x="7271166"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4" name="CustomShape 75">
              <a:extLst>
                <a:ext uri="{FF2B5EF4-FFF2-40B4-BE49-F238E27FC236}">
                  <a16:creationId xmlns:a16="http://schemas.microsoft.com/office/drawing/2014/main" id="{E966DDBA-F0CC-96B4-16ED-8DAF883002E6}"/>
                </a:ext>
              </a:extLst>
            </p:cNvPr>
            <p:cNvSpPr/>
            <p:nvPr/>
          </p:nvSpPr>
          <p:spPr>
            <a:xfrm>
              <a:off x="8054861" y="59647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5" name="CustomShape 76">
              <a:extLst>
                <a:ext uri="{FF2B5EF4-FFF2-40B4-BE49-F238E27FC236}">
                  <a16:creationId xmlns:a16="http://schemas.microsoft.com/office/drawing/2014/main" id="{4431F6DC-2CC1-9A66-018C-43E203AA4576}"/>
                </a:ext>
              </a:extLst>
            </p:cNvPr>
            <p:cNvSpPr/>
            <p:nvPr/>
          </p:nvSpPr>
          <p:spPr>
            <a:xfrm>
              <a:off x="9186866"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6" name="CustomShape 77">
              <a:extLst>
                <a:ext uri="{FF2B5EF4-FFF2-40B4-BE49-F238E27FC236}">
                  <a16:creationId xmlns:a16="http://schemas.microsoft.com/office/drawing/2014/main" id="{CB2AFCC6-4A11-687F-0AA5-D9E807AE13AA}"/>
                </a:ext>
              </a:extLst>
            </p:cNvPr>
            <p:cNvSpPr/>
            <p:nvPr/>
          </p:nvSpPr>
          <p:spPr>
            <a:xfrm>
              <a:off x="9099788" y="5834177"/>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7" name="CustomShape 78">
              <a:extLst>
                <a:ext uri="{FF2B5EF4-FFF2-40B4-BE49-F238E27FC236}">
                  <a16:creationId xmlns:a16="http://schemas.microsoft.com/office/drawing/2014/main" id="{C901340F-6E47-0AA8-B61E-5D586B07BB33}"/>
                </a:ext>
              </a:extLst>
            </p:cNvPr>
            <p:cNvSpPr/>
            <p:nvPr/>
          </p:nvSpPr>
          <p:spPr>
            <a:xfrm>
              <a:off x="9578713" y="561648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8" name="CustomShape 79">
              <a:extLst>
                <a:ext uri="{FF2B5EF4-FFF2-40B4-BE49-F238E27FC236}">
                  <a16:creationId xmlns:a16="http://schemas.microsoft.com/office/drawing/2014/main" id="{16BFA0E8-5F8A-0499-4953-291C69974B13}"/>
                </a:ext>
              </a:extLst>
            </p:cNvPr>
            <p:cNvSpPr/>
            <p:nvPr/>
          </p:nvSpPr>
          <p:spPr>
            <a:xfrm>
              <a:off x="9404559" y="59647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9" name="CustomShape 80">
              <a:extLst>
                <a:ext uri="{FF2B5EF4-FFF2-40B4-BE49-F238E27FC236}">
                  <a16:creationId xmlns:a16="http://schemas.microsoft.com/office/drawing/2014/main" id="{0535C6ED-61F7-C510-9A6E-62F26CC42C41}"/>
                </a:ext>
              </a:extLst>
            </p:cNvPr>
            <p:cNvSpPr/>
            <p:nvPr/>
          </p:nvSpPr>
          <p:spPr>
            <a:xfrm>
              <a:off x="9970561"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0" name="CustomShape 81">
              <a:extLst>
                <a:ext uri="{FF2B5EF4-FFF2-40B4-BE49-F238E27FC236}">
                  <a16:creationId xmlns:a16="http://schemas.microsoft.com/office/drawing/2014/main" id="{890A36D1-3FD8-0CCE-A933-36D34FAD2A91}"/>
                </a:ext>
              </a:extLst>
            </p:cNvPr>
            <p:cNvSpPr/>
            <p:nvPr/>
          </p:nvSpPr>
          <p:spPr>
            <a:xfrm>
              <a:off x="9796407" y="574710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1" name="CustomShape 82">
              <a:extLst>
                <a:ext uri="{FF2B5EF4-FFF2-40B4-BE49-F238E27FC236}">
                  <a16:creationId xmlns:a16="http://schemas.microsoft.com/office/drawing/2014/main" id="{42B7E0C2-8412-C9DD-6D57-6ECA79D9F56F}"/>
                </a:ext>
              </a:extLst>
            </p:cNvPr>
            <p:cNvSpPr/>
            <p:nvPr/>
          </p:nvSpPr>
          <p:spPr>
            <a:xfrm>
              <a:off x="10362409" y="5660022"/>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2" name="CustomShape 83">
              <a:extLst>
                <a:ext uri="{FF2B5EF4-FFF2-40B4-BE49-F238E27FC236}">
                  <a16:creationId xmlns:a16="http://schemas.microsoft.com/office/drawing/2014/main" id="{6DF851B8-0D11-F3D2-7EE0-A647BAA7E630}"/>
                </a:ext>
              </a:extLst>
            </p:cNvPr>
            <p:cNvSpPr/>
            <p:nvPr/>
          </p:nvSpPr>
          <p:spPr>
            <a:xfrm>
              <a:off x="10623641" y="5529406"/>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3" name="CustomShape 84">
              <a:extLst>
                <a:ext uri="{FF2B5EF4-FFF2-40B4-BE49-F238E27FC236}">
                  <a16:creationId xmlns:a16="http://schemas.microsoft.com/office/drawing/2014/main" id="{CA9449FD-C50E-AC7F-1291-6CB8D6664C1B}"/>
                </a:ext>
              </a:extLst>
            </p:cNvPr>
            <p:cNvSpPr/>
            <p:nvPr/>
          </p:nvSpPr>
          <p:spPr>
            <a:xfrm>
              <a:off x="10667179" y="5790638"/>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4" name="CustomShape 85">
              <a:extLst>
                <a:ext uri="{FF2B5EF4-FFF2-40B4-BE49-F238E27FC236}">
                  <a16:creationId xmlns:a16="http://schemas.microsoft.com/office/drawing/2014/main" id="{AE0397C5-32AA-13BC-15B5-F61F86BB25DF}"/>
                </a:ext>
              </a:extLst>
            </p:cNvPr>
            <p:cNvSpPr/>
            <p:nvPr/>
          </p:nvSpPr>
          <p:spPr>
            <a:xfrm>
              <a:off x="10275332"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5" name="CustomShape 86">
              <a:extLst>
                <a:ext uri="{FF2B5EF4-FFF2-40B4-BE49-F238E27FC236}">
                  <a16:creationId xmlns:a16="http://schemas.microsoft.com/office/drawing/2014/main" id="{DA541BD0-6F61-6290-12CD-84A50EF24DA8}"/>
                </a:ext>
              </a:extLst>
            </p:cNvPr>
            <p:cNvSpPr/>
            <p:nvPr/>
          </p:nvSpPr>
          <p:spPr>
            <a:xfrm>
              <a:off x="10014100"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6" name="CustomShape 87">
              <a:extLst>
                <a:ext uri="{FF2B5EF4-FFF2-40B4-BE49-F238E27FC236}">
                  <a16:creationId xmlns:a16="http://schemas.microsoft.com/office/drawing/2014/main" id="{7738F8DC-BA99-1516-F038-48D560FDD813}"/>
                </a:ext>
              </a:extLst>
            </p:cNvPr>
            <p:cNvSpPr/>
            <p:nvPr/>
          </p:nvSpPr>
          <p:spPr>
            <a:xfrm>
              <a:off x="10797795" y="6051870"/>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7" name="CustomShape 88">
              <a:extLst>
                <a:ext uri="{FF2B5EF4-FFF2-40B4-BE49-F238E27FC236}">
                  <a16:creationId xmlns:a16="http://schemas.microsoft.com/office/drawing/2014/main" id="{E75B760C-75CA-19A2-E601-874F40AEE7C4}"/>
                </a:ext>
              </a:extLst>
            </p:cNvPr>
            <p:cNvSpPr/>
            <p:nvPr/>
          </p:nvSpPr>
          <p:spPr>
            <a:xfrm>
              <a:off x="8664402" y="5964793"/>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8" name="CustomShape 89">
              <a:extLst>
                <a:ext uri="{FF2B5EF4-FFF2-40B4-BE49-F238E27FC236}">
                  <a16:creationId xmlns:a16="http://schemas.microsoft.com/office/drawing/2014/main" id="{9C3CD7E3-F506-66E4-83BD-680F6D2BC3FF}"/>
                </a:ext>
              </a:extLst>
            </p:cNvPr>
            <p:cNvSpPr/>
            <p:nvPr/>
          </p:nvSpPr>
          <p:spPr>
            <a:xfrm>
              <a:off x="9056250" y="60954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9" name="CustomShape 90">
              <a:extLst>
                <a:ext uri="{FF2B5EF4-FFF2-40B4-BE49-F238E27FC236}">
                  <a16:creationId xmlns:a16="http://schemas.microsoft.com/office/drawing/2014/main" id="{BAD56D58-9B56-B6D6-60F2-42020EC8496B}"/>
                </a:ext>
              </a:extLst>
            </p:cNvPr>
            <p:cNvSpPr/>
            <p:nvPr/>
          </p:nvSpPr>
          <p:spPr>
            <a:xfrm>
              <a:off x="7837168" y="6095409"/>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0" name="CustomShape 91">
              <a:extLst>
                <a:ext uri="{FF2B5EF4-FFF2-40B4-BE49-F238E27FC236}">
                  <a16:creationId xmlns:a16="http://schemas.microsoft.com/office/drawing/2014/main" id="{07365ADD-8EE2-9929-C9E9-E1C9F9D5145D}"/>
                </a:ext>
              </a:extLst>
            </p:cNvPr>
            <p:cNvSpPr/>
            <p:nvPr/>
          </p:nvSpPr>
          <p:spPr>
            <a:xfrm>
              <a:off x="10275332" y="5921254"/>
              <a:ext cx="520722" cy="85336"/>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1" name="CustomShape 92">
              <a:extLst>
                <a:ext uri="{FF2B5EF4-FFF2-40B4-BE49-F238E27FC236}">
                  <a16:creationId xmlns:a16="http://schemas.microsoft.com/office/drawing/2014/main" id="{E8459684-7308-9EA0-3671-1F9CA099EA92}"/>
                </a:ext>
              </a:extLst>
            </p:cNvPr>
            <p:cNvSpPr/>
            <p:nvPr/>
          </p:nvSpPr>
          <p:spPr>
            <a:xfrm>
              <a:off x="8620863" y="4963404"/>
              <a:ext cx="1654468"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999999"/>
                  </a:solidFill>
                  <a:latin typeface="Arial"/>
                  <a:ea typeface="DejaVu Sans"/>
                </a:rPr>
                <a:t>genome</a:t>
              </a:r>
              <a:endParaRPr lang="en-GB" sz="2177" spc="-1">
                <a:latin typeface="Arial"/>
              </a:endParaRPr>
            </a:p>
          </p:txBody>
        </p:sp>
        <p:sp>
          <p:nvSpPr>
            <p:cNvPr id="152" name="CustomShape 142">
              <a:extLst>
                <a:ext uri="{FF2B5EF4-FFF2-40B4-BE49-F238E27FC236}">
                  <a16:creationId xmlns:a16="http://schemas.microsoft.com/office/drawing/2014/main" id="{BAA4735A-6EAA-3D2C-97B9-AB9AB5B4BCF1}"/>
                </a:ext>
              </a:extLst>
            </p:cNvPr>
            <p:cNvSpPr/>
            <p:nvPr/>
          </p:nvSpPr>
          <p:spPr>
            <a:xfrm>
              <a:off x="7663013" y="5529406"/>
              <a:ext cx="85336" cy="85336"/>
            </a:xfrm>
            <a:prstGeom prst="rect">
              <a:avLst/>
            </a:prstGeom>
            <a:solidFill>
              <a:srgbClr val="E3D200"/>
            </a:solidFill>
            <a:ln>
              <a:noFill/>
            </a:ln>
          </p:spPr>
          <p:style>
            <a:lnRef idx="0">
              <a:scrgbClr r="0" g="0" b="0"/>
            </a:lnRef>
            <a:fillRef idx="0">
              <a:scrgbClr r="0" g="0" b="0"/>
            </a:fillRef>
            <a:effectRef idx="0">
              <a:scrgbClr r="0" g="0" b="0"/>
            </a:effectRef>
            <a:fontRef idx="minor"/>
          </p:style>
        </p:sp>
        <p:sp>
          <p:nvSpPr>
            <p:cNvPr id="153" name="CustomShape 143">
              <a:extLst>
                <a:ext uri="{FF2B5EF4-FFF2-40B4-BE49-F238E27FC236}">
                  <a16:creationId xmlns:a16="http://schemas.microsoft.com/office/drawing/2014/main" id="{686A2FCF-8696-25CF-5544-97A9E80D6199}"/>
                </a:ext>
              </a:extLst>
            </p:cNvPr>
            <p:cNvSpPr/>
            <p:nvPr/>
          </p:nvSpPr>
          <p:spPr>
            <a:xfrm>
              <a:off x="7663013" y="5660022"/>
              <a:ext cx="85336" cy="85336"/>
            </a:xfrm>
            <a:prstGeom prst="rect">
              <a:avLst/>
            </a:prstGeom>
            <a:solidFill>
              <a:srgbClr val="E3D200"/>
            </a:solidFill>
            <a:ln>
              <a:noFill/>
            </a:ln>
          </p:spPr>
          <p:style>
            <a:lnRef idx="0">
              <a:scrgbClr r="0" g="0" b="0"/>
            </a:lnRef>
            <a:fillRef idx="0">
              <a:scrgbClr r="0" g="0" b="0"/>
            </a:fillRef>
            <a:effectRef idx="0">
              <a:scrgbClr r="0" g="0" b="0"/>
            </a:effectRef>
            <a:fontRef idx="minor"/>
          </p:style>
        </p:sp>
        <p:sp>
          <p:nvSpPr>
            <p:cNvPr id="154" name="CustomShape 144">
              <a:extLst>
                <a:ext uri="{FF2B5EF4-FFF2-40B4-BE49-F238E27FC236}">
                  <a16:creationId xmlns:a16="http://schemas.microsoft.com/office/drawing/2014/main" id="{C40A41EF-C235-3E52-377A-77FB2A54390B}"/>
                </a:ext>
              </a:extLst>
            </p:cNvPr>
            <p:cNvSpPr/>
            <p:nvPr/>
          </p:nvSpPr>
          <p:spPr>
            <a:xfrm>
              <a:off x="7663013" y="5790638"/>
              <a:ext cx="85336" cy="85336"/>
            </a:xfrm>
            <a:prstGeom prst="rect">
              <a:avLst/>
            </a:prstGeom>
            <a:solidFill>
              <a:srgbClr val="E3D200"/>
            </a:solidFill>
            <a:ln>
              <a:noFill/>
            </a:ln>
          </p:spPr>
          <p:style>
            <a:lnRef idx="0">
              <a:scrgbClr r="0" g="0" b="0"/>
            </a:lnRef>
            <a:fillRef idx="0">
              <a:scrgbClr r="0" g="0" b="0"/>
            </a:fillRef>
            <a:effectRef idx="0">
              <a:scrgbClr r="0" g="0" b="0"/>
            </a:effectRef>
            <a:fontRef idx="minor"/>
          </p:style>
        </p:sp>
        <p:sp>
          <p:nvSpPr>
            <p:cNvPr id="155" name="CustomShape 145">
              <a:extLst>
                <a:ext uri="{FF2B5EF4-FFF2-40B4-BE49-F238E27FC236}">
                  <a16:creationId xmlns:a16="http://schemas.microsoft.com/office/drawing/2014/main" id="{1E2FC93B-C0D6-5C87-7A0E-AB1C1731E10E}"/>
                </a:ext>
              </a:extLst>
            </p:cNvPr>
            <p:cNvSpPr/>
            <p:nvPr/>
          </p:nvSpPr>
          <p:spPr>
            <a:xfrm>
              <a:off x="7663013" y="5921254"/>
              <a:ext cx="85336" cy="85336"/>
            </a:xfrm>
            <a:prstGeom prst="rect">
              <a:avLst/>
            </a:prstGeom>
            <a:solidFill>
              <a:srgbClr val="E3D200"/>
            </a:solidFill>
            <a:ln>
              <a:noFill/>
            </a:ln>
          </p:spPr>
          <p:style>
            <a:lnRef idx="0">
              <a:scrgbClr r="0" g="0" b="0"/>
            </a:lnRef>
            <a:fillRef idx="0">
              <a:scrgbClr r="0" g="0" b="0"/>
            </a:fillRef>
            <a:effectRef idx="0">
              <a:scrgbClr r="0" g="0" b="0"/>
            </a:effectRef>
            <a:fontRef idx="minor"/>
          </p:style>
        </p:sp>
        <p:sp>
          <p:nvSpPr>
            <p:cNvPr id="156" name="CustomShape 146">
              <a:extLst>
                <a:ext uri="{FF2B5EF4-FFF2-40B4-BE49-F238E27FC236}">
                  <a16:creationId xmlns:a16="http://schemas.microsoft.com/office/drawing/2014/main" id="{1B3F3DDD-5225-7D97-5268-6DA1E88F9D77}"/>
                </a:ext>
              </a:extLst>
            </p:cNvPr>
            <p:cNvSpPr/>
            <p:nvPr/>
          </p:nvSpPr>
          <p:spPr>
            <a:xfrm>
              <a:off x="7663013" y="6095409"/>
              <a:ext cx="85336" cy="85336"/>
            </a:xfrm>
            <a:prstGeom prst="rect">
              <a:avLst/>
            </a:prstGeom>
            <a:solidFill>
              <a:srgbClr val="E3D200"/>
            </a:solidFill>
            <a:ln>
              <a:noFill/>
            </a:ln>
          </p:spPr>
          <p:style>
            <a:lnRef idx="0">
              <a:scrgbClr r="0" g="0" b="0"/>
            </a:lnRef>
            <a:fillRef idx="0">
              <a:scrgbClr r="0" g="0" b="0"/>
            </a:fillRef>
            <a:effectRef idx="0">
              <a:scrgbClr r="0" g="0" b="0"/>
            </a:effectRef>
            <a:fontRef idx="minor"/>
          </p:style>
        </p:sp>
        <p:pic>
          <p:nvPicPr>
            <p:cNvPr id="157" name="Picture 156">
              <a:extLst>
                <a:ext uri="{FF2B5EF4-FFF2-40B4-BE49-F238E27FC236}">
                  <a16:creationId xmlns:a16="http://schemas.microsoft.com/office/drawing/2014/main" id="{1DBD91B9-7DE1-F6FE-530C-426D0226E49A}"/>
                </a:ext>
              </a:extLst>
            </p:cNvPr>
            <p:cNvPicPr/>
            <p:nvPr/>
          </p:nvPicPr>
          <p:blipFill rotWithShape="1">
            <a:blip r:embed="rId3"/>
            <a:srcRect l="75549" r="4987" b="75567"/>
            <a:stretch/>
          </p:blipFill>
          <p:spPr>
            <a:xfrm>
              <a:off x="11349614" y="5398791"/>
              <a:ext cx="580186" cy="784566"/>
            </a:xfrm>
            <a:prstGeom prst="rect">
              <a:avLst/>
            </a:prstGeom>
            <a:ln>
              <a:noFill/>
            </a:ln>
          </p:spPr>
        </p:pic>
      </p:grpSp>
      <p:sp>
        <p:nvSpPr>
          <p:cNvPr id="158" name="CustomShape 141">
            <a:extLst>
              <a:ext uri="{FF2B5EF4-FFF2-40B4-BE49-F238E27FC236}">
                <a16:creationId xmlns:a16="http://schemas.microsoft.com/office/drawing/2014/main" id="{77FF0309-75F8-7869-834B-F2E7457D6B6C}"/>
              </a:ext>
            </a:extLst>
          </p:cNvPr>
          <p:cNvSpPr/>
          <p:nvPr/>
        </p:nvSpPr>
        <p:spPr>
          <a:xfrm>
            <a:off x="6879318" y="4670389"/>
            <a:ext cx="4526276"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r>
              <a:rPr lang="en-GB" sz="2800" u="sng" spc="-1" dirty="0">
                <a:solidFill>
                  <a:srgbClr val="000000"/>
                </a:solidFill>
                <a:latin typeface="Cordia New" panose="020B0304020202020204" pitchFamily="34" charset="-34"/>
                <a:cs typeface="Cordia New" panose="020B0304020202020204" pitchFamily="34" charset="-34"/>
              </a:rPr>
              <a:t>SNVs (systematic </a:t>
            </a:r>
            <a:r>
              <a:rPr lang="en-GB" sz="2800" u="sng" spc="-1">
                <a:solidFill>
                  <a:srgbClr val="000000"/>
                </a:solidFill>
                <a:latin typeface="Cordia New" panose="020B0304020202020204" pitchFamily="34" charset="-34"/>
                <a:cs typeface="Cordia New" panose="020B0304020202020204" pitchFamily="34" charset="-34"/>
              </a:rPr>
              <a:t>error)</a:t>
            </a:r>
            <a:endParaRPr lang="en-GB" sz="2800" u="sng" spc="-1" dirty="0">
              <a:solidFill>
                <a:srgbClr val="000000"/>
              </a:solidFill>
              <a:latin typeface="Cordia New" panose="020B0304020202020204" pitchFamily="34" charset="-34"/>
              <a:cs typeface="Cordia New" panose="020B0304020202020204" pitchFamily="34" charset="-34"/>
            </a:endParaRPr>
          </a:p>
        </p:txBody>
      </p:sp>
      <p:sp>
        <p:nvSpPr>
          <p:cNvPr id="159" name="CustomShape 147">
            <a:extLst>
              <a:ext uri="{FF2B5EF4-FFF2-40B4-BE49-F238E27FC236}">
                <a16:creationId xmlns:a16="http://schemas.microsoft.com/office/drawing/2014/main" id="{AB8F0245-E84A-24A9-9761-829827E5D7BF}"/>
              </a:ext>
            </a:extLst>
          </p:cNvPr>
          <p:cNvSpPr/>
          <p:nvPr/>
        </p:nvSpPr>
        <p:spPr>
          <a:xfrm>
            <a:off x="6705164" y="6259656"/>
            <a:ext cx="4986915"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SNV (single nucleotide variant)</a:t>
            </a:r>
            <a:endParaRPr lang="en-GB" sz="2177" spc="-1" dirty="0">
              <a:solidFill>
                <a:srgbClr val="0070C0"/>
              </a:solidFill>
              <a:latin typeface="Arial"/>
            </a:endParaRPr>
          </a:p>
        </p:txBody>
      </p:sp>
      <p:sp>
        <p:nvSpPr>
          <p:cNvPr id="160" name="CustomShape 140">
            <a:extLst>
              <a:ext uri="{FF2B5EF4-FFF2-40B4-BE49-F238E27FC236}">
                <a16:creationId xmlns:a16="http://schemas.microsoft.com/office/drawing/2014/main" id="{5D325A00-D9C4-8882-4066-294A6C0C918B}"/>
              </a:ext>
            </a:extLst>
          </p:cNvPr>
          <p:cNvSpPr/>
          <p:nvPr/>
        </p:nvSpPr>
        <p:spPr>
          <a:xfrm>
            <a:off x="1828837" y="6272265"/>
            <a:ext cx="2699395"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dirty="0">
                <a:solidFill>
                  <a:srgbClr val="0070C0"/>
                </a:solidFill>
                <a:latin typeface="Arial"/>
                <a:ea typeface="DejaVu Sans"/>
              </a:rPr>
              <a:t>mis-assembly</a:t>
            </a:r>
            <a:endParaRPr lang="en-GB" sz="2177" spc="-1" dirty="0">
              <a:solidFill>
                <a:srgbClr val="0070C0"/>
              </a:solidFill>
              <a:latin typeface="Arial"/>
            </a:endParaRPr>
          </a:p>
        </p:txBody>
      </p:sp>
    </p:spTree>
    <p:extLst>
      <p:ext uri="{BB962C8B-B14F-4D97-AF65-F5344CB8AC3E}">
        <p14:creationId xmlns:p14="http://schemas.microsoft.com/office/powerpoint/2010/main" val="366351691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FFE2D-51F4-5A20-3CAC-EED98C7DC790}"/>
              </a:ext>
            </a:extLst>
          </p:cNvPr>
          <p:cNvSpPr>
            <a:spLocks noGrp="1"/>
          </p:cNvSpPr>
          <p:nvPr>
            <p:ph type="title"/>
          </p:nvPr>
        </p:nvSpPr>
        <p:spPr/>
        <p:txBody>
          <a:bodyPr/>
          <a:lstStyle/>
          <a:p>
            <a:r>
              <a:rPr lang="en-GB" sz="4800" spc="-1" dirty="0">
                <a:solidFill>
                  <a:srgbClr val="000000"/>
                </a:solidFill>
                <a:latin typeface="Arial"/>
                <a:ea typeface="DejaVu Sans"/>
              </a:rPr>
              <a:t>Do we have enough reads?</a:t>
            </a:r>
            <a:endParaRPr lang="en-CH" dirty="0"/>
          </a:p>
        </p:txBody>
      </p:sp>
      <p:sp>
        <p:nvSpPr>
          <p:cNvPr id="3" name="CustomShape 2">
            <a:extLst>
              <a:ext uri="{FF2B5EF4-FFF2-40B4-BE49-F238E27FC236}">
                <a16:creationId xmlns:a16="http://schemas.microsoft.com/office/drawing/2014/main" id="{1023B65C-F2AE-98B3-0523-DD6044992309}"/>
              </a:ext>
            </a:extLst>
          </p:cNvPr>
          <p:cNvSpPr/>
          <p:nvPr/>
        </p:nvSpPr>
        <p:spPr>
          <a:xfrm>
            <a:off x="696832" y="1741545"/>
            <a:ext cx="11493764" cy="208854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Spades works best with a coverage of 20x </a:t>
            </a: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00"/>
                </a:solidFill>
                <a:latin typeface="Cordia New" panose="020B0304020202020204" pitchFamily="34" charset="-34"/>
                <a:ea typeface="DejaVu Sans"/>
                <a:cs typeface="Cordia New" panose="020B0304020202020204" pitchFamily="34" charset="-34"/>
              </a:rPr>
              <a:t>How can we calculate the average expected genome coverage?</a:t>
            </a:r>
          </a:p>
          <a:p>
            <a:endParaRPr lang="en-GB" sz="3200" spc="-1" dirty="0">
              <a:solidFill>
                <a:srgbClr val="000000"/>
              </a:solidFill>
              <a:latin typeface="Arial"/>
              <a:ea typeface="DejaVu Sans"/>
            </a:endParaRPr>
          </a:p>
          <a:p>
            <a:r>
              <a:rPr lang="en-GB" sz="3200" spc="-1" dirty="0">
                <a:solidFill>
                  <a:srgbClr val="000000"/>
                </a:solidFill>
                <a:latin typeface="Cordia New" panose="020B0304020202020204" pitchFamily="34" charset="-34"/>
                <a:ea typeface="DejaVu Sans"/>
                <a:cs typeface="Cordia New" panose="020B0304020202020204" pitchFamily="34" charset="-34"/>
              </a:rPr>
              <a:t>(Number of reads * read length) / genome size</a:t>
            </a:r>
          </a:p>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*let’s consider 3mb as an average genome size. (3’000’000 bp)</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*let’s consider 120 bp as an average read length</a:t>
            </a: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r>
              <a:rPr lang="en-GB" sz="3200" spc="-1" dirty="0">
                <a:solidFill>
                  <a:srgbClr val="000000"/>
                </a:solidFill>
                <a:latin typeface="Cordia New" panose="020B0304020202020204" pitchFamily="34" charset="-34"/>
                <a:ea typeface="DejaVu Sans"/>
                <a:cs typeface="Cordia New" panose="020B0304020202020204" pitchFamily="34" charset="-34"/>
              </a:rPr>
              <a:t>(473’209 * 120bp) / 3’000’000 bp = 18.92836 x</a:t>
            </a: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a:p>
            <a:pPr>
              <a:lnSpc>
                <a:spcPct val="100000"/>
              </a:lnSpc>
            </a:pPr>
            <a:endParaRPr lang="en-GB" sz="3200" spc="-1" dirty="0">
              <a:latin typeface="Cordia New" panose="020B0304020202020204" pitchFamily="34" charset="-34"/>
              <a:cs typeface="Cordia New" panose="020B0304020202020204" pitchFamily="34" charset="-34"/>
            </a:endParaRPr>
          </a:p>
        </p:txBody>
      </p:sp>
      <p:grpSp>
        <p:nvGrpSpPr>
          <p:cNvPr id="4" name="Group 3">
            <a:extLst>
              <a:ext uri="{FF2B5EF4-FFF2-40B4-BE49-F238E27FC236}">
                <a16:creationId xmlns:a16="http://schemas.microsoft.com/office/drawing/2014/main" id="{D7803074-EFCD-E9E9-C98C-30D20A4173E8}"/>
              </a:ext>
            </a:extLst>
          </p:cNvPr>
          <p:cNvGrpSpPr/>
          <p:nvPr/>
        </p:nvGrpSpPr>
        <p:grpSpPr>
          <a:xfrm>
            <a:off x="7227626" y="1138100"/>
            <a:ext cx="3870586" cy="1169448"/>
            <a:chOff x="7227626" y="1138100"/>
            <a:chExt cx="3870586" cy="1169448"/>
          </a:xfrm>
        </p:grpSpPr>
        <p:sp>
          <p:nvSpPr>
            <p:cNvPr id="5" name="CustomShape 3">
              <a:extLst>
                <a:ext uri="{FF2B5EF4-FFF2-40B4-BE49-F238E27FC236}">
                  <a16:creationId xmlns:a16="http://schemas.microsoft.com/office/drawing/2014/main" id="{30457D5B-6492-47A0-D5F2-94D3D40FA6EC}"/>
                </a:ext>
              </a:extLst>
            </p:cNvPr>
            <p:cNvSpPr/>
            <p:nvPr/>
          </p:nvSpPr>
          <p:spPr>
            <a:xfrm>
              <a:off x="7664755" y="1503389"/>
              <a:ext cx="3360312" cy="71839"/>
            </a:xfrm>
            <a:prstGeom prst="rect">
              <a:avLst/>
            </a:prstGeom>
            <a:solidFill>
              <a:srgbClr val="999999"/>
            </a:solidFill>
            <a:ln>
              <a:noFill/>
            </a:ln>
          </p:spPr>
          <p:style>
            <a:lnRef idx="0">
              <a:scrgbClr r="0" g="0" b="0"/>
            </a:lnRef>
            <a:fillRef idx="0">
              <a:scrgbClr r="0" g="0" b="0"/>
            </a:fillRef>
            <a:effectRef idx="0">
              <a:scrgbClr r="0" g="0" b="0"/>
            </a:effectRef>
            <a:fontRef idx="minor"/>
          </p:style>
        </p:sp>
        <p:sp>
          <p:nvSpPr>
            <p:cNvPr id="6" name="CustomShape 4">
              <a:extLst>
                <a:ext uri="{FF2B5EF4-FFF2-40B4-BE49-F238E27FC236}">
                  <a16:creationId xmlns:a16="http://schemas.microsoft.com/office/drawing/2014/main" id="{6F9269CB-C3AE-8EF4-1392-CA4A37B28330}"/>
                </a:ext>
              </a:extLst>
            </p:cNvPr>
            <p:cNvSpPr/>
            <p:nvPr/>
          </p:nvSpPr>
          <p:spPr>
            <a:xfrm rot="16200000">
              <a:off x="6891073" y="1620943"/>
              <a:ext cx="1023158" cy="350051"/>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ED1C24"/>
                  </a:solidFill>
                  <a:latin typeface="Arial"/>
                  <a:ea typeface="DejaVu Sans"/>
                </a:rPr>
                <a:t>reads</a:t>
              </a:r>
              <a:endParaRPr lang="en-GB" sz="2177" spc="-1">
                <a:latin typeface="Arial"/>
              </a:endParaRPr>
            </a:p>
          </p:txBody>
        </p:sp>
        <p:sp>
          <p:nvSpPr>
            <p:cNvPr id="7" name="CustomShape 5">
              <a:extLst>
                <a:ext uri="{FF2B5EF4-FFF2-40B4-BE49-F238E27FC236}">
                  <a16:creationId xmlns:a16="http://schemas.microsoft.com/office/drawing/2014/main" id="{8EADAC7B-C45E-F1BD-FB15-B1B80146BF40}"/>
                </a:ext>
              </a:extLst>
            </p:cNvPr>
            <p:cNvSpPr/>
            <p:nvPr/>
          </p:nvSpPr>
          <p:spPr>
            <a:xfrm>
              <a:off x="7701327" y="1613106"/>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8" name="CustomShape 6">
              <a:extLst>
                <a:ext uri="{FF2B5EF4-FFF2-40B4-BE49-F238E27FC236}">
                  <a16:creationId xmlns:a16="http://schemas.microsoft.com/office/drawing/2014/main" id="{9948559E-EA53-312B-4644-7C932A68DF88}"/>
                </a:ext>
              </a:extLst>
            </p:cNvPr>
            <p:cNvSpPr/>
            <p:nvPr/>
          </p:nvSpPr>
          <p:spPr>
            <a:xfrm>
              <a:off x="7883754" y="1722824"/>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9" name="CustomShape 7">
              <a:extLst>
                <a:ext uri="{FF2B5EF4-FFF2-40B4-BE49-F238E27FC236}">
                  <a16:creationId xmlns:a16="http://schemas.microsoft.com/office/drawing/2014/main" id="{7B3988E4-ADB3-653B-C9C0-9279AB343CF8}"/>
                </a:ext>
              </a:extLst>
            </p:cNvPr>
            <p:cNvSpPr/>
            <p:nvPr/>
          </p:nvSpPr>
          <p:spPr>
            <a:xfrm>
              <a:off x="8212906" y="1613106"/>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0" name="CustomShape 8">
              <a:extLst>
                <a:ext uri="{FF2B5EF4-FFF2-40B4-BE49-F238E27FC236}">
                  <a16:creationId xmlns:a16="http://schemas.microsoft.com/office/drawing/2014/main" id="{A242B443-A1AB-7A7E-2BD3-D9D1C7CA0DE0}"/>
                </a:ext>
              </a:extLst>
            </p:cNvPr>
            <p:cNvSpPr/>
            <p:nvPr/>
          </p:nvSpPr>
          <p:spPr>
            <a:xfrm>
              <a:off x="7847182" y="1832541"/>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1" name="CustomShape 9">
              <a:extLst>
                <a:ext uri="{FF2B5EF4-FFF2-40B4-BE49-F238E27FC236}">
                  <a16:creationId xmlns:a16="http://schemas.microsoft.com/office/drawing/2014/main" id="{0F6CC456-F062-116E-98F5-412C43EF8353}"/>
                </a:ext>
              </a:extLst>
            </p:cNvPr>
            <p:cNvSpPr/>
            <p:nvPr/>
          </p:nvSpPr>
          <p:spPr>
            <a:xfrm>
              <a:off x="8322624" y="1759396"/>
              <a:ext cx="436692"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2" name="CustomShape 10">
              <a:extLst>
                <a:ext uri="{FF2B5EF4-FFF2-40B4-BE49-F238E27FC236}">
                  <a16:creationId xmlns:a16="http://schemas.microsoft.com/office/drawing/2014/main" id="{6B09A3B6-BF9F-530C-6602-B822FE8C1887}"/>
                </a:ext>
              </a:extLst>
            </p:cNvPr>
            <p:cNvSpPr/>
            <p:nvPr/>
          </p:nvSpPr>
          <p:spPr>
            <a:xfrm>
              <a:off x="8614768" y="1869114"/>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3" name="CustomShape 11">
              <a:extLst>
                <a:ext uri="{FF2B5EF4-FFF2-40B4-BE49-F238E27FC236}">
                  <a16:creationId xmlns:a16="http://schemas.microsoft.com/office/drawing/2014/main" id="{F0047087-5829-636C-3F60-97EE601B8D90}"/>
                </a:ext>
              </a:extLst>
            </p:cNvPr>
            <p:cNvSpPr/>
            <p:nvPr/>
          </p:nvSpPr>
          <p:spPr>
            <a:xfrm>
              <a:off x="8724485" y="1613106"/>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4" name="CustomShape 12">
              <a:extLst>
                <a:ext uri="{FF2B5EF4-FFF2-40B4-BE49-F238E27FC236}">
                  <a16:creationId xmlns:a16="http://schemas.microsoft.com/office/drawing/2014/main" id="{10DA5AD7-4437-26AF-D7E4-D5EA3E4A7B0A}"/>
                </a:ext>
              </a:extLst>
            </p:cNvPr>
            <p:cNvSpPr/>
            <p:nvPr/>
          </p:nvSpPr>
          <p:spPr>
            <a:xfrm>
              <a:off x="9016630" y="1759396"/>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5" name="CustomShape 13">
              <a:extLst>
                <a:ext uri="{FF2B5EF4-FFF2-40B4-BE49-F238E27FC236}">
                  <a16:creationId xmlns:a16="http://schemas.microsoft.com/office/drawing/2014/main" id="{7BE67835-7EA5-F16A-780A-7271887D40FC}"/>
                </a:ext>
              </a:extLst>
            </p:cNvPr>
            <p:cNvSpPr/>
            <p:nvPr/>
          </p:nvSpPr>
          <p:spPr>
            <a:xfrm>
              <a:off x="7701327" y="208811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6" name="CustomShape 14">
              <a:extLst>
                <a:ext uri="{FF2B5EF4-FFF2-40B4-BE49-F238E27FC236}">
                  <a16:creationId xmlns:a16="http://schemas.microsoft.com/office/drawing/2014/main" id="{8B8D28BF-A9C6-1844-FE2C-10240FA8E636}"/>
                </a:ext>
              </a:extLst>
            </p:cNvPr>
            <p:cNvSpPr/>
            <p:nvPr/>
          </p:nvSpPr>
          <p:spPr>
            <a:xfrm>
              <a:off x="7701327" y="194182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7" name="CustomShape 15">
              <a:extLst>
                <a:ext uri="{FF2B5EF4-FFF2-40B4-BE49-F238E27FC236}">
                  <a16:creationId xmlns:a16="http://schemas.microsoft.com/office/drawing/2014/main" id="{0FDC622E-627D-B18D-5241-38CB72BA01A6}"/>
                </a:ext>
              </a:extLst>
            </p:cNvPr>
            <p:cNvSpPr/>
            <p:nvPr/>
          </p:nvSpPr>
          <p:spPr>
            <a:xfrm>
              <a:off x="8359196" y="1978395"/>
              <a:ext cx="436692"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8" name="CustomShape 16">
              <a:extLst>
                <a:ext uri="{FF2B5EF4-FFF2-40B4-BE49-F238E27FC236}">
                  <a16:creationId xmlns:a16="http://schemas.microsoft.com/office/drawing/2014/main" id="{F4F5633E-3F0A-C0AC-EFAB-9AE00FA13F15}"/>
                </a:ext>
              </a:extLst>
            </p:cNvPr>
            <p:cNvSpPr/>
            <p:nvPr/>
          </p:nvSpPr>
          <p:spPr>
            <a:xfrm>
              <a:off x="9309209" y="1613106"/>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19" name="CustomShape 17">
              <a:extLst>
                <a:ext uri="{FF2B5EF4-FFF2-40B4-BE49-F238E27FC236}">
                  <a16:creationId xmlns:a16="http://schemas.microsoft.com/office/drawing/2014/main" id="{64FA8C9A-6362-1944-882B-DB2A5E16401A}"/>
                </a:ext>
              </a:extLst>
            </p:cNvPr>
            <p:cNvSpPr/>
            <p:nvPr/>
          </p:nvSpPr>
          <p:spPr>
            <a:xfrm>
              <a:off x="9236064" y="1869114"/>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0" name="CustomShape 18">
              <a:extLst>
                <a:ext uri="{FF2B5EF4-FFF2-40B4-BE49-F238E27FC236}">
                  <a16:creationId xmlns:a16="http://schemas.microsoft.com/office/drawing/2014/main" id="{0DABE141-31E0-2705-8071-CE7A7BA68073}"/>
                </a:ext>
              </a:extLst>
            </p:cNvPr>
            <p:cNvSpPr/>
            <p:nvPr/>
          </p:nvSpPr>
          <p:spPr>
            <a:xfrm>
              <a:off x="9637926" y="1686251"/>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1" name="CustomShape 19">
              <a:extLst>
                <a:ext uri="{FF2B5EF4-FFF2-40B4-BE49-F238E27FC236}">
                  <a16:creationId xmlns:a16="http://schemas.microsoft.com/office/drawing/2014/main" id="{02FA8E2F-7D24-927F-138D-188AC95A6D8F}"/>
                </a:ext>
              </a:extLst>
            </p:cNvPr>
            <p:cNvSpPr/>
            <p:nvPr/>
          </p:nvSpPr>
          <p:spPr>
            <a:xfrm>
              <a:off x="9491636" y="1978395"/>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2" name="CustomShape 20">
              <a:extLst>
                <a:ext uri="{FF2B5EF4-FFF2-40B4-BE49-F238E27FC236}">
                  <a16:creationId xmlns:a16="http://schemas.microsoft.com/office/drawing/2014/main" id="{67637E18-544A-E5FD-2C83-FB1EF8F024DE}"/>
                </a:ext>
              </a:extLst>
            </p:cNvPr>
            <p:cNvSpPr/>
            <p:nvPr/>
          </p:nvSpPr>
          <p:spPr>
            <a:xfrm>
              <a:off x="9967078" y="1613106"/>
              <a:ext cx="436692"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3" name="CustomShape 21">
              <a:extLst>
                <a:ext uri="{FF2B5EF4-FFF2-40B4-BE49-F238E27FC236}">
                  <a16:creationId xmlns:a16="http://schemas.microsoft.com/office/drawing/2014/main" id="{3E680ACB-F610-F643-0D85-19A47415EC1A}"/>
                </a:ext>
              </a:extLst>
            </p:cNvPr>
            <p:cNvSpPr/>
            <p:nvPr/>
          </p:nvSpPr>
          <p:spPr>
            <a:xfrm>
              <a:off x="9820788" y="1795969"/>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4" name="CustomShape 22">
              <a:extLst>
                <a:ext uri="{FF2B5EF4-FFF2-40B4-BE49-F238E27FC236}">
                  <a16:creationId xmlns:a16="http://schemas.microsoft.com/office/drawing/2014/main" id="{1DAA1041-C144-C7EF-2839-2139F0A4FCC6}"/>
                </a:ext>
              </a:extLst>
            </p:cNvPr>
            <p:cNvSpPr/>
            <p:nvPr/>
          </p:nvSpPr>
          <p:spPr>
            <a:xfrm>
              <a:off x="10295795" y="1722824"/>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5" name="CustomShape 23">
              <a:extLst>
                <a:ext uri="{FF2B5EF4-FFF2-40B4-BE49-F238E27FC236}">
                  <a16:creationId xmlns:a16="http://schemas.microsoft.com/office/drawing/2014/main" id="{AF36BBCD-95D1-4008-0B3E-4FB04C38992F}"/>
                </a:ext>
              </a:extLst>
            </p:cNvPr>
            <p:cNvSpPr/>
            <p:nvPr/>
          </p:nvSpPr>
          <p:spPr>
            <a:xfrm>
              <a:off x="10514794" y="1613106"/>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6" name="CustomShape 24">
              <a:extLst>
                <a:ext uri="{FF2B5EF4-FFF2-40B4-BE49-F238E27FC236}">
                  <a16:creationId xmlns:a16="http://schemas.microsoft.com/office/drawing/2014/main" id="{A97C2F65-C53E-1C91-3F1D-CB2BA9227189}"/>
                </a:ext>
              </a:extLst>
            </p:cNvPr>
            <p:cNvSpPr/>
            <p:nvPr/>
          </p:nvSpPr>
          <p:spPr>
            <a:xfrm>
              <a:off x="10551366" y="1832541"/>
              <a:ext cx="437128" cy="71403"/>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7" name="CustomShape 25">
              <a:extLst>
                <a:ext uri="{FF2B5EF4-FFF2-40B4-BE49-F238E27FC236}">
                  <a16:creationId xmlns:a16="http://schemas.microsoft.com/office/drawing/2014/main" id="{DFD6726B-892A-19D7-9003-50381B36D3BB}"/>
                </a:ext>
              </a:extLst>
            </p:cNvPr>
            <p:cNvSpPr/>
            <p:nvPr/>
          </p:nvSpPr>
          <p:spPr>
            <a:xfrm>
              <a:off x="10222650" y="194182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8" name="CustomShape 26">
              <a:extLst>
                <a:ext uri="{FF2B5EF4-FFF2-40B4-BE49-F238E27FC236}">
                  <a16:creationId xmlns:a16="http://schemas.microsoft.com/office/drawing/2014/main" id="{1895BEAE-C28B-4396-1801-5C3A9BFEAC06}"/>
                </a:ext>
              </a:extLst>
            </p:cNvPr>
            <p:cNvSpPr/>
            <p:nvPr/>
          </p:nvSpPr>
          <p:spPr>
            <a:xfrm>
              <a:off x="10003215" y="2051540"/>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29" name="CustomShape 27">
              <a:extLst>
                <a:ext uri="{FF2B5EF4-FFF2-40B4-BE49-F238E27FC236}">
                  <a16:creationId xmlns:a16="http://schemas.microsoft.com/office/drawing/2014/main" id="{E22C1DA2-9271-D485-F116-2FF900802895}"/>
                </a:ext>
              </a:extLst>
            </p:cNvPr>
            <p:cNvSpPr/>
            <p:nvPr/>
          </p:nvSpPr>
          <p:spPr>
            <a:xfrm>
              <a:off x="10661084" y="2051540"/>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0" name="CustomShape 28">
              <a:extLst>
                <a:ext uri="{FF2B5EF4-FFF2-40B4-BE49-F238E27FC236}">
                  <a16:creationId xmlns:a16="http://schemas.microsoft.com/office/drawing/2014/main" id="{8A369704-7C7E-E4AB-A45B-6F8BDAD2E671}"/>
                </a:ext>
              </a:extLst>
            </p:cNvPr>
            <p:cNvSpPr/>
            <p:nvPr/>
          </p:nvSpPr>
          <p:spPr>
            <a:xfrm>
              <a:off x="8870775" y="1978395"/>
              <a:ext cx="436692"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1" name="CustomShape 29">
              <a:extLst>
                <a:ext uri="{FF2B5EF4-FFF2-40B4-BE49-F238E27FC236}">
                  <a16:creationId xmlns:a16="http://schemas.microsoft.com/office/drawing/2014/main" id="{7E5356C2-3E4B-ED94-603A-421BBF79544A}"/>
                </a:ext>
              </a:extLst>
            </p:cNvPr>
            <p:cNvSpPr/>
            <p:nvPr/>
          </p:nvSpPr>
          <p:spPr>
            <a:xfrm>
              <a:off x="9199492" y="208811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2" name="CustomShape 30">
              <a:extLst>
                <a:ext uri="{FF2B5EF4-FFF2-40B4-BE49-F238E27FC236}">
                  <a16:creationId xmlns:a16="http://schemas.microsoft.com/office/drawing/2014/main" id="{DA1C21CE-0170-9558-39D4-DC2B77CC4C8C}"/>
                </a:ext>
              </a:extLst>
            </p:cNvPr>
            <p:cNvSpPr/>
            <p:nvPr/>
          </p:nvSpPr>
          <p:spPr>
            <a:xfrm>
              <a:off x="8176334" y="208811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3" name="CustomShape 31">
              <a:extLst>
                <a:ext uri="{FF2B5EF4-FFF2-40B4-BE49-F238E27FC236}">
                  <a16:creationId xmlns:a16="http://schemas.microsoft.com/office/drawing/2014/main" id="{F2E7D5CB-6EBF-912F-B184-68F4C6D839B8}"/>
                </a:ext>
              </a:extLst>
            </p:cNvPr>
            <p:cNvSpPr/>
            <p:nvPr/>
          </p:nvSpPr>
          <p:spPr>
            <a:xfrm>
              <a:off x="10222650" y="1941823"/>
              <a:ext cx="437128" cy="71839"/>
            </a:xfrm>
            <a:prstGeom prst="rect">
              <a:avLst/>
            </a:prstGeom>
            <a:solidFill>
              <a:srgbClr val="EF413D"/>
            </a:solidFill>
            <a:ln>
              <a:noFill/>
            </a:ln>
          </p:spPr>
          <p:style>
            <a:lnRef idx="0">
              <a:scrgbClr r="0" g="0" b="0"/>
            </a:lnRef>
            <a:fillRef idx="0">
              <a:scrgbClr r="0" g="0" b="0"/>
            </a:fillRef>
            <a:effectRef idx="0">
              <a:scrgbClr r="0" g="0" b="0"/>
            </a:effectRef>
            <a:fontRef idx="minor"/>
          </p:style>
        </p:sp>
        <p:sp>
          <p:nvSpPr>
            <p:cNvPr id="34" name="CustomShape 32">
              <a:extLst>
                <a:ext uri="{FF2B5EF4-FFF2-40B4-BE49-F238E27FC236}">
                  <a16:creationId xmlns:a16="http://schemas.microsoft.com/office/drawing/2014/main" id="{68091539-640D-9A01-EEE8-C035424B4E5E}"/>
                </a:ext>
              </a:extLst>
            </p:cNvPr>
            <p:cNvSpPr/>
            <p:nvPr/>
          </p:nvSpPr>
          <p:spPr>
            <a:xfrm>
              <a:off x="8834203" y="1138100"/>
              <a:ext cx="1388447" cy="350051"/>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b="1" spc="-1">
                  <a:solidFill>
                    <a:srgbClr val="999999"/>
                  </a:solidFill>
                  <a:latin typeface="Arial"/>
                  <a:ea typeface="DejaVu Sans"/>
                </a:rPr>
                <a:t>genome</a:t>
              </a:r>
              <a:endParaRPr lang="en-GB" sz="2177" spc="-1">
                <a:latin typeface="Arial"/>
              </a:endParaRPr>
            </a:p>
          </p:txBody>
        </p:sp>
      </p:grpSp>
    </p:spTree>
    <p:extLst>
      <p:ext uri="{BB962C8B-B14F-4D97-AF65-F5344CB8AC3E}">
        <p14:creationId xmlns:p14="http://schemas.microsoft.com/office/powerpoint/2010/main" val="23661172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E6333-A18D-26FD-FF8C-DC64E170D9B7}"/>
              </a:ext>
            </a:extLst>
          </p:cNvPr>
          <p:cNvSpPr>
            <a:spLocks noGrp="1"/>
          </p:cNvSpPr>
          <p:nvPr>
            <p:ph type="title"/>
          </p:nvPr>
        </p:nvSpPr>
        <p:spPr/>
        <p:txBody>
          <a:bodyPr/>
          <a:lstStyle/>
          <a:p>
            <a:r>
              <a:rPr lang="en-GB" sz="4800" spc="-1" dirty="0">
                <a:solidFill>
                  <a:srgbClr val="000000"/>
                </a:solidFill>
                <a:latin typeface="Arial"/>
                <a:ea typeface="DejaVu Sans"/>
              </a:rPr>
              <a:t>What else can be assembled?</a:t>
            </a:r>
            <a:endParaRPr lang="en-CH" dirty="0"/>
          </a:p>
        </p:txBody>
      </p:sp>
      <p:sp>
        <p:nvSpPr>
          <p:cNvPr id="3" name="CustomShape 2">
            <a:extLst>
              <a:ext uri="{FF2B5EF4-FFF2-40B4-BE49-F238E27FC236}">
                <a16:creationId xmlns:a16="http://schemas.microsoft.com/office/drawing/2014/main" id="{36266BD1-8AA9-6A45-ECE7-46E24777CD84}"/>
              </a:ext>
            </a:extLst>
          </p:cNvPr>
          <p:cNvSpPr/>
          <p:nvPr/>
        </p:nvSpPr>
        <p:spPr>
          <a:xfrm>
            <a:off x="958064" y="2002777"/>
            <a:ext cx="10534608" cy="2504342"/>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4400" spc="-1" dirty="0">
                <a:solidFill>
                  <a:srgbClr val="000000"/>
                </a:solidFill>
                <a:latin typeface="Cordia New" panose="020B0304020202020204" pitchFamily="34" charset="-34"/>
                <a:ea typeface="DejaVu Sans"/>
                <a:cs typeface="Cordia New" panose="020B0304020202020204" pitchFamily="34" charset="-34"/>
              </a:rPr>
              <a:t>- Transcriptome</a:t>
            </a:r>
            <a:endParaRPr lang="en-GB" sz="4400" spc="-1" dirty="0">
              <a:latin typeface="Cordia New" panose="020B0304020202020204" pitchFamily="34" charset="-34"/>
              <a:cs typeface="Cordia New" panose="020B0304020202020204" pitchFamily="34" charset="-34"/>
            </a:endParaRPr>
          </a:p>
          <a:p>
            <a:pPr>
              <a:lnSpc>
                <a:spcPct val="100000"/>
              </a:lnSpc>
            </a:pPr>
            <a:endParaRPr lang="en-GB" sz="4400" spc="-1" dirty="0">
              <a:latin typeface="Cordia New" panose="020B0304020202020204" pitchFamily="34" charset="-34"/>
              <a:cs typeface="Cordia New" panose="020B0304020202020204" pitchFamily="34" charset="-34"/>
            </a:endParaRPr>
          </a:p>
          <a:p>
            <a:pPr>
              <a:lnSpc>
                <a:spcPct val="100000"/>
              </a:lnSpc>
            </a:pPr>
            <a:r>
              <a:rPr lang="en-GB" sz="4400" spc="-1" dirty="0">
                <a:solidFill>
                  <a:srgbClr val="000000"/>
                </a:solidFill>
                <a:latin typeface="Cordia New" panose="020B0304020202020204" pitchFamily="34" charset="-34"/>
                <a:ea typeface="DejaVu Sans"/>
                <a:cs typeface="Cordia New" panose="020B0304020202020204" pitchFamily="34" charset="-34"/>
              </a:rPr>
              <a:t>- Metagenomes</a:t>
            </a:r>
            <a:endParaRPr lang="en-GB" sz="4400" spc="-1" dirty="0">
              <a:latin typeface="Cordia New" panose="020B0304020202020204" pitchFamily="34" charset="-34"/>
              <a:cs typeface="Cordia New" panose="020B0304020202020204" pitchFamily="34" charset="-34"/>
            </a:endParaRPr>
          </a:p>
          <a:p>
            <a:pPr>
              <a:lnSpc>
                <a:spcPct val="100000"/>
              </a:lnSpc>
            </a:pPr>
            <a:endParaRPr lang="en-GB" sz="4400" spc="-1" dirty="0">
              <a:latin typeface="Cordia New" panose="020B0304020202020204" pitchFamily="34" charset="-34"/>
              <a:cs typeface="Cordia New" panose="020B0304020202020204" pitchFamily="34" charset="-34"/>
            </a:endParaRPr>
          </a:p>
          <a:p>
            <a:pPr>
              <a:lnSpc>
                <a:spcPct val="100000"/>
              </a:lnSpc>
            </a:pPr>
            <a:r>
              <a:rPr lang="en-GB" sz="4400" spc="-1" dirty="0">
                <a:solidFill>
                  <a:srgbClr val="000000"/>
                </a:solidFill>
                <a:latin typeface="Cordia New" panose="020B0304020202020204" pitchFamily="34" charset="-34"/>
                <a:ea typeface="DejaVu Sans"/>
                <a:cs typeface="Cordia New" panose="020B0304020202020204" pitchFamily="34" charset="-34"/>
              </a:rPr>
              <a:t>- </a:t>
            </a:r>
            <a:r>
              <a:rPr lang="en-GB" sz="4400" spc="-1" dirty="0" err="1">
                <a:solidFill>
                  <a:srgbClr val="000000"/>
                </a:solidFill>
                <a:latin typeface="Cordia New" panose="020B0304020202020204" pitchFamily="34" charset="-34"/>
                <a:ea typeface="DejaVu Sans"/>
                <a:cs typeface="Cordia New" panose="020B0304020202020204" pitchFamily="34" charset="-34"/>
              </a:rPr>
              <a:t>Metatranscriptome</a:t>
            </a:r>
            <a:endParaRPr lang="en-GB" sz="44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33221003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78335-5478-E4A8-6B88-C1DA7F821A93}"/>
              </a:ext>
            </a:extLst>
          </p:cNvPr>
          <p:cNvSpPr>
            <a:spLocks noGrp="1"/>
          </p:cNvSpPr>
          <p:nvPr>
            <p:ph type="title"/>
          </p:nvPr>
        </p:nvSpPr>
        <p:spPr/>
        <p:txBody>
          <a:bodyPr/>
          <a:lstStyle/>
          <a:p>
            <a:r>
              <a:rPr lang="en-CH" dirty="0"/>
              <a:t>Take-home messages</a:t>
            </a:r>
          </a:p>
        </p:txBody>
      </p:sp>
      <p:sp>
        <p:nvSpPr>
          <p:cNvPr id="3" name="CustomShape 2">
            <a:extLst>
              <a:ext uri="{FF2B5EF4-FFF2-40B4-BE49-F238E27FC236}">
                <a16:creationId xmlns:a16="http://schemas.microsoft.com/office/drawing/2014/main" id="{1157066B-0580-0034-2D8D-61E115D6067F}"/>
              </a:ext>
            </a:extLst>
          </p:cNvPr>
          <p:cNvSpPr/>
          <p:nvPr/>
        </p:nvSpPr>
        <p:spPr>
          <a:xfrm>
            <a:off x="439654" y="1441513"/>
            <a:ext cx="11493764" cy="2088548"/>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marL="571500" indent="-571500">
              <a:lnSpc>
                <a:spcPct val="100000"/>
              </a:lnSpc>
              <a:buFont typeface="Arial" panose="020B0604020202020204" pitchFamily="34" charset="0"/>
              <a:buChar char="•"/>
            </a:pPr>
            <a:r>
              <a:rPr lang="en-GB" sz="3600" b="1" i="1" spc="-1" dirty="0">
                <a:solidFill>
                  <a:srgbClr val="000000"/>
                </a:solidFill>
                <a:latin typeface="Cordia New" panose="020B0304020202020204" pitchFamily="34" charset="-34"/>
                <a:ea typeface="DejaVu Sans"/>
                <a:cs typeface="Cordia New" panose="020B0304020202020204" pitchFamily="34" charset="-34"/>
              </a:rPr>
              <a:t>De novo</a:t>
            </a:r>
            <a:r>
              <a:rPr lang="en-GB" sz="3600" b="1" spc="-1" dirty="0">
                <a:solidFill>
                  <a:srgbClr val="000000"/>
                </a:solidFill>
                <a:latin typeface="Cordia New" panose="020B0304020202020204" pitchFamily="34" charset="-34"/>
                <a:ea typeface="DejaVu Sans"/>
                <a:cs typeface="Cordia New" panose="020B0304020202020204" pitchFamily="34" charset="-34"/>
              </a:rPr>
              <a:t> assembly</a:t>
            </a:r>
            <a:r>
              <a:rPr lang="en-GB" sz="3600" spc="-1" dirty="0">
                <a:solidFill>
                  <a:srgbClr val="000000"/>
                </a:solidFill>
                <a:latin typeface="Cordia New" panose="020B0304020202020204" pitchFamily="34" charset="-34"/>
                <a:ea typeface="DejaVu Sans"/>
                <a:cs typeface="Cordia New" panose="020B0304020202020204" pitchFamily="34" charset="-34"/>
              </a:rPr>
              <a:t> is the process of </a:t>
            </a:r>
            <a:r>
              <a:rPr lang="en-GB" sz="3600" b="1" spc="-1" dirty="0">
                <a:solidFill>
                  <a:srgbClr val="000000"/>
                </a:solidFill>
                <a:latin typeface="Cordia New" panose="020B0304020202020204" pitchFamily="34" charset="-34"/>
                <a:ea typeface="DejaVu Sans"/>
                <a:cs typeface="Cordia New" panose="020B0304020202020204" pitchFamily="34" charset="-34"/>
              </a:rPr>
              <a:t>reconstructing a long</a:t>
            </a:r>
            <a:r>
              <a:rPr lang="en-GB" sz="3600" spc="-1" dirty="0">
                <a:latin typeface="Cordia New" panose="020B0304020202020204" pitchFamily="34" charset="-34"/>
                <a:cs typeface="Cordia New" panose="020B0304020202020204" pitchFamily="34" charset="-34"/>
              </a:rPr>
              <a:t> </a:t>
            </a:r>
            <a:r>
              <a:rPr lang="en-GB" sz="3600" b="1" spc="-1" dirty="0">
                <a:solidFill>
                  <a:srgbClr val="000000"/>
                </a:solidFill>
                <a:latin typeface="Cordia New" panose="020B0304020202020204" pitchFamily="34" charset="-34"/>
                <a:ea typeface="DejaVu Sans"/>
                <a:cs typeface="Cordia New" panose="020B0304020202020204" pitchFamily="34" charset="-34"/>
              </a:rPr>
              <a:t>sequence</a:t>
            </a:r>
            <a:r>
              <a:rPr lang="en-GB" sz="3600" spc="-1" dirty="0">
                <a:solidFill>
                  <a:srgbClr val="000000"/>
                </a:solidFill>
                <a:latin typeface="Cordia New" panose="020B0304020202020204" pitchFamily="34" charset="-34"/>
                <a:ea typeface="DejaVu Sans"/>
                <a:cs typeface="Cordia New" panose="020B0304020202020204" pitchFamily="34" charset="-34"/>
              </a:rPr>
              <a:t> from many short ones (without prior information)</a:t>
            </a:r>
            <a:endParaRPr lang="en-GB" sz="3600" spc="-1" dirty="0">
              <a:latin typeface="Cordia New" panose="020B0304020202020204" pitchFamily="34" charset="-34"/>
              <a:cs typeface="Cordia New" panose="020B0304020202020204" pitchFamily="34" charset="-34"/>
            </a:endParaRPr>
          </a:p>
          <a:p>
            <a:pPr marL="571500" indent="-571500">
              <a:lnSpc>
                <a:spcPct val="100000"/>
              </a:lnSpc>
              <a:buFont typeface="Arial" panose="020B0604020202020204" pitchFamily="34" charset="0"/>
              <a:buChar char="•"/>
            </a:pPr>
            <a:r>
              <a:rPr lang="en-GB" sz="3600" b="1" spc="-1" dirty="0">
                <a:solidFill>
                  <a:srgbClr val="000000"/>
                </a:solidFill>
                <a:latin typeface="Cordia New" panose="020B0304020202020204" pitchFamily="34" charset="-34"/>
                <a:ea typeface="DejaVu Sans"/>
                <a:cs typeface="Cordia New" panose="020B0304020202020204" pitchFamily="34" charset="-34"/>
              </a:rPr>
              <a:t>Overlap-layout-consensus</a:t>
            </a:r>
            <a:r>
              <a:rPr lang="en-GB" sz="3600" spc="-1" dirty="0">
                <a:solidFill>
                  <a:srgbClr val="000000"/>
                </a:solidFill>
                <a:latin typeface="Cordia New" panose="020B0304020202020204" pitchFamily="34" charset="-34"/>
                <a:ea typeface="DejaVu Sans"/>
                <a:cs typeface="Cordia New" panose="020B0304020202020204" pitchFamily="34" charset="-34"/>
              </a:rPr>
              <a:t> is a common theme in all genome assembly algorithms and m</a:t>
            </a:r>
            <a:r>
              <a:rPr lang="en-GB" sz="3600" spc="-1" dirty="0">
                <a:solidFill>
                  <a:srgbClr val="000000"/>
                </a:solidFill>
                <a:latin typeface="Cordia New" panose="020B0304020202020204" pitchFamily="34" charset="-34"/>
                <a:cs typeface="Cordia New" panose="020B0304020202020204" pitchFamily="34" charset="-34"/>
              </a:rPr>
              <a:t>odern assemblers use </a:t>
            </a:r>
            <a:r>
              <a:rPr lang="en-GB" sz="3600" b="1" spc="-1" dirty="0">
                <a:solidFill>
                  <a:srgbClr val="000000"/>
                </a:solidFill>
                <a:latin typeface="Cordia New" panose="020B0304020202020204" pitchFamily="34" charset="-34"/>
                <a:cs typeface="Cordia New" panose="020B0304020202020204" pitchFamily="34" charset="-34"/>
              </a:rPr>
              <a:t>De Bruijn</a:t>
            </a:r>
            <a:r>
              <a:rPr lang="en-GB" sz="3600" spc="-1" dirty="0">
                <a:solidFill>
                  <a:srgbClr val="000000"/>
                </a:solidFill>
                <a:latin typeface="Cordia New" panose="020B0304020202020204" pitchFamily="34" charset="-34"/>
                <a:cs typeface="Cordia New" panose="020B0304020202020204" pitchFamily="34" charset="-34"/>
              </a:rPr>
              <a:t> graphs</a:t>
            </a:r>
            <a:endParaRPr lang="en-GB" sz="3600" spc="-1" dirty="0">
              <a:latin typeface="Cordia New" panose="020B0304020202020204" pitchFamily="34" charset="-34"/>
              <a:cs typeface="Cordia New" panose="020B0304020202020204" pitchFamily="34" charset="-34"/>
            </a:endParaRPr>
          </a:p>
          <a:p>
            <a:pPr marL="571500" indent="-571500">
              <a:lnSpc>
                <a:spcPct val="100000"/>
              </a:lnSpc>
              <a:buFont typeface="Arial" panose="020B0604020202020204" pitchFamily="34" charset="0"/>
              <a:buChar char="•"/>
            </a:pPr>
            <a:r>
              <a:rPr lang="en-GB" sz="3600" spc="-1" dirty="0">
                <a:solidFill>
                  <a:srgbClr val="000000"/>
                </a:solidFill>
                <a:latin typeface="Cordia New" panose="020B0304020202020204" pitchFamily="34" charset="-34"/>
                <a:ea typeface="DejaVu Sans"/>
                <a:cs typeface="Cordia New" panose="020B0304020202020204" pitchFamily="34" charset="-34"/>
              </a:rPr>
              <a:t>We can assemble anything! (…almost) It is very </a:t>
            </a:r>
            <a:r>
              <a:rPr lang="en-GB" sz="3600" b="1" spc="-1" dirty="0">
                <a:solidFill>
                  <a:srgbClr val="000000"/>
                </a:solidFill>
                <a:latin typeface="Cordia New" panose="020B0304020202020204" pitchFamily="34" charset="-34"/>
                <a:ea typeface="DejaVu Sans"/>
                <a:cs typeface="Cordia New" panose="020B0304020202020204" pitchFamily="34" charset="-34"/>
              </a:rPr>
              <a:t>challenging</a:t>
            </a:r>
            <a:r>
              <a:rPr lang="en-GB" sz="3600" spc="-1" dirty="0">
                <a:solidFill>
                  <a:srgbClr val="000000"/>
                </a:solidFill>
                <a:latin typeface="Cordia New" panose="020B0304020202020204" pitchFamily="34" charset="-34"/>
                <a:ea typeface="DejaVu Sans"/>
                <a:cs typeface="Cordia New" panose="020B0304020202020204" pitchFamily="34" charset="-34"/>
              </a:rPr>
              <a:t> (“impossible”) mainly because of </a:t>
            </a:r>
            <a:r>
              <a:rPr lang="en-GB" sz="3600" b="1" spc="-1" dirty="0">
                <a:solidFill>
                  <a:srgbClr val="000000"/>
                </a:solidFill>
                <a:latin typeface="Cordia New" panose="020B0304020202020204" pitchFamily="34" charset="-34"/>
                <a:ea typeface="DejaVu Sans"/>
                <a:cs typeface="Cordia New" panose="020B0304020202020204" pitchFamily="34" charset="-34"/>
              </a:rPr>
              <a:t>repeats</a:t>
            </a:r>
            <a:endParaRPr lang="en-GB" sz="3600" spc="-1" dirty="0">
              <a:latin typeface="Cordia New" panose="020B0304020202020204" pitchFamily="34" charset="-34"/>
              <a:cs typeface="Cordia New" panose="020B0304020202020204" pitchFamily="34" charset="-34"/>
            </a:endParaRPr>
          </a:p>
          <a:p>
            <a:pPr marL="571500" indent="-571500">
              <a:lnSpc>
                <a:spcPct val="100000"/>
              </a:lnSpc>
              <a:buFont typeface="Arial" panose="020B0604020202020204" pitchFamily="34" charset="0"/>
              <a:buChar char="•"/>
            </a:pPr>
            <a:r>
              <a:rPr lang="en-GB" sz="3600" b="1" spc="-1" dirty="0">
                <a:solidFill>
                  <a:srgbClr val="000000"/>
                </a:solidFill>
                <a:latin typeface="Cordia New" panose="020B0304020202020204" pitchFamily="34" charset="-34"/>
                <a:ea typeface="DejaVu Sans"/>
                <a:cs typeface="Cordia New" panose="020B0304020202020204" pitchFamily="34" charset="-34"/>
              </a:rPr>
              <a:t>C</a:t>
            </a:r>
            <a:r>
              <a:rPr lang="en-GB" sz="3600" spc="-1" dirty="0">
                <a:solidFill>
                  <a:srgbClr val="000000"/>
                </a:solidFill>
                <a:latin typeface="Cordia New" panose="020B0304020202020204" pitchFamily="34" charset="-34"/>
                <a:ea typeface="DejaVu Sans"/>
                <a:cs typeface="Cordia New" panose="020B0304020202020204" pitchFamily="34" charset="-34"/>
              </a:rPr>
              <a:t>ontiguity, </a:t>
            </a:r>
            <a:r>
              <a:rPr lang="en-GB" sz="3600" b="1" spc="-1" dirty="0">
                <a:solidFill>
                  <a:srgbClr val="000000"/>
                </a:solidFill>
                <a:latin typeface="Cordia New" panose="020B0304020202020204" pitchFamily="34" charset="-34"/>
                <a:ea typeface="DejaVu Sans"/>
                <a:cs typeface="Cordia New" panose="020B0304020202020204" pitchFamily="34" charset="-34"/>
              </a:rPr>
              <a:t>C</a:t>
            </a:r>
            <a:r>
              <a:rPr lang="en-GB" sz="3600" spc="-1" dirty="0">
                <a:solidFill>
                  <a:srgbClr val="000000"/>
                </a:solidFill>
                <a:latin typeface="Cordia New" panose="020B0304020202020204" pitchFamily="34" charset="-34"/>
                <a:ea typeface="DejaVu Sans"/>
                <a:cs typeface="Cordia New" panose="020B0304020202020204" pitchFamily="34" charset="-34"/>
              </a:rPr>
              <a:t>ompleteness and </a:t>
            </a:r>
            <a:r>
              <a:rPr lang="en-GB" sz="3600" b="1" spc="-1" dirty="0">
                <a:solidFill>
                  <a:srgbClr val="000000"/>
                </a:solidFill>
                <a:latin typeface="Cordia New" panose="020B0304020202020204" pitchFamily="34" charset="-34"/>
                <a:ea typeface="DejaVu Sans"/>
                <a:cs typeface="Cordia New" panose="020B0304020202020204" pitchFamily="34" charset="-34"/>
              </a:rPr>
              <a:t>C</a:t>
            </a:r>
            <a:r>
              <a:rPr lang="en-GB" sz="3600" spc="-1" dirty="0">
                <a:solidFill>
                  <a:srgbClr val="000000"/>
                </a:solidFill>
                <a:latin typeface="Cordia New" panose="020B0304020202020204" pitchFamily="34" charset="-34"/>
                <a:ea typeface="DejaVu Sans"/>
                <a:cs typeface="Cordia New" panose="020B0304020202020204" pitchFamily="34" charset="-34"/>
              </a:rPr>
              <a:t>orrectness are three important quality control properties</a:t>
            </a:r>
            <a:endParaRPr lang="en-GB" sz="36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413499905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C91FA-C86E-C11C-9E20-D056275175E1}"/>
              </a:ext>
            </a:extLst>
          </p:cNvPr>
          <p:cNvSpPr>
            <a:spLocks noGrp="1"/>
          </p:cNvSpPr>
          <p:nvPr>
            <p:ph type="title"/>
          </p:nvPr>
        </p:nvSpPr>
        <p:spPr/>
        <p:txBody>
          <a:bodyPr/>
          <a:lstStyle/>
          <a:p>
            <a:r>
              <a:rPr lang="en-CH" dirty="0"/>
              <a:t>Resources</a:t>
            </a:r>
          </a:p>
        </p:txBody>
      </p:sp>
      <p:sp>
        <p:nvSpPr>
          <p:cNvPr id="3" name="CustomShape 2">
            <a:extLst>
              <a:ext uri="{FF2B5EF4-FFF2-40B4-BE49-F238E27FC236}">
                <a16:creationId xmlns:a16="http://schemas.microsoft.com/office/drawing/2014/main" id="{8BC8E0BA-55FA-5536-8F9E-E8033DDDFA8B}"/>
              </a:ext>
            </a:extLst>
          </p:cNvPr>
          <p:cNvSpPr/>
          <p:nvPr/>
        </p:nvSpPr>
        <p:spPr>
          <a:xfrm>
            <a:off x="983464" y="935155"/>
            <a:ext cx="5745358" cy="134577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u="sng" spc="-1" dirty="0">
                <a:solidFill>
                  <a:srgbClr val="000000"/>
                </a:solidFill>
                <a:latin typeface="Cordia New" panose="020B0304020202020204" pitchFamily="34" charset="-34"/>
                <a:ea typeface="DejaVu Sans"/>
                <a:cs typeface="Cordia New" panose="020B0304020202020204" pitchFamily="34" charset="-34"/>
              </a:rPr>
              <a:t>Slides:</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FF"/>
                </a:solidFill>
                <a:latin typeface="Cordia New" panose="020B0304020202020204" pitchFamily="34" charset="-34"/>
                <a:ea typeface="DejaVu Sans"/>
                <a:cs typeface="Cordia New" panose="020B0304020202020204" pitchFamily="34" charset="-34"/>
                <a:hlinkClick r:id="rId2"/>
              </a:rPr>
              <a:t>Torsten Seemann</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FF"/>
                </a:solidFill>
                <a:latin typeface="Cordia New" panose="020B0304020202020204" pitchFamily="34" charset="-34"/>
                <a:ea typeface="DejaVu Sans"/>
                <a:cs typeface="Cordia New" panose="020B0304020202020204" pitchFamily="34" charset="-34"/>
              </a:rPr>
              <a:t>Marc Robinson-</a:t>
            </a:r>
            <a:r>
              <a:rPr lang="en-GB" sz="3200" spc="-1" dirty="0" err="1">
                <a:solidFill>
                  <a:srgbClr val="0000FF"/>
                </a:solidFill>
                <a:latin typeface="Cordia New" panose="020B0304020202020204" pitchFamily="34" charset="-34"/>
                <a:ea typeface="DejaVu Sans"/>
                <a:cs typeface="Cordia New" panose="020B0304020202020204" pitchFamily="34" charset="-34"/>
              </a:rPr>
              <a:t>Rechavi</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spc="-1" dirty="0">
                <a:solidFill>
                  <a:srgbClr val="0000FF"/>
                </a:solidFill>
                <a:latin typeface="Cordia New" panose="020B0304020202020204" pitchFamily="34" charset="-34"/>
                <a:ea typeface="DejaVu Sans"/>
                <a:cs typeface="Cordia New" panose="020B0304020202020204" pitchFamily="34" charset="-34"/>
              </a:rPr>
              <a:t>Kirsten </a:t>
            </a:r>
            <a:r>
              <a:rPr lang="en-GB" sz="3200" spc="-1" dirty="0" err="1">
                <a:solidFill>
                  <a:srgbClr val="0000FF"/>
                </a:solidFill>
                <a:latin typeface="Cordia New" panose="020B0304020202020204" pitchFamily="34" charset="-34"/>
                <a:ea typeface="DejaVu Sans"/>
                <a:cs typeface="Cordia New" panose="020B0304020202020204" pitchFamily="34" charset="-34"/>
              </a:rPr>
              <a:t>Ellegaard</a:t>
            </a:r>
            <a:endParaRPr lang="en-GB" sz="3200" spc="-1" dirty="0">
              <a:solidFill>
                <a:srgbClr val="0000FF"/>
              </a:solidFill>
              <a:latin typeface="Cordia New" panose="020B0304020202020204" pitchFamily="34" charset="-34"/>
              <a:ea typeface="DejaVu Sans"/>
              <a:cs typeface="Cordia New" panose="020B0304020202020204" pitchFamily="34" charset="-34"/>
            </a:endParaRPr>
          </a:p>
          <a:p>
            <a:pPr>
              <a:lnSpc>
                <a:spcPct val="100000"/>
              </a:lnSpc>
            </a:pPr>
            <a:r>
              <a:rPr lang="en-GB" sz="3200" spc="-1" dirty="0">
                <a:solidFill>
                  <a:srgbClr val="0000FF"/>
                </a:solidFill>
                <a:latin typeface="Cordia New" panose="020B0304020202020204" pitchFamily="34" charset="-34"/>
                <a:ea typeface="DejaVu Sans"/>
                <a:cs typeface="Cordia New" panose="020B0304020202020204" pitchFamily="34" charset="-34"/>
              </a:rPr>
              <a:t>Vincent Sommerville</a:t>
            </a:r>
          </a:p>
        </p:txBody>
      </p:sp>
      <p:sp>
        <p:nvSpPr>
          <p:cNvPr id="4" name="CustomShape 3">
            <a:extLst>
              <a:ext uri="{FF2B5EF4-FFF2-40B4-BE49-F238E27FC236}">
                <a16:creationId xmlns:a16="http://schemas.microsoft.com/office/drawing/2014/main" id="{1E0EE694-B590-B69F-35C8-9939DACB1B31}"/>
              </a:ext>
            </a:extLst>
          </p:cNvPr>
          <p:cNvSpPr/>
          <p:nvPr/>
        </p:nvSpPr>
        <p:spPr>
          <a:xfrm>
            <a:off x="983464" y="3619762"/>
            <a:ext cx="7573981" cy="1839943"/>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u="sng" spc="-1" dirty="0">
                <a:solidFill>
                  <a:srgbClr val="000000"/>
                </a:solidFill>
                <a:latin typeface="Cordia New" panose="020B0304020202020204" pitchFamily="34" charset="-34"/>
                <a:ea typeface="DejaVu Sans"/>
                <a:cs typeface="Cordia New" panose="020B0304020202020204" pitchFamily="34" charset="-34"/>
              </a:rPr>
              <a:t>Papers</a:t>
            </a:r>
            <a:r>
              <a:rPr lang="en-GB" sz="3200" spc="-1" dirty="0">
                <a:solidFill>
                  <a:srgbClr val="000000"/>
                </a:solidFill>
                <a:latin typeface="Cordia New" panose="020B0304020202020204" pitchFamily="34" charset="-34"/>
                <a:ea typeface="DejaVu Sans"/>
                <a:cs typeface="Cordia New" panose="020B0304020202020204" pitchFamily="34" charset="-34"/>
              </a:rPr>
              <a:t>:</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FF"/>
                </a:solidFill>
                <a:latin typeface="Cordia New" panose="020B0304020202020204" pitchFamily="34" charset="-34"/>
                <a:ea typeface="DejaVu Sans"/>
                <a:cs typeface="Cordia New" panose="020B0304020202020204" pitchFamily="34" charset="-34"/>
                <a:hlinkClick r:id="rId3"/>
              </a:rPr>
              <a:t>Commins et al; 2009</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FF"/>
                </a:solidFill>
                <a:latin typeface="Cordia New" panose="020B0304020202020204" pitchFamily="34" charset="-34"/>
                <a:ea typeface="DejaVu Sans"/>
                <a:cs typeface="Cordia New" panose="020B0304020202020204" pitchFamily="34" charset="-34"/>
                <a:hlinkClick r:id="rId4"/>
              </a:rPr>
              <a:t>Pevzner et al; 2011</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FF"/>
                </a:solidFill>
                <a:latin typeface="Cordia New" panose="020B0304020202020204" pitchFamily="34" charset="-34"/>
                <a:ea typeface="DejaVu Sans"/>
                <a:cs typeface="Cordia New" panose="020B0304020202020204" pitchFamily="34" charset="-34"/>
                <a:hlinkClick r:id="rId5"/>
              </a:rPr>
              <a:t>Schatz et al; 2010</a:t>
            </a:r>
            <a:endParaRPr lang="en-GB" sz="3200" spc="-1" dirty="0">
              <a:latin typeface="Cordia New" panose="020B0304020202020204" pitchFamily="34" charset="-34"/>
              <a:cs typeface="Cordia New" panose="020B0304020202020204" pitchFamily="34" charset="-34"/>
            </a:endParaRPr>
          </a:p>
          <a:p>
            <a:pPr>
              <a:lnSpc>
                <a:spcPct val="100000"/>
              </a:lnSpc>
            </a:pPr>
            <a:r>
              <a:rPr lang="en-GB" sz="3200" u="sng" spc="-1" dirty="0">
                <a:solidFill>
                  <a:srgbClr val="0000FF"/>
                </a:solidFill>
                <a:latin typeface="Cordia New" panose="020B0304020202020204" pitchFamily="34" charset="-34"/>
                <a:ea typeface="DejaVu Sans"/>
                <a:cs typeface="Cordia New" panose="020B0304020202020204" pitchFamily="34" charset="-34"/>
                <a:hlinkClick r:id="rId6"/>
              </a:rPr>
              <a:t>Bankevich et al; 2012</a:t>
            </a:r>
            <a:endParaRPr lang="en-GB" sz="2800" dirty="0">
              <a:latin typeface="Cordia New" panose="020B0304020202020204" pitchFamily="34" charset="-34"/>
              <a:cs typeface="Cordia New" panose="020B0304020202020204" pitchFamily="34" charset="-34"/>
            </a:endParaRPr>
          </a:p>
          <a:p>
            <a:pPr>
              <a:lnSpc>
                <a:spcPct val="100000"/>
              </a:lnSpc>
            </a:pPr>
            <a:r>
              <a:rPr lang="en-GB" sz="2800" dirty="0">
                <a:latin typeface="Cordia New" panose="020B0304020202020204" pitchFamily="34" charset="-34"/>
                <a:cs typeface="Cordia New" panose="020B0304020202020204" pitchFamily="34" charset="-34"/>
              </a:rPr>
              <a:t>Other references mentioned on slides</a:t>
            </a:r>
          </a:p>
          <a:p>
            <a:pPr>
              <a:lnSpc>
                <a:spcPct val="100000"/>
              </a:lnSpc>
            </a:pPr>
            <a:endParaRPr lang="en-GB" sz="3200" spc="-1"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656414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3111E-89F4-B6BD-0B4A-3B722758012F}"/>
              </a:ext>
            </a:extLst>
          </p:cNvPr>
          <p:cNvSpPr>
            <a:spLocks noGrp="1"/>
          </p:cNvSpPr>
          <p:nvPr>
            <p:ph type="title"/>
          </p:nvPr>
        </p:nvSpPr>
        <p:spPr/>
        <p:txBody>
          <a:bodyPr anchor="ctr">
            <a:noAutofit/>
          </a:bodyPr>
          <a:lstStyle/>
          <a:p>
            <a:r>
              <a:rPr lang="en-CH" dirty="0">
                <a:latin typeface="Arial" panose="020B0604020202020204" pitchFamily="34" charset="0"/>
                <a:cs typeface="Arial" panose="020B0604020202020204" pitchFamily="34" charset="0"/>
              </a:rPr>
              <a:t>In reality…</a:t>
            </a:r>
          </a:p>
        </p:txBody>
      </p:sp>
      <p:pic>
        <p:nvPicPr>
          <p:cNvPr id="11" name="Picture 1">
            <a:extLst>
              <a:ext uri="{FF2B5EF4-FFF2-40B4-BE49-F238E27FC236}">
                <a16:creationId xmlns:a16="http://schemas.microsoft.com/office/drawing/2014/main" id="{9D30C4B5-5D26-6439-3D60-069ADBEAF7AB}"/>
              </a:ext>
            </a:extLst>
          </p:cNvPr>
          <p:cNvPicPr/>
          <p:nvPr/>
        </p:nvPicPr>
        <p:blipFill rotWithShape="1">
          <a:blip r:embed="rId2"/>
          <a:srcRect l="10803" r="9944"/>
          <a:stretch/>
        </p:blipFill>
        <p:spPr>
          <a:xfrm>
            <a:off x="7567459" y="1707792"/>
            <a:ext cx="3661164" cy="4927569"/>
          </a:xfrm>
          <a:prstGeom prst="rect">
            <a:avLst/>
          </a:prstGeom>
          <a:ln>
            <a:noFill/>
          </a:ln>
        </p:spPr>
      </p:pic>
      <p:sp>
        <p:nvSpPr>
          <p:cNvPr id="12" name="CustomShape 2">
            <a:extLst>
              <a:ext uri="{FF2B5EF4-FFF2-40B4-BE49-F238E27FC236}">
                <a16:creationId xmlns:a16="http://schemas.microsoft.com/office/drawing/2014/main" id="{7B95CCE3-82A5-B4D8-24A4-904AF3D4633A}"/>
              </a:ext>
            </a:extLst>
          </p:cNvPr>
          <p:cNvSpPr/>
          <p:nvPr/>
        </p:nvSpPr>
        <p:spPr>
          <a:xfrm>
            <a:off x="9741382" y="1582532"/>
            <a:ext cx="1981080" cy="3931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GB" sz="2800" b="0" strike="noStrike" spc="-1" dirty="0">
                <a:solidFill>
                  <a:srgbClr val="FF0000"/>
                </a:solidFill>
                <a:latin typeface="Cordia New" panose="020B0304020202020204" pitchFamily="34" charset="-34"/>
                <a:ea typeface="DejaVu Sans"/>
                <a:cs typeface="Cordia New" panose="020B0304020202020204" pitchFamily="34" charset="-34"/>
              </a:rPr>
              <a:t>AKA: the hair-ball</a:t>
            </a:r>
            <a:endParaRPr lang="en-GB" sz="2800" b="0" strike="noStrike" spc="-1" dirty="0">
              <a:latin typeface="Cordia New" panose="020B0304020202020204" pitchFamily="34" charset="-34"/>
              <a:cs typeface="Cordia New" panose="020B0304020202020204" pitchFamily="34" charset="-34"/>
            </a:endParaRPr>
          </a:p>
        </p:txBody>
      </p:sp>
      <p:pic>
        <p:nvPicPr>
          <p:cNvPr id="13" name="Picture 12">
            <a:extLst>
              <a:ext uri="{FF2B5EF4-FFF2-40B4-BE49-F238E27FC236}">
                <a16:creationId xmlns:a16="http://schemas.microsoft.com/office/drawing/2014/main" id="{77456B27-7388-5400-3470-7EAF256858C5}"/>
              </a:ext>
            </a:extLst>
          </p:cNvPr>
          <p:cNvPicPr/>
          <p:nvPr/>
        </p:nvPicPr>
        <p:blipFill>
          <a:blip r:embed="rId3"/>
          <a:stretch/>
        </p:blipFill>
        <p:spPr>
          <a:xfrm>
            <a:off x="2635127" y="2709554"/>
            <a:ext cx="3958624" cy="3469320"/>
          </a:xfrm>
          <a:prstGeom prst="rect">
            <a:avLst/>
          </a:prstGeom>
          <a:ln>
            <a:noFill/>
          </a:ln>
        </p:spPr>
      </p:pic>
      <p:pic>
        <p:nvPicPr>
          <p:cNvPr id="17" name="Picture 16">
            <a:extLst>
              <a:ext uri="{FF2B5EF4-FFF2-40B4-BE49-F238E27FC236}">
                <a16:creationId xmlns:a16="http://schemas.microsoft.com/office/drawing/2014/main" id="{9602524E-801F-4141-2B06-E66A14828797}"/>
              </a:ext>
            </a:extLst>
          </p:cNvPr>
          <p:cNvPicPr/>
          <p:nvPr/>
        </p:nvPicPr>
        <p:blipFill>
          <a:blip r:embed="rId4"/>
          <a:srcRect r="36531"/>
          <a:stretch/>
        </p:blipFill>
        <p:spPr>
          <a:xfrm>
            <a:off x="348523" y="2873550"/>
            <a:ext cx="1478137" cy="2314949"/>
          </a:xfrm>
          <a:prstGeom prst="rect">
            <a:avLst/>
          </a:prstGeom>
          <a:ln>
            <a:noFill/>
          </a:ln>
        </p:spPr>
      </p:pic>
      <p:sp>
        <p:nvSpPr>
          <p:cNvPr id="18" name="CustomShape 2">
            <a:extLst>
              <a:ext uri="{FF2B5EF4-FFF2-40B4-BE49-F238E27FC236}">
                <a16:creationId xmlns:a16="http://schemas.microsoft.com/office/drawing/2014/main" id="{93D0FF17-B909-AB46-603B-FFEEFA5D171F}"/>
              </a:ext>
            </a:extLst>
          </p:cNvPr>
          <p:cNvSpPr/>
          <p:nvPr/>
        </p:nvSpPr>
        <p:spPr>
          <a:xfrm>
            <a:off x="2177146" y="3918477"/>
            <a:ext cx="781954" cy="694877"/>
          </a:xfrm>
          <a:custGeom>
            <a:avLst/>
            <a:gdLst/>
            <a:ahLst/>
            <a:cxnLst/>
            <a:rect l="l" t="t" r="r" b="b"/>
            <a:pathLst>
              <a:path w="1801" h="1601">
                <a:moveTo>
                  <a:pt x="0" y="400"/>
                </a:moveTo>
                <a:lnTo>
                  <a:pt x="1350" y="400"/>
                </a:lnTo>
                <a:lnTo>
                  <a:pt x="1350" y="0"/>
                </a:lnTo>
                <a:lnTo>
                  <a:pt x="1800" y="800"/>
                </a:lnTo>
                <a:lnTo>
                  <a:pt x="1350" y="1600"/>
                </a:lnTo>
                <a:lnTo>
                  <a:pt x="1350" y="1200"/>
                </a:lnTo>
                <a:lnTo>
                  <a:pt x="0" y="1200"/>
                </a:lnTo>
                <a:lnTo>
                  <a:pt x="0" y="40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sp>
        <p:nvSpPr>
          <p:cNvPr id="19" name="CustomShape 3">
            <a:extLst>
              <a:ext uri="{FF2B5EF4-FFF2-40B4-BE49-F238E27FC236}">
                <a16:creationId xmlns:a16="http://schemas.microsoft.com/office/drawing/2014/main" id="{F673B766-E457-FB6E-B78C-96216203EF5F}"/>
              </a:ext>
            </a:extLst>
          </p:cNvPr>
          <p:cNvSpPr/>
          <p:nvPr/>
        </p:nvSpPr>
        <p:spPr>
          <a:xfrm>
            <a:off x="6269777" y="3918477"/>
            <a:ext cx="781954" cy="694877"/>
          </a:xfrm>
          <a:custGeom>
            <a:avLst/>
            <a:gdLst/>
            <a:ahLst/>
            <a:cxnLst/>
            <a:rect l="l" t="t" r="r" b="b"/>
            <a:pathLst>
              <a:path w="1801" h="1601">
                <a:moveTo>
                  <a:pt x="0" y="400"/>
                </a:moveTo>
                <a:lnTo>
                  <a:pt x="1350" y="400"/>
                </a:lnTo>
                <a:lnTo>
                  <a:pt x="1350" y="0"/>
                </a:lnTo>
                <a:lnTo>
                  <a:pt x="1800" y="800"/>
                </a:lnTo>
                <a:lnTo>
                  <a:pt x="1350" y="1600"/>
                </a:lnTo>
                <a:lnTo>
                  <a:pt x="1350" y="1200"/>
                </a:lnTo>
                <a:lnTo>
                  <a:pt x="0" y="1200"/>
                </a:lnTo>
                <a:lnTo>
                  <a:pt x="0" y="400"/>
                </a:lnTo>
              </a:path>
            </a:pathLst>
          </a:custGeom>
          <a:solidFill>
            <a:schemeClr val="tx1"/>
          </a:solidFill>
          <a:ln>
            <a:solidFill>
              <a:schemeClr val="tx1"/>
            </a:solidFill>
          </a:ln>
        </p:spPr>
        <p:style>
          <a:lnRef idx="0">
            <a:scrgbClr r="0" g="0" b="0"/>
          </a:lnRef>
          <a:fillRef idx="0">
            <a:scrgbClr r="0" g="0" b="0"/>
          </a:fillRef>
          <a:effectRef idx="0">
            <a:scrgbClr r="0" g="0" b="0"/>
          </a:effectRef>
          <a:fontRef idx="minor"/>
        </p:style>
      </p:sp>
      <p:grpSp>
        <p:nvGrpSpPr>
          <p:cNvPr id="3" name="Group 2">
            <a:extLst>
              <a:ext uri="{FF2B5EF4-FFF2-40B4-BE49-F238E27FC236}">
                <a16:creationId xmlns:a16="http://schemas.microsoft.com/office/drawing/2014/main" id="{0424A131-01BC-3E24-01EC-FCC266F96D69}"/>
              </a:ext>
            </a:extLst>
          </p:cNvPr>
          <p:cNvGrpSpPr/>
          <p:nvPr/>
        </p:nvGrpSpPr>
        <p:grpSpPr>
          <a:xfrm>
            <a:off x="5439417" y="669498"/>
            <a:ext cx="2305713" cy="2395856"/>
            <a:chOff x="5439417" y="669498"/>
            <a:chExt cx="2305713" cy="2395856"/>
          </a:xfrm>
        </p:grpSpPr>
        <p:pic>
          <p:nvPicPr>
            <p:cNvPr id="24" name="Picture 23">
              <a:extLst>
                <a:ext uri="{FF2B5EF4-FFF2-40B4-BE49-F238E27FC236}">
                  <a16:creationId xmlns:a16="http://schemas.microsoft.com/office/drawing/2014/main" id="{86C5053C-2727-2D2F-FBC6-827EE0166E02}"/>
                </a:ext>
              </a:extLst>
            </p:cNvPr>
            <p:cNvPicPr>
              <a:picLocks noChangeAspect="1"/>
            </p:cNvPicPr>
            <p:nvPr/>
          </p:nvPicPr>
          <p:blipFill>
            <a:blip r:embed="rId5"/>
            <a:srcRect/>
            <a:stretch/>
          </p:blipFill>
          <p:spPr>
            <a:xfrm>
              <a:off x="5782331" y="826964"/>
              <a:ext cx="1619887" cy="2238390"/>
            </a:xfrm>
            <a:prstGeom prst="rect">
              <a:avLst/>
            </a:prstGeom>
          </p:spPr>
        </p:pic>
        <p:pic>
          <p:nvPicPr>
            <p:cNvPr id="23" name="Graphic 22" descr="Programmer female outline">
              <a:extLst>
                <a:ext uri="{FF2B5EF4-FFF2-40B4-BE49-F238E27FC236}">
                  <a16:creationId xmlns:a16="http://schemas.microsoft.com/office/drawing/2014/main" id="{D758FAFF-58AE-39D6-DBEA-2E7C9C3C49F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439417" y="669498"/>
              <a:ext cx="2305713" cy="2305713"/>
            </a:xfrm>
            <a:prstGeom prst="rect">
              <a:avLst/>
            </a:prstGeom>
          </p:spPr>
        </p:pic>
      </p:grpSp>
    </p:spTree>
    <p:extLst>
      <p:ext uri="{BB962C8B-B14F-4D97-AF65-F5344CB8AC3E}">
        <p14:creationId xmlns:p14="http://schemas.microsoft.com/office/powerpoint/2010/main" val="2415803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FF688-0F35-E080-A96F-29FA5973DC23}"/>
              </a:ext>
            </a:extLst>
          </p:cNvPr>
          <p:cNvSpPr>
            <a:spLocks noGrp="1"/>
          </p:cNvSpPr>
          <p:nvPr>
            <p:ph type="title"/>
          </p:nvPr>
        </p:nvSpPr>
        <p:spPr/>
        <p:txBody>
          <a:bodyPr anchor="ctr">
            <a:noAutofit/>
          </a:bodyPr>
          <a:lstStyle/>
          <a:p>
            <a:r>
              <a:rPr lang="en-GB" dirty="0">
                <a:latin typeface="Arial" panose="020B0604020202020204" pitchFamily="34" charset="0"/>
                <a:cs typeface="Arial" panose="020B0604020202020204" pitchFamily="34" charset="0"/>
              </a:rPr>
              <a:t>The Problem: Fragmentation</a:t>
            </a:r>
            <a:endParaRPr lang="en-CH"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19FF2B-A284-A2D6-D603-66C2A3E28C19}"/>
              </a:ext>
            </a:extLst>
          </p:cNvPr>
          <p:cNvPicPr/>
          <p:nvPr/>
        </p:nvPicPr>
        <p:blipFill>
          <a:blip r:embed="rId2"/>
          <a:srcRect b="3620"/>
          <a:stretch/>
        </p:blipFill>
        <p:spPr>
          <a:xfrm>
            <a:off x="2960841" y="3028983"/>
            <a:ext cx="6843402" cy="2324092"/>
          </a:xfrm>
          <a:prstGeom prst="rect">
            <a:avLst/>
          </a:prstGeom>
          <a:ln>
            <a:noFill/>
          </a:ln>
        </p:spPr>
      </p:pic>
      <p:sp>
        <p:nvSpPr>
          <p:cNvPr id="4" name="CustomShape 2">
            <a:extLst>
              <a:ext uri="{FF2B5EF4-FFF2-40B4-BE49-F238E27FC236}">
                <a16:creationId xmlns:a16="http://schemas.microsoft.com/office/drawing/2014/main" id="{5C2D160B-C753-3127-043C-15A4C7915FEE}"/>
              </a:ext>
            </a:extLst>
          </p:cNvPr>
          <p:cNvSpPr/>
          <p:nvPr/>
        </p:nvSpPr>
        <p:spPr>
          <a:xfrm>
            <a:off x="3047918" y="5807183"/>
            <a:ext cx="6877363" cy="41710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3200" spc="-1">
                <a:solidFill>
                  <a:srgbClr val="000000"/>
                </a:solidFill>
                <a:latin typeface="Cordia New" panose="020B0304020202020204" pitchFamily="34" charset="-34"/>
                <a:ea typeface="DejaVu Sans"/>
                <a:cs typeface="Cordia New" panose="020B0304020202020204" pitchFamily="34" charset="-34"/>
              </a:rPr>
              <a:t>Sequencing information is stored in .fastq file</a:t>
            </a:r>
            <a:endParaRPr lang="en-GB" sz="3200" spc="-1">
              <a:latin typeface="Cordia New" panose="020B0304020202020204" pitchFamily="34" charset="-34"/>
              <a:cs typeface="Cordia New" panose="020B0304020202020204" pitchFamily="34" charset="-34"/>
            </a:endParaRPr>
          </a:p>
        </p:txBody>
      </p:sp>
      <p:sp>
        <p:nvSpPr>
          <p:cNvPr id="5" name="CustomShape 3">
            <a:extLst>
              <a:ext uri="{FF2B5EF4-FFF2-40B4-BE49-F238E27FC236}">
                <a16:creationId xmlns:a16="http://schemas.microsoft.com/office/drawing/2014/main" id="{BC0C6A4B-E234-D076-77C2-800AFC18F32F}"/>
              </a:ext>
            </a:extLst>
          </p:cNvPr>
          <p:cNvSpPr/>
          <p:nvPr/>
        </p:nvSpPr>
        <p:spPr>
          <a:xfrm>
            <a:off x="1393450" y="1349698"/>
            <a:ext cx="8793062" cy="72666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gn="ctr">
              <a:lnSpc>
                <a:spcPct val="100000"/>
              </a:lnSpc>
            </a:pPr>
            <a:r>
              <a:rPr lang="en-GB" sz="3200" spc="-1" dirty="0">
                <a:solidFill>
                  <a:srgbClr val="000000"/>
                </a:solidFill>
                <a:latin typeface="Cordia New" panose="020B0304020202020204" pitchFamily="34" charset="-34"/>
                <a:ea typeface="DejaVu Sans"/>
                <a:cs typeface="Cordia New" panose="020B0304020202020204" pitchFamily="34" charset="-34"/>
              </a:rPr>
              <a:t>In order to sequence a genome (with Illumina) we have to make a detour and </a:t>
            </a:r>
            <a:r>
              <a:rPr lang="en-GB" sz="3200" b="1" spc="-1" dirty="0">
                <a:solidFill>
                  <a:srgbClr val="000000"/>
                </a:solidFill>
                <a:latin typeface="Cordia New" panose="020B0304020202020204" pitchFamily="34" charset="-34"/>
                <a:ea typeface="DejaVu Sans"/>
                <a:cs typeface="Cordia New" panose="020B0304020202020204" pitchFamily="34" charset="-34"/>
              </a:rPr>
              <a:t>fragment the DNA</a:t>
            </a:r>
            <a:endParaRPr lang="en-GB" sz="3200" spc="-1" dirty="0">
              <a:latin typeface="Cordia New" panose="020B0304020202020204" pitchFamily="34" charset="-34"/>
              <a:cs typeface="Cordia New" panose="020B0304020202020204" pitchFamily="34" charset="-34"/>
            </a:endParaRPr>
          </a:p>
        </p:txBody>
      </p:sp>
      <p:pic>
        <p:nvPicPr>
          <p:cNvPr id="6" name="Picture 5">
            <a:extLst>
              <a:ext uri="{FF2B5EF4-FFF2-40B4-BE49-F238E27FC236}">
                <a16:creationId xmlns:a16="http://schemas.microsoft.com/office/drawing/2014/main" id="{07B53FAD-285F-1E70-6902-DCD4F4481B8A}"/>
              </a:ext>
            </a:extLst>
          </p:cNvPr>
          <p:cNvPicPr/>
          <p:nvPr/>
        </p:nvPicPr>
        <p:blipFill>
          <a:blip r:embed="rId3"/>
          <a:stretch/>
        </p:blipFill>
        <p:spPr>
          <a:xfrm>
            <a:off x="364632" y="2118154"/>
            <a:ext cx="2159516" cy="1624862"/>
          </a:xfrm>
          <a:prstGeom prst="rect">
            <a:avLst/>
          </a:prstGeom>
          <a:ln>
            <a:noFill/>
          </a:ln>
        </p:spPr>
      </p:pic>
    </p:spTree>
    <p:extLst>
      <p:ext uri="{BB962C8B-B14F-4D97-AF65-F5344CB8AC3E}">
        <p14:creationId xmlns:p14="http://schemas.microsoft.com/office/powerpoint/2010/main" val="3614178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FF688-0F35-E080-A96F-29FA5973DC23}"/>
              </a:ext>
            </a:extLst>
          </p:cNvPr>
          <p:cNvSpPr>
            <a:spLocks noGrp="1"/>
          </p:cNvSpPr>
          <p:nvPr>
            <p:ph type="title"/>
          </p:nvPr>
        </p:nvSpPr>
        <p:spPr/>
        <p:txBody>
          <a:bodyPr anchor="ctr">
            <a:noAutofit/>
          </a:bodyPr>
          <a:lstStyle/>
          <a:p>
            <a:r>
              <a:rPr lang="en-GB" dirty="0">
                <a:latin typeface="Arial" panose="020B0604020202020204" pitchFamily="34" charset="0"/>
                <a:cs typeface="Arial" panose="020B0604020202020204" pitchFamily="34" charset="0"/>
              </a:rPr>
              <a:t>The Problem: Fragmentation</a:t>
            </a:r>
            <a:endParaRPr lang="en-CH"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A3D1659F-49CC-B4AB-5BD5-BCE5148A4646}"/>
              </a:ext>
            </a:extLst>
          </p:cNvPr>
          <p:cNvPicPr/>
          <p:nvPr/>
        </p:nvPicPr>
        <p:blipFill>
          <a:blip r:embed="rId2"/>
          <a:stretch/>
        </p:blipFill>
        <p:spPr>
          <a:xfrm>
            <a:off x="4432882" y="1545186"/>
            <a:ext cx="4099162" cy="3198783"/>
          </a:xfrm>
          <a:prstGeom prst="rect">
            <a:avLst/>
          </a:prstGeom>
          <a:ln>
            <a:noFill/>
          </a:ln>
        </p:spPr>
      </p:pic>
      <p:pic>
        <p:nvPicPr>
          <p:cNvPr id="8" name="Picture 7">
            <a:extLst>
              <a:ext uri="{FF2B5EF4-FFF2-40B4-BE49-F238E27FC236}">
                <a16:creationId xmlns:a16="http://schemas.microsoft.com/office/drawing/2014/main" id="{71CEA467-1071-416C-65F2-302B72155605}"/>
              </a:ext>
            </a:extLst>
          </p:cNvPr>
          <p:cNvPicPr/>
          <p:nvPr/>
        </p:nvPicPr>
        <p:blipFill>
          <a:blip r:embed="rId3"/>
          <a:srcRect r="4550" b="10093"/>
          <a:stretch/>
        </p:blipFill>
        <p:spPr>
          <a:xfrm>
            <a:off x="522678" y="2046316"/>
            <a:ext cx="3151326" cy="2182156"/>
          </a:xfrm>
          <a:prstGeom prst="rect">
            <a:avLst/>
          </a:prstGeom>
          <a:ln>
            <a:noFill/>
          </a:ln>
        </p:spPr>
      </p:pic>
      <p:pic>
        <p:nvPicPr>
          <p:cNvPr id="9" name="Picture 8">
            <a:extLst>
              <a:ext uri="{FF2B5EF4-FFF2-40B4-BE49-F238E27FC236}">
                <a16:creationId xmlns:a16="http://schemas.microsoft.com/office/drawing/2014/main" id="{FC720800-DE45-A7A5-8C01-F925CE7D9F63}"/>
              </a:ext>
            </a:extLst>
          </p:cNvPr>
          <p:cNvPicPr/>
          <p:nvPr/>
        </p:nvPicPr>
        <p:blipFill>
          <a:blip r:embed="rId4"/>
          <a:stretch/>
        </p:blipFill>
        <p:spPr>
          <a:xfrm>
            <a:off x="9282215" y="1610930"/>
            <a:ext cx="2210456" cy="3302405"/>
          </a:xfrm>
          <a:prstGeom prst="rect">
            <a:avLst/>
          </a:prstGeom>
          <a:ln>
            <a:noFill/>
          </a:ln>
        </p:spPr>
      </p:pic>
      <p:sp>
        <p:nvSpPr>
          <p:cNvPr id="10" name="CustomShape 2">
            <a:extLst>
              <a:ext uri="{FF2B5EF4-FFF2-40B4-BE49-F238E27FC236}">
                <a16:creationId xmlns:a16="http://schemas.microsoft.com/office/drawing/2014/main" id="{0208AA76-8D08-5EB6-8E0D-1F92A64B7396}"/>
              </a:ext>
            </a:extLst>
          </p:cNvPr>
          <p:cNvSpPr/>
          <p:nvPr/>
        </p:nvSpPr>
        <p:spPr>
          <a:xfrm>
            <a:off x="4092846"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1" name="CustomShape 3">
            <a:extLst>
              <a:ext uri="{FF2B5EF4-FFF2-40B4-BE49-F238E27FC236}">
                <a16:creationId xmlns:a16="http://schemas.microsoft.com/office/drawing/2014/main" id="{584BB292-735B-05C9-9EDB-FC5EC6F79A87}"/>
              </a:ext>
            </a:extLst>
          </p:cNvPr>
          <p:cNvSpPr/>
          <p:nvPr/>
        </p:nvSpPr>
        <p:spPr>
          <a:xfrm>
            <a:off x="8359632" y="3178320"/>
            <a:ext cx="520722" cy="433645"/>
          </a:xfrm>
          <a:custGeom>
            <a:avLst/>
            <a:gdLst/>
            <a:ahLst/>
            <a:cxnLst/>
            <a:rect l="l" t="t" r="r" b="b"/>
            <a:pathLst>
              <a:path w="1202" h="1002">
                <a:moveTo>
                  <a:pt x="0" y="250"/>
                </a:moveTo>
                <a:lnTo>
                  <a:pt x="900" y="250"/>
                </a:lnTo>
                <a:lnTo>
                  <a:pt x="900" y="0"/>
                </a:lnTo>
                <a:lnTo>
                  <a:pt x="1201" y="500"/>
                </a:lnTo>
                <a:lnTo>
                  <a:pt x="900" y="1001"/>
                </a:lnTo>
                <a:lnTo>
                  <a:pt x="900" y="750"/>
                </a:lnTo>
                <a:lnTo>
                  <a:pt x="0" y="750"/>
                </a:lnTo>
                <a:lnTo>
                  <a:pt x="0" y="25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2" name="CustomShape 5">
            <a:extLst>
              <a:ext uri="{FF2B5EF4-FFF2-40B4-BE49-F238E27FC236}">
                <a16:creationId xmlns:a16="http://schemas.microsoft.com/office/drawing/2014/main" id="{0A22AF23-479C-FCAA-B98B-D519B9A3F0FF}"/>
              </a:ext>
            </a:extLst>
          </p:cNvPr>
          <p:cNvSpPr/>
          <p:nvPr/>
        </p:nvSpPr>
        <p:spPr>
          <a:xfrm>
            <a:off x="9074293" y="4816733"/>
            <a:ext cx="2626299" cy="1964899"/>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177" i="1" spc="-1" dirty="0">
                <a:solidFill>
                  <a:srgbClr val="000000"/>
                </a:solidFill>
                <a:latin typeface="Cordia New" panose="020B0304020202020204" pitchFamily="34" charset="-34"/>
                <a:ea typeface="DejaVu Sans"/>
                <a:cs typeface="Cordia New" panose="020B0304020202020204" pitchFamily="34" charset="-34"/>
              </a:rPr>
              <a:t>De novo</a:t>
            </a:r>
            <a:r>
              <a:rPr lang="en-GB" sz="2177" spc="-1" dirty="0">
                <a:solidFill>
                  <a:srgbClr val="000000"/>
                </a:solidFill>
                <a:latin typeface="Cordia New" panose="020B0304020202020204" pitchFamily="34" charset="-34"/>
                <a:ea typeface="DejaVu Sans"/>
                <a:cs typeface="Cordia New" panose="020B0304020202020204" pitchFamily="34" charset="-34"/>
              </a:rPr>
              <a:t> assembled genome</a:t>
            </a:r>
            <a:endParaRPr lang="en-GB" sz="2177" spc="-1" dirty="0">
              <a:latin typeface="Cordia New" panose="020B0304020202020204" pitchFamily="34" charset="-34"/>
              <a:cs typeface="Cordia New" panose="020B0304020202020204" pitchFamily="34" charset="-34"/>
            </a:endParaRPr>
          </a:p>
        </p:txBody>
      </p:sp>
      <p:sp>
        <p:nvSpPr>
          <p:cNvPr id="13" name="CustomShape 6">
            <a:extLst>
              <a:ext uri="{FF2B5EF4-FFF2-40B4-BE49-F238E27FC236}">
                <a16:creationId xmlns:a16="http://schemas.microsoft.com/office/drawing/2014/main" id="{314536E0-120A-8F9D-B8B7-6B3B706FD00F}"/>
              </a:ext>
            </a:extLst>
          </p:cNvPr>
          <p:cNvSpPr/>
          <p:nvPr/>
        </p:nvSpPr>
        <p:spPr>
          <a:xfrm>
            <a:off x="269181" y="6161642"/>
            <a:ext cx="6094103" cy="619990"/>
          </a:xfrm>
          <a:prstGeom prst="rect">
            <a:avLst/>
          </a:prstGeom>
          <a:noFill/>
          <a:ln>
            <a:noFill/>
          </a:ln>
        </p:spPr>
        <p:style>
          <a:lnRef idx="0">
            <a:scrgbClr r="0" g="0" b="0"/>
          </a:lnRef>
          <a:fillRef idx="0">
            <a:scrgbClr r="0" g="0" b="0"/>
          </a:fillRef>
          <a:effectRef idx="0">
            <a:scrgbClr r="0" g="0" b="0"/>
          </a:effectRef>
          <a:fontRef idx="minor"/>
        </p:style>
        <p:txBody>
          <a:bodyPr lIns="108847" tIns="54423" rIns="108847" bIns="54423"/>
          <a:lstStyle/>
          <a:p>
            <a:pPr>
              <a:lnSpc>
                <a:spcPct val="100000"/>
              </a:lnSpc>
            </a:pPr>
            <a:r>
              <a:rPr lang="en-GB" sz="2400" i="1" spc="-1">
                <a:solidFill>
                  <a:srgbClr val="000000"/>
                </a:solidFill>
                <a:latin typeface="Cordia New" panose="020B0304020202020204" pitchFamily="34" charset="-34"/>
                <a:ea typeface="DejaVu Sans"/>
                <a:cs typeface="Cordia New" panose="020B0304020202020204" pitchFamily="34" charset="-34"/>
              </a:rPr>
              <a:t>*de novo </a:t>
            </a:r>
            <a:r>
              <a:rPr lang="en-GB" sz="2400" spc="-1">
                <a:solidFill>
                  <a:srgbClr val="000000"/>
                </a:solidFill>
                <a:latin typeface="Cordia New" panose="020B0304020202020204" pitchFamily="34" charset="-34"/>
                <a:ea typeface="DejaVu Sans"/>
                <a:cs typeface="Cordia New" panose="020B0304020202020204" pitchFamily="34" charset="-34"/>
              </a:rPr>
              <a:t>= without any previous knowledge</a:t>
            </a:r>
            <a:endParaRPr lang="en-GB" sz="2400" spc="-1">
              <a:latin typeface="Cordia New" panose="020B0304020202020204" pitchFamily="34" charset="-34"/>
              <a:cs typeface="Cordia New" panose="020B0304020202020204" pitchFamily="34" charset="-34"/>
            </a:endParaRPr>
          </a:p>
        </p:txBody>
      </p:sp>
      <p:sp>
        <p:nvSpPr>
          <p:cNvPr id="14" name="TextBox 13">
            <a:extLst>
              <a:ext uri="{FF2B5EF4-FFF2-40B4-BE49-F238E27FC236}">
                <a16:creationId xmlns:a16="http://schemas.microsoft.com/office/drawing/2014/main" id="{06F615AB-1524-BD55-2F75-97A9EC194911}"/>
              </a:ext>
            </a:extLst>
          </p:cNvPr>
          <p:cNvSpPr txBox="1"/>
          <p:nvPr/>
        </p:nvSpPr>
        <p:spPr>
          <a:xfrm>
            <a:off x="6020882" y="1687405"/>
            <a:ext cx="708848" cy="523220"/>
          </a:xfrm>
          <a:prstGeom prst="rect">
            <a:avLst/>
          </a:prstGeom>
          <a:noFill/>
        </p:spPr>
        <p:txBody>
          <a:bodyPr wrap="none" rtlCol="0">
            <a:spAutoFit/>
          </a:bodyPr>
          <a:lstStyle/>
          <a:p>
            <a:r>
              <a:rPr lang="en-CH" sz="2800" dirty="0">
                <a:latin typeface="Cordia New" panose="020B0304020202020204" pitchFamily="34" charset="-34"/>
                <a:cs typeface="Cordia New" panose="020B0304020202020204" pitchFamily="34" charset="-34"/>
              </a:rPr>
              <a:t>fastq</a:t>
            </a:r>
          </a:p>
        </p:txBody>
      </p:sp>
    </p:spTree>
    <p:extLst>
      <p:ext uri="{BB962C8B-B14F-4D97-AF65-F5344CB8AC3E}">
        <p14:creationId xmlns:p14="http://schemas.microsoft.com/office/powerpoint/2010/main" val="286460129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30080</TotalTime>
  <Words>2833</Words>
  <Application>Microsoft Macintosh PowerPoint</Application>
  <PresentationFormat>Widescreen</PresentationFormat>
  <Paragraphs>577</Paragraphs>
  <Slides>69</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69</vt:i4>
      </vt:variant>
    </vt:vector>
  </HeadingPairs>
  <TitlesOfParts>
    <vt:vector size="78" baseType="lpstr">
      <vt:lpstr>Arial</vt:lpstr>
      <vt:lpstr>Calibri</vt:lpstr>
      <vt:lpstr>Calibri Light</vt:lpstr>
      <vt:lpstr>Cordia New</vt:lpstr>
      <vt:lpstr>StarSymbol</vt:lpstr>
      <vt:lpstr>Symbol</vt:lpstr>
      <vt:lpstr>Times New Roman</vt:lpstr>
      <vt:lpstr>Wingdings</vt:lpstr>
      <vt:lpstr>1_Office Theme</vt:lpstr>
      <vt:lpstr>PowerPoint Presentation</vt:lpstr>
      <vt:lpstr>What to do with raw data</vt:lpstr>
      <vt:lpstr>What to do with raw data</vt:lpstr>
      <vt:lpstr>What to do with raw data</vt:lpstr>
      <vt:lpstr>Assemble a contiguous sequence</vt:lpstr>
      <vt:lpstr>Ideally…</vt:lpstr>
      <vt:lpstr>In reality…</vt:lpstr>
      <vt:lpstr>The Problem: Fragmentation</vt:lpstr>
      <vt:lpstr>The Problem: Fragmentation</vt:lpstr>
      <vt:lpstr>The Problem: Fragmentation</vt:lpstr>
      <vt:lpstr>The Problem: Fragmentation</vt:lpstr>
      <vt:lpstr>1. How can we assemble a genome?</vt:lpstr>
      <vt:lpstr>1. How can we assemble a genome?</vt:lpstr>
      <vt:lpstr>1. How can we assemble a genome?</vt:lpstr>
      <vt:lpstr>1. How can we assemble a genome?</vt:lpstr>
      <vt:lpstr>PowerPoint Presentation</vt:lpstr>
      <vt:lpstr>PowerPoint Presentation</vt:lpstr>
      <vt:lpstr>PowerPoint Presentation</vt:lpstr>
      <vt:lpstr>In the context of genomes…</vt:lpstr>
      <vt:lpstr>Genome assembly algorithms</vt:lpstr>
      <vt:lpstr>Overlap-layout-consensus</vt:lpstr>
      <vt:lpstr>Overlap stage</vt:lpstr>
      <vt:lpstr>Layout stage</vt:lpstr>
      <vt:lpstr>Consensus stage</vt:lpstr>
      <vt:lpstr>Overlap-layout-consensus - application</vt:lpstr>
      <vt:lpstr>Genome assembly algorithms</vt:lpstr>
      <vt:lpstr>K-mer based approach</vt:lpstr>
      <vt:lpstr>K-mer based approach</vt:lpstr>
      <vt:lpstr>K-mer based approach</vt:lpstr>
      <vt:lpstr>K-mer based approach</vt:lpstr>
      <vt:lpstr>De Bruijn graph (kmer based)</vt:lpstr>
      <vt:lpstr>PowerPoint Presentation</vt:lpstr>
      <vt:lpstr>What is the effect of k-mer size?</vt:lpstr>
      <vt:lpstr>Small k-mer size</vt:lpstr>
      <vt:lpstr>Large k-mer size</vt:lpstr>
      <vt:lpstr>PowerPoint Presentation</vt:lpstr>
      <vt:lpstr>SPAdes assembler</vt:lpstr>
      <vt:lpstr>What is the effect of k-mer size?</vt:lpstr>
      <vt:lpstr>SPAdes assembler</vt:lpstr>
      <vt:lpstr>SPAdes assembler</vt:lpstr>
      <vt:lpstr>Paired-end reads to the rescue</vt:lpstr>
      <vt:lpstr>Paired-end reads to the rescue</vt:lpstr>
      <vt:lpstr>PowerPoint Presentation</vt:lpstr>
      <vt:lpstr>2. Why can’t we assemble a genome?</vt:lpstr>
      <vt:lpstr>2. Why can’t we assemble a genome?</vt:lpstr>
      <vt:lpstr>Challenges (puzzle assembly version)</vt:lpstr>
      <vt:lpstr>Challenges (genome assembly version)</vt:lpstr>
      <vt:lpstr>Challenges (genome assembly version)</vt:lpstr>
      <vt:lpstr>Biological challenges</vt:lpstr>
      <vt:lpstr>Short (tandem) repeats</vt:lpstr>
      <vt:lpstr>Short (tandem) repeats</vt:lpstr>
      <vt:lpstr>Long repeats</vt:lpstr>
      <vt:lpstr>Long repeats</vt:lpstr>
      <vt:lpstr>What do repeats do to assemblies?</vt:lpstr>
      <vt:lpstr>How do we deal with repeats?</vt:lpstr>
      <vt:lpstr>PowerPoint Presentation</vt:lpstr>
      <vt:lpstr>3.  How can we check our assembly?</vt:lpstr>
      <vt:lpstr>Contiguity</vt:lpstr>
      <vt:lpstr>Completeness</vt:lpstr>
      <vt:lpstr>Completeness: core genes</vt:lpstr>
      <vt:lpstr>Completeness: core genes</vt:lpstr>
      <vt:lpstr>Correctness : How to check?</vt:lpstr>
      <vt:lpstr>Correctness : How to check?</vt:lpstr>
      <vt:lpstr>Correctness : How to check?</vt:lpstr>
      <vt:lpstr>Correctness : How to check?</vt:lpstr>
      <vt:lpstr>Do we have enough reads?</vt:lpstr>
      <vt:lpstr>What else can be assembled?</vt:lpstr>
      <vt:lpstr>Take-home messages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Aiswarya Prasad</dc:creator>
  <cp:lastModifiedBy>Aiswarya Prasad</cp:lastModifiedBy>
  <cp:revision>3</cp:revision>
  <dcterms:created xsi:type="dcterms:W3CDTF">2021-05-10T09:17:57Z</dcterms:created>
  <dcterms:modified xsi:type="dcterms:W3CDTF">2022-10-03T12:06:08Z</dcterms:modified>
</cp:coreProperties>
</file>

<file path=docProps/thumbnail.jpeg>
</file>